
<file path=[Content_Types].xml><?xml version="1.0" encoding="utf-8"?>
<Types xmlns="http://schemas.openxmlformats.org/package/2006/content-types">
  <Default Extension="emf" ContentType="image/x-emf"/>
  <Default Extension="fntdata" ContentType="application/x-fontdata"/>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xml" ContentType="application/vnd.openxmlformats-officedocument.presentationml.slide+xml"/>
  <Override PartName="/ppt/slides/slide120.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xml" ContentType="application/vnd.openxmlformats-officedocument.presentationml.slide+xml"/>
  <Override PartName="/ppt/slides/slide130.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xml" ContentType="application/vnd.openxmlformats-officedocument.presentationml.slide+xml"/>
  <Override PartName="/ppt/slides/slide140.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xml" ContentType="application/vnd.openxmlformats-officedocument.presentationml.slide+xml"/>
  <Override PartName="/ppt/slides/slide150.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xml" ContentType="application/vnd.openxmlformats-officedocument.presentationml.slide+xml"/>
  <Override PartName="/ppt/slides/slide160.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xml" ContentType="application/vnd.openxmlformats-officedocument.presentationml.slide+xml"/>
  <Override PartName="/ppt/slides/slide170.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xml" ContentType="application/vnd.openxmlformats-officedocument.presentationml.slide+xml"/>
  <Override PartName="/ppt/slides/slide180.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xml" ContentType="application/vnd.openxmlformats-officedocument.presentationml.slide+xml"/>
  <Override PartName="/ppt/slides/slide190.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00.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xml" ContentType="application/vnd.openxmlformats-officedocument.presentationml.slide+xml"/>
  <Override PartName="/ppt/slides/slide210.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xml" ContentType="application/vnd.openxmlformats-officedocument.presentationml.slide+xml"/>
  <Override PartName="/ppt/slides/slide220.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xml" ContentType="application/vnd.openxmlformats-officedocument.presentationml.slide+xml"/>
  <Override PartName="/ppt/slides/slide230.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xml" ContentType="application/vnd.openxmlformats-officedocument.presentationml.slide+xml"/>
  <Override PartName="/ppt/slides/slide240.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xml" ContentType="application/vnd.openxmlformats-officedocument.presentationml.slide+xml"/>
  <Override PartName="/ppt/slides/slide250.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xml" ContentType="application/vnd.openxmlformats-officedocument.presentationml.slide+xml"/>
  <Override PartName="/ppt/slides/slide260.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xml" ContentType="application/vnd.openxmlformats-officedocument.presentationml.slide+xml"/>
  <Override PartName="/ppt/slides/slide270.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xml" ContentType="application/vnd.openxmlformats-officedocument.presentationml.slide+xml"/>
  <Override PartName="/ppt/slides/slide280.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880"/>
  </p:notesMasterIdLst>
  <p:handoutMasterIdLst>
    <p:handoutMasterId r:id="rId2881"/>
  </p:handoutMasterIdLst>
  <p:sldIdLst>
    <p:sldId id="256" r:id="rId2"/>
    <p:sldId id="3171" r:id="rId3"/>
    <p:sldId id="3172" r:id="rId4"/>
    <p:sldId id="317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956"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957"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58"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2959" r:id="rId65"/>
    <p:sldId id="313" r:id="rId66"/>
    <p:sldId id="314" r:id="rId67"/>
    <p:sldId id="315" r:id="rId68"/>
    <p:sldId id="316" r:id="rId69"/>
    <p:sldId id="317" r:id="rId70"/>
    <p:sldId id="318" r:id="rId71"/>
    <p:sldId id="319" r:id="rId72"/>
    <p:sldId id="2960"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 id="332" r:id="rId86"/>
    <p:sldId id="2961" r:id="rId87"/>
    <p:sldId id="333" r:id="rId88"/>
    <p:sldId id="334" r:id="rId89"/>
    <p:sldId id="335" r:id="rId90"/>
    <p:sldId id="336" r:id="rId91"/>
    <p:sldId id="337" r:id="rId92"/>
    <p:sldId id="338" r:id="rId93"/>
    <p:sldId id="339" r:id="rId94"/>
    <p:sldId id="340" r:id="rId95"/>
    <p:sldId id="341" r:id="rId96"/>
    <p:sldId id="342" r:id="rId97"/>
    <p:sldId id="343" r:id="rId98"/>
    <p:sldId id="344" r:id="rId99"/>
    <p:sldId id="345" r:id="rId100"/>
    <p:sldId id="2962" r:id="rId101"/>
    <p:sldId id="346" r:id="rId102"/>
    <p:sldId id="347" r:id="rId103"/>
    <p:sldId id="348" r:id="rId104"/>
    <p:sldId id="349" r:id="rId105"/>
    <p:sldId id="350" r:id="rId106"/>
    <p:sldId id="351" r:id="rId107"/>
    <p:sldId id="352" r:id="rId108"/>
    <p:sldId id="353" r:id="rId109"/>
    <p:sldId id="354" r:id="rId110"/>
    <p:sldId id="355" r:id="rId111"/>
    <p:sldId id="356" r:id="rId112"/>
    <p:sldId id="357" r:id="rId113"/>
    <p:sldId id="358" r:id="rId114"/>
    <p:sldId id="2963" r:id="rId115"/>
    <p:sldId id="359" r:id="rId116"/>
    <p:sldId id="360" r:id="rId117"/>
    <p:sldId id="361" r:id="rId118"/>
    <p:sldId id="362" r:id="rId119"/>
    <p:sldId id="363" r:id="rId120"/>
    <p:sldId id="364" r:id="rId121"/>
    <p:sldId id="365" r:id="rId122"/>
    <p:sldId id="366" r:id="rId123"/>
    <p:sldId id="367" r:id="rId124"/>
    <p:sldId id="368" r:id="rId125"/>
    <p:sldId id="369" r:id="rId126"/>
    <p:sldId id="370" r:id="rId127"/>
    <p:sldId id="371" r:id="rId128"/>
    <p:sldId id="2964" r:id="rId129"/>
    <p:sldId id="372" r:id="rId130"/>
    <p:sldId id="373" r:id="rId131"/>
    <p:sldId id="374" r:id="rId132"/>
    <p:sldId id="375" r:id="rId133"/>
    <p:sldId id="376" r:id="rId134"/>
    <p:sldId id="377" r:id="rId135"/>
    <p:sldId id="378" r:id="rId136"/>
    <p:sldId id="379" r:id="rId137"/>
    <p:sldId id="380" r:id="rId138"/>
    <p:sldId id="2965" r:id="rId139"/>
    <p:sldId id="381" r:id="rId140"/>
    <p:sldId id="382" r:id="rId141"/>
    <p:sldId id="383" r:id="rId142"/>
    <p:sldId id="384" r:id="rId143"/>
    <p:sldId id="385" r:id="rId144"/>
    <p:sldId id="386" r:id="rId145"/>
    <p:sldId id="387" r:id="rId146"/>
    <p:sldId id="388" r:id="rId147"/>
    <p:sldId id="389" r:id="rId148"/>
    <p:sldId id="390" r:id="rId149"/>
    <p:sldId id="391" r:id="rId150"/>
    <p:sldId id="392" r:id="rId151"/>
    <p:sldId id="393" r:id="rId152"/>
    <p:sldId id="2966" r:id="rId153"/>
    <p:sldId id="394" r:id="rId154"/>
    <p:sldId id="395" r:id="rId155"/>
    <p:sldId id="396" r:id="rId156"/>
    <p:sldId id="397" r:id="rId157"/>
    <p:sldId id="398" r:id="rId158"/>
    <p:sldId id="399" r:id="rId159"/>
    <p:sldId id="400" r:id="rId160"/>
    <p:sldId id="401" r:id="rId161"/>
    <p:sldId id="402" r:id="rId162"/>
    <p:sldId id="2967" r:id="rId163"/>
    <p:sldId id="403" r:id="rId164"/>
    <p:sldId id="404" r:id="rId165"/>
    <p:sldId id="405" r:id="rId166"/>
    <p:sldId id="406" r:id="rId167"/>
    <p:sldId id="407" r:id="rId168"/>
    <p:sldId id="408" r:id="rId169"/>
    <p:sldId id="409" r:id="rId170"/>
    <p:sldId id="410" r:id="rId171"/>
    <p:sldId id="411" r:id="rId172"/>
    <p:sldId id="412" r:id="rId173"/>
    <p:sldId id="413" r:id="rId174"/>
    <p:sldId id="2968" r:id="rId175"/>
    <p:sldId id="414" r:id="rId176"/>
    <p:sldId id="415" r:id="rId177"/>
    <p:sldId id="416" r:id="rId178"/>
    <p:sldId id="417" r:id="rId179"/>
    <p:sldId id="418" r:id="rId180"/>
    <p:sldId id="419" r:id="rId181"/>
    <p:sldId id="420" r:id="rId182"/>
    <p:sldId id="421" r:id="rId183"/>
    <p:sldId id="422" r:id="rId184"/>
    <p:sldId id="423" r:id="rId185"/>
    <p:sldId id="424" r:id="rId186"/>
    <p:sldId id="425" r:id="rId187"/>
    <p:sldId id="426" r:id="rId188"/>
    <p:sldId id="427" r:id="rId189"/>
    <p:sldId id="428" r:id="rId190"/>
    <p:sldId id="429" r:id="rId191"/>
    <p:sldId id="430" r:id="rId192"/>
    <p:sldId id="431" r:id="rId193"/>
    <p:sldId id="432" r:id="rId194"/>
    <p:sldId id="433" r:id="rId195"/>
    <p:sldId id="434" r:id="rId196"/>
    <p:sldId id="2969" r:id="rId197"/>
    <p:sldId id="435" r:id="rId198"/>
    <p:sldId id="436" r:id="rId199"/>
    <p:sldId id="437" r:id="rId200"/>
    <p:sldId id="438" r:id="rId201"/>
    <p:sldId id="439" r:id="rId202"/>
    <p:sldId id="440" r:id="rId203"/>
    <p:sldId id="441" r:id="rId204"/>
    <p:sldId id="442" r:id="rId205"/>
    <p:sldId id="443" r:id="rId206"/>
    <p:sldId id="444" r:id="rId207"/>
    <p:sldId id="445" r:id="rId208"/>
    <p:sldId id="2970" r:id="rId209"/>
    <p:sldId id="446" r:id="rId210"/>
    <p:sldId id="447" r:id="rId211"/>
    <p:sldId id="448" r:id="rId212"/>
    <p:sldId id="449" r:id="rId213"/>
    <p:sldId id="450" r:id="rId214"/>
    <p:sldId id="451" r:id="rId215"/>
    <p:sldId id="452" r:id="rId216"/>
    <p:sldId id="453" r:id="rId217"/>
    <p:sldId id="454" r:id="rId218"/>
    <p:sldId id="455" r:id="rId219"/>
    <p:sldId id="456" r:id="rId220"/>
    <p:sldId id="457" r:id="rId221"/>
    <p:sldId id="458" r:id="rId222"/>
    <p:sldId id="2971" r:id="rId223"/>
    <p:sldId id="459" r:id="rId224"/>
    <p:sldId id="460" r:id="rId225"/>
    <p:sldId id="461" r:id="rId226"/>
    <p:sldId id="462" r:id="rId227"/>
    <p:sldId id="463" r:id="rId228"/>
    <p:sldId id="464" r:id="rId229"/>
    <p:sldId id="465" r:id="rId230"/>
    <p:sldId id="466" r:id="rId231"/>
    <p:sldId id="467" r:id="rId232"/>
    <p:sldId id="468" r:id="rId233"/>
    <p:sldId id="469" r:id="rId234"/>
    <p:sldId id="470" r:id="rId235"/>
    <p:sldId id="471" r:id="rId236"/>
    <p:sldId id="2972" r:id="rId237"/>
    <p:sldId id="472" r:id="rId238"/>
    <p:sldId id="473" r:id="rId239"/>
    <p:sldId id="474" r:id="rId240"/>
    <p:sldId id="475" r:id="rId241"/>
    <p:sldId id="476" r:id="rId242"/>
    <p:sldId id="477" r:id="rId243"/>
    <p:sldId id="478" r:id="rId244"/>
    <p:sldId id="479" r:id="rId245"/>
    <p:sldId id="480" r:id="rId246"/>
    <p:sldId id="481" r:id="rId247"/>
    <p:sldId id="482" r:id="rId248"/>
    <p:sldId id="483" r:id="rId249"/>
    <p:sldId id="484" r:id="rId250"/>
    <p:sldId id="2973" r:id="rId251"/>
    <p:sldId id="485" r:id="rId252"/>
    <p:sldId id="486" r:id="rId253"/>
    <p:sldId id="487" r:id="rId254"/>
    <p:sldId id="488" r:id="rId255"/>
    <p:sldId id="489" r:id="rId256"/>
    <p:sldId id="490" r:id="rId257"/>
    <p:sldId id="491" r:id="rId258"/>
    <p:sldId id="492" r:id="rId259"/>
    <p:sldId id="493" r:id="rId260"/>
    <p:sldId id="494" r:id="rId261"/>
    <p:sldId id="495" r:id="rId262"/>
    <p:sldId id="496" r:id="rId263"/>
    <p:sldId id="497" r:id="rId264"/>
    <p:sldId id="2974" r:id="rId265"/>
    <p:sldId id="498" r:id="rId266"/>
    <p:sldId id="499" r:id="rId267"/>
    <p:sldId id="500" r:id="rId268"/>
    <p:sldId id="501" r:id="rId269"/>
    <p:sldId id="502" r:id="rId270"/>
    <p:sldId id="503" r:id="rId271"/>
    <p:sldId id="504" r:id="rId272"/>
    <p:sldId id="505" r:id="rId273"/>
    <p:sldId id="506" r:id="rId274"/>
    <p:sldId id="507" r:id="rId275"/>
    <p:sldId id="508" r:id="rId276"/>
    <p:sldId id="509" r:id="rId277"/>
    <p:sldId id="510" r:id="rId278"/>
    <p:sldId id="2975" r:id="rId279"/>
    <p:sldId id="511" r:id="rId280"/>
    <p:sldId id="512" r:id="rId281"/>
    <p:sldId id="513" r:id="rId282"/>
    <p:sldId id="514" r:id="rId283"/>
    <p:sldId id="515" r:id="rId284"/>
    <p:sldId id="516" r:id="rId285"/>
    <p:sldId id="517" r:id="rId286"/>
    <p:sldId id="518" r:id="rId287"/>
    <p:sldId id="519" r:id="rId288"/>
    <p:sldId id="520" r:id="rId289"/>
    <p:sldId id="521" r:id="rId290"/>
    <p:sldId id="522" r:id="rId291"/>
    <p:sldId id="523" r:id="rId292"/>
    <p:sldId id="524" r:id="rId293"/>
    <p:sldId id="525" r:id="rId294"/>
    <p:sldId id="526" r:id="rId295"/>
    <p:sldId id="527" r:id="rId296"/>
    <p:sldId id="2976" r:id="rId297"/>
    <p:sldId id="528" r:id="rId298"/>
    <p:sldId id="529" r:id="rId299"/>
    <p:sldId id="530" r:id="rId300"/>
    <p:sldId id="531" r:id="rId301"/>
    <p:sldId id="532" r:id="rId302"/>
    <p:sldId id="533" r:id="rId303"/>
    <p:sldId id="534" r:id="rId304"/>
    <p:sldId id="535" r:id="rId305"/>
    <p:sldId id="536" r:id="rId306"/>
    <p:sldId id="2977" r:id="rId307"/>
    <p:sldId id="537" r:id="rId308"/>
    <p:sldId id="538" r:id="rId309"/>
    <p:sldId id="539" r:id="rId310"/>
    <p:sldId id="540" r:id="rId311"/>
    <p:sldId id="541" r:id="rId312"/>
    <p:sldId id="542" r:id="rId313"/>
    <p:sldId id="543" r:id="rId314"/>
    <p:sldId id="544" r:id="rId315"/>
    <p:sldId id="545" r:id="rId316"/>
    <p:sldId id="546" r:id="rId317"/>
    <p:sldId id="547" r:id="rId318"/>
    <p:sldId id="548" r:id="rId319"/>
    <p:sldId id="549" r:id="rId320"/>
    <p:sldId id="2978" r:id="rId321"/>
    <p:sldId id="550" r:id="rId322"/>
    <p:sldId id="551" r:id="rId323"/>
    <p:sldId id="552" r:id="rId324"/>
    <p:sldId id="553" r:id="rId325"/>
    <p:sldId id="554" r:id="rId326"/>
    <p:sldId id="555" r:id="rId327"/>
    <p:sldId id="556" r:id="rId328"/>
    <p:sldId id="557" r:id="rId329"/>
    <p:sldId id="558" r:id="rId330"/>
    <p:sldId id="559" r:id="rId331"/>
    <p:sldId id="560" r:id="rId332"/>
    <p:sldId id="561" r:id="rId333"/>
    <p:sldId id="562" r:id="rId334"/>
    <p:sldId id="2979" r:id="rId335"/>
    <p:sldId id="563" r:id="rId336"/>
    <p:sldId id="564" r:id="rId337"/>
    <p:sldId id="565" r:id="rId338"/>
    <p:sldId id="566" r:id="rId339"/>
    <p:sldId id="567" r:id="rId340"/>
    <p:sldId id="568" r:id="rId341"/>
    <p:sldId id="569" r:id="rId342"/>
    <p:sldId id="570" r:id="rId343"/>
    <p:sldId id="571" r:id="rId344"/>
    <p:sldId id="2980" r:id="rId345"/>
    <p:sldId id="572" r:id="rId346"/>
    <p:sldId id="573" r:id="rId347"/>
    <p:sldId id="574" r:id="rId348"/>
    <p:sldId id="575" r:id="rId349"/>
    <p:sldId id="576" r:id="rId350"/>
    <p:sldId id="577" r:id="rId351"/>
    <p:sldId id="578" r:id="rId352"/>
    <p:sldId id="579" r:id="rId353"/>
    <p:sldId id="580" r:id="rId354"/>
    <p:sldId id="581" r:id="rId355"/>
    <p:sldId id="582" r:id="rId356"/>
    <p:sldId id="583" r:id="rId357"/>
    <p:sldId id="584" r:id="rId358"/>
    <p:sldId id="2981" r:id="rId359"/>
    <p:sldId id="585" r:id="rId360"/>
    <p:sldId id="586" r:id="rId361"/>
    <p:sldId id="587" r:id="rId362"/>
    <p:sldId id="588" r:id="rId363"/>
    <p:sldId id="589" r:id="rId364"/>
    <p:sldId id="590" r:id="rId365"/>
    <p:sldId id="591" r:id="rId366"/>
    <p:sldId id="592" r:id="rId367"/>
    <p:sldId id="593" r:id="rId368"/>
    <p:sldId id="2982" r:id="rId369"/>
    <p:sldId id="594" r:id="rId370"/>
    <p:sldId id="595" r:id="rId371"/>
    <p:sldId id="596" r:id="rId372"/>
    <p:sldId id="597" r:id="rId373"/>
    <p:sldId id="598" r:id="rId374"/>
    <p:sldId id="599" r:id="rId375"/>
    <p:sldId id="600" r:id="rId376"/>
    <p:sldId id="601" r:id="rId377"/>
    <p:sldId id="602" r:id="rId378"/>
    <p:sldId id="603" r:id="rId379"/>
    <p:sldId id="604" r:id="rId380"/>
    <p:sldId id="605" r:id="rId381"/>
    <p:sldId id="606" r:id="rId382"/>
    <p:sldId id="2983" r:id="rId383"/>
    <p:sldId id="607" r:id="rId384"/>
    <p:sldId id="608" r:id="rId385"/>
    <p:sldId id="609" r:id="rId386"/>
    <p:sldId id="610" r:id="rId387"/>
    <p:sldId id="611" r:id="rId388"/>
    <p:sldId id="612" r:id="rId389"/>
    <p:sldId id="613" r:id="rId390"/>
    <p:sldId id="614" r:id="rId391"/>
    <p:sldId id="615" r:id="rId392"/>
    <p:sldId id="616" r:id="rId393"/>
    <p:sldId id="617" r:id="rId394"/>
    <p:sldId id="618" r:id="rId395"/>
    <p:sldId id="619" r:id="rId396"/>
    <p:sldId id="2984" r:id="rId397"/>
    <p:sldId id="620" r:id="rId398"/>
    <p:sldId id="621" r:id="rId399"/>
    <p:sldId id="622" r:id="rId400"/>
    <p:sldId id="623" r:id="rId401"/>
    <p:sldId id="624" r:id="rId402"/>
    <p:sldId id="625" r:id="rId403"/>
    <p:sldId id="626" r:id="rId404"/>
    <p:sldId id="627" r:id="rId405"/>
    <p:sldId id="628" r:id="rId406"/>
    <p:sldId id="629" r:id="rId407"/>
    <p:sldId id="630" r:id="rId408"/>
    <p:sldId id="631" r:id="rId409"/>
    <p:sldId id="632" r:id="rId410"/>
    <p:sldId id="2985" r:id="rId411"/>
    <p:sldId id="633" r:id="rId412"/>
    <p:sldId id="634" r:id="rId413"/>
    <p:sldId id="635" r:id="rId414"/>
    <p:sldId id="636" r:id="rId415"/>
    <p:sldId id="637" r:id="rId416"/>
    <p:sldId id="638" r:id="rId417"/>
    <p:sldId id="639" r:id="rId418"/>
    <p:sldId id="640" r:id="rId419"/>
    <p:sldId id="641" r:id="rId420"/>
    <p:sldId id="642" r:id="rId421"/>
    <p:sldId id="643" r:id="rId422"/>
    <p:sldId id="644" r:id="rId423"/>
    <p:sldId id="645" r:id="rId424"/>
    <p:sldId id="646" r:id="rId425"/>
    <p:sldId id="647" r:id="rId426"/>
    <p:sldId id="648" r:id="rId427"/>
    <p:sldId id="649" r:id="rId428"/>
    <p:sldId id="2986" r:id="rId429"/>
    <p:sldId id="650" r:id="rId430"/>
    <p:sldId id="651" r:id="rId431"/>
    <p:sldId id="652" r:id="rId432"/>
    <p:sldId id="653" r:id="rId433"/>
    <p:sldId id="654" r:id="rId434"/>
    <p:sldId id="655" r:id="rId435"/>
    <p:sldId id="656" r:id="rId436"/>
    <p:sldId id="657" r:id="rId437"/>
    <p:sldId id="658" r:id="rId438"/>
    <p:sldId id="659" r:id="rId439"/>
    <p:sldId id="660" r:id="rId440"/>
    <p:sldId id="661" r:id="rId441"/>
    <p:sldId id="662" r:id="rId442"/>
    <p:sldId id="2987" r:id="rId443"/>
    <p:sldId id="663" r:id="rId444"/>
    <p:sldId id="664" r:id="rId445"/>
    <p:sldId id="665" r:id="rId446"/>
    <p:sldId id="666" r:id="rId447"/>
    <p:sldId id="667" r:id="rId448"/>
    <p:sldId id="668" r:id="rId449"/>
    <p:sldId id="669" r:id="rId450"/>
    <p:sldId id="670" r:id="rId451"/>
    <p:sldId id="671" r:id="rId452"/>
    <p:sldId id="672" r:id="rId453"/>
    <p:sldId id="673" r:id="rId454"/>
    <p:sldId id="674" r:id="rId455"/>
    <p:sldId id="675" r:id="rId456"/>
    <p:sldId id="2988" r:id="rId457"/>
    <p:sldId id="676" r:id="rId458"/>
    <p:sldId id="677" r:id="rId459"/>
    <p:sldId id="678" r:id="rId460"/>
    <p:sldId id="679" r:id="rId461"/>
    <p:sldId id="680" r:id="rId462"/>
    <p:sldId id="681" r:id="rId463"/>
    <p:sldId id="682" r:id="rId464"/>
    <p:sldId id="683" r:id="rId465"/>
    <p:sldId id="684" r:id="rId466"/>
    <p:sldId id="685" r:id="rId467"/>
    <p:sldId id="686" r:id="rId468"/>
    <p:sldId id="687" r:id="rId469"/>
    <p:sldId id="688" r:id="rId470"/>
    <p:sldId id="2989" r:id="rId471"/>
    <p:sldId id="689" r:id="rId472"/>
    <p:sldId id="690" r:id="rId473"/>
    <p:sldId id="691" r:id="rId474"/>
    <p:sldId id="692" r:id="rId475"/>
    <p:sldId id="693" r:id="rId476"/>
    <p:sldId id="694" r:id="rId477"/>
    <p:sldId id="695" r:id="rId478"/>
    <p:sldId id="696" r:id="rId479"/>
    <p:sldId id="697" r:id="rId480"/>
    <p:sldId id="698" r:id="rId481"/>
    <p:sldId id="2990" r:id="rId482"/>
    <p:sldId id="699" r:id="rId483"/>
    <p:sldId id="700" r:id="rId484"/>
    <p:sldId id="701" r:id="rId485"/>
    <p:sldId id="702" r:id="rId486"/>
    <p:sldId id="703" r:id="rId487"/>
    <p:sldId id="704" r:id="rId488"/>
    <p:sldId id="705" r:id="rId489"/>
    <p:sldId id="706" r:id="rId490"/>
    <p:sldId id="707" r:id="rId491"/>
    <p:sldId id="708" r:id="rId492"/>
    <p:sldId id="709" r:id="rId493"/>
    <p:sldId id="710" r:id="rId494"/>
    <p:sldId id="711" r:id="rId495"/>
    <p:sldId id="712" r:id="rId496"/>
    <p:sldId id="713" r:id="rId497"/>
    <p:sldId id="714" r:id="rId498"/>
    <p:sldId id="715" r:id="rId499"/>
    <p:sldId id="716" r:id="rId500"/>
    <p:sldId id="717" r:id="rId501"/>
    <p:sldId id="718" r:id="rId502"/>
    <p:sldId id="719" r:id="rId503"/>
    <p:sldId id="2991" r:id="rId504"/>
    <p:sldId id="720" r:id="rId505"/>
    <p:sldId id="721" r:id="rId506"/>
    <p:sldId id="722" r:id="rId507"/>
    <p:sldId id="723" r:id="rId508"/>
    <p:sldId id="724" r:id="rId509"/>
    <p:sldId id="725" r:id="rId510"/>
    <p:sldId id="726" r:id="rId511"/>
    <p:sldId id="727" r:id="rId512"/>
    <p:sldId id="728" r:id="rId513"/>
    <p:sldId id="729" r:id="rId514"/>
    <p:sldId id="730" r:id="rId515"/>
    <p:sldId id="731" r:id="rId516"/>
    <p:sldId id="732" r:id="rId517"/>
    <p:sldId id="2992" r:id="rId518"/>
    <p:sldId id="733" r:id="rId519"/>
    <p:sldId id="734" r:id="rId520"/>
    <p:sldId id="735" r:id="rId521"/>
    <p:sldId id="736" r:id="rId522"/>
    <p:sldId id="737" r:id="rId523"/>
    <p:sldId id="738" r:id="rId524"/>
    <p:sldId id="739" r:id="rId525"/>
    <p:sldId id="740" r:id="rId526"/>
    <p:sldId id="741" r:id="rId527"/>
    <p:sldId id="742" r:id="rId528"/>
    <p:sldId id="743" r:id="rId529"/>
    <p:sldId id="744" r:id="rId530"/>
    <p:sldId id="745" r:id="rId531"/>
    <p:sldId id="2993" r:id="rId532"/>
    <p:sldId id="746" r:id="rId533"/>
    <p:sldId id="747" r:id="rId534"/>
    <p:sldId id="748" r:id="rId535"/>
    <p:sldId id="749" r:id="rId536"/>
    <p:sldId id="750" r:id="rId537"/>
    <p:sldId id="751" r:id="rId538"/>
    <p:sldId id="752" r:id="rId539"/>
    <p:sldId id="753" r:id="rId540"/>
    <p:sldId id="754" r:id="rId541"/>
    <p:sldId id="755" r:id="rId542"/>
    <p:sldId id="756" r:id="rId543"/>
    <p:sldId id="757" r:id="rId544"/>
    <p:sldId id="758" r:id="rId545"/>
    <p:sldId id="2994" r:id="rId546"/>
    <p:sldId id="759" r:id="rId547"/>
    <p:sldId id="760" r:id="rId548"/>
    <p:sldId id="761" r:id="rId549"/>
    <p:sldId id="762" r:id="rId550"/>
    <p:sldId id="763" r:id="rId551"/>
    <p:sldId id="764" r:id="rId552"/>
    <p:sldId id="765" r:id="rId553"/>
    <p:sldId id="766" r:id="rId554"/>
    <p:sldId id="767" r:id="rId555"/>
    <p:sldId id="768" r:id="rId556"/>
    <p:sldId id="769" r:id="rId557"/>
    <p:sldId id="770" r:id="rId558"/>
    <p:sldId id="771" r:id="rId559"/>
    <p:sldId id="772" r:id="rId560"/>
    <p:sldId id="773" r:id="rId561"/>
    <p:sldId id="774" r:id="rId562"/>
    <p:sldId id="775" r:id="rId563"/>
    <p:sldId id="776" r:id="rId564"/>
    <p:sldId id="777" r:id="rId565"/>
    <p:sldId id="2995" r:id="rId566"/>
    <p:sldId id="778" r:id="rId567"/>
    <p:sldId id="779" r:id="rId568"/>
    <p:sldId id="780" r:id="rId569"/>
    <p:sldId id="781" r:id="rId570"/>
    <p:sldId id="782" r:id="rId571"/>
    <p:sldId id="783" r:id="rId572"/>
    <p:sldId id="784" r:id="rId573"/>
    <p:sldId id="785" r:id="rId574"/>
    <p:sldId id="786" r:id="rId575"/>
    <p:sldId id="787" r:id="rId576"/>
    <p:sldId id="788" r:id="rId577"/>
    <p:sldId id="789" r:id="rId578"/>
    <p:sldId id="790" r:id="rId579"/>
    <p:sldId id="2996" r:id="rId580"/>
    <p:sldId id="791" r:id="rId581"/>
    <p:sldId id="792" r:id="rId582"/>
    <p:sldId id="793" r:id="rId583"/>
    <p:sldId id="794" r:id="rId584"/>
    <p:sldId id="795" r:id="rId585"/>
    <p:sldId id="796" r:id="rId586"/>
    <p:sldId id="797" r:id="rId587"/>
    <p:sldId id="798" r:id="rId588"/>
    <p:sldId id="799" r:id="rId589"/>
    <p:sldId id="800" r:id="rId590"/>
    <p:sldId id="801" r:id="rId591"/>
    <p:sldId id="802" r:id="rId592"/>
    <p:sldId id="803" r:id="rId593"/>
    <p:sldId id="804" r:id="rId594"/>
    <p:sldId id="805" r:id="rId595"/>
    <p:sldId id="806" r:id="rId596"/>
    <p:sldId id="807" r:id="rId597"/>
    <p:sldId id="2997" r:id="rId598"/>
    <p:sldId id="808" r:id="rId599"/>
    <p:sldId id="809" r:id="rId600"/>
    <p:sldId id="810" r:id="rId601"/>
    <p:sldId id="811" r:id="rId602"/>
    <p:sldId id="812" r:id="rId603"/>
    <p:sldId id="813" r:id="rId604"/>
    <p:sldId id="814" r:id="rId605"/>
    <p:sldId id="815" r:id="rId606"/>
    <p:sldId id="816" r:id="rId607"/>
    <p:sldId id="817" r:id="rId608"/>
    <p:sldId id="818" r:id="rId609"/>
    <p:sldId id="819" r:id="rId610"/>
    <p:sldId id="820" r:id="rId611"/>
    <p:sldId id="2998" r:id="rId612"/>
    <p:sldId id="821" r:id="rId613"/>
    <p:sldId id="822" r:id="rId614"/>
    <p:sldId id="823" r:id="rId615"/>
    <p:sldId id="824" r:id="rId616"/>
    <p:sldId id="825" r:id="rId617"/>
    <p:sldId id="826" r:id="rId618"/>
    <p:sldId id="827" r:id="rId619"/>
    <p:sldId id="828" r:id="rId620"/>
    <p:sldId id="829" r:id="rId621"/>
    <p:sldId id="830" r:id="rId622"/>
    <p:sldId id="831" r:id="rId623"/>
    <p:sldId id="832" r:id="rId624"/>
    <p:sldId id="833" r:id="rId625"/>
    <p:sldId id="2999" r:id="rId626"/>
    <p:sldId id="834" r:id="rId627"/>
    <p:sldId id="835" r:id="rId628"/>
    <p:sldId id="836" r:id="rId629"/>
    <p:sldId id="837" r:id="rId630"/>
    <p:sldId id="838" r:id="rId631"/>
    <p:sldId id="839" r:id="rId632"/>
    <p:sldId id="840" r:id="rId633"/>
    <p:sldId id="841" r:id="rId634"/>
    <p:sldId id="842" r:id="rId635"/>
    <p:sldId id="843" r:id="rId636"/>
    <p:sldId id="844" r:id="rId637"/>
    <p:sldId id="845" r:id="rId638"/>
    <p:sldId id="846" r:id="rId639"/>
    <p:sldId id="3000" r:id="rId640"/>
    <p:sldId id="847" r:id="rId641"/>
    <p:sldId id="848" r:id="rId642"/>
    <p:sldId id="849" r:id="rId643"/>
    <p:sldId id="850" r:id="rId644"/>
    <p:sldId id="851" r:id="rId645"/>
    <p:sldId id="852" r:id="rId646"/>
    <p:sldId id="853" r:id="rId647"/>
    <p:sldId id="3001" r:id="rId648"/>
    <p:sldId id="854" r:id="rId649"/>
    <p:sldId id="855" r:id="rId650"/>
    <p:sldId id="856" r:id="rId651"/>
    <p:sldId id="857" r:id="rId652"/>
    <p:sldId id="858" r:id="rId653"/>
    <p:sldId id="859" r:id="rId654"/>
    <p:sldId id="860" r:id="rId655"/>
    <p:sldId id="861" r:id="rId656"/>
    <p:sldId id="862" r:id="rId657"/>
    <p:sldId id="863" r:id="rId658"/>
    <p:sldId id="3002" r:id="rId659"/>
    <p:sldId id="864" r:id="rId660"/>
    <p:sldId id="865" r:id="rId661"/>
    <p:sldId id="866" r:id="rId662"/>
    <p:sldId id="867" r:id="rId663"/>
    <p:sldId id="868" r:id="rId664"/>
    <p:sldId id="869" r:id="rId665"/>
    <p:sldId id="870" r:id="rId666"/>
    <p:sldId id="871" r:id="rId667"/>
    <p:sldId id="872" r:id="rId668"/>
    <p:sldId id="3003" r:id="rId669"/>
    <p:sldId id="873" r:id="rId670"/>
    <p:sldId id="874" r:id="rId671"/>
    <p:sldId id="875" r:id="rId672"/>
    <p:sldId id="876" r:id="rId673"/>
    <p:sldId id="877" r:id="rId674"/>
    <p:sldId id="878" r:id="rId675"/>
    <p:sldId id="879" r:id="rId676"/>
    <p:sldId id="880" r:id="rId677"/>
    <p:sldId id="881" r:id="rId678"/>
    <p:sldId id="882" r:id="rId679"/>
    <p:sldId id="883" r:id="rId680"/>
    <p:sldId id="884" r:id="rId681"/>
    <p:sldId id="885" r:id="rId682"/>
    <p:sldId id="3004" r:id="rId683"/>
    <p:sldId id="886" r:id="rId684"/>
    <p:sldId id="887" r:id="rId685"/>
    <p:sldId id="888" r:id="rId686"/>
    <p:sldId id="889" r:id="rId687"/>
    <p:sldId id="890" r:id="rId688"/>
    <p:sldId id="891" r:id="rId689"/>
    <p:sldId id="892" r:id="rId690"/>
    <p:sldId id="893" r:id="rId691"/>
    <p:sldId id="894" r:id="rId692"/>
    <p:sldId id="895" r:id="rId693"/>
    <p:sldId id="896" r:id="rId694"/>
    <p:sldId id="897" r:id="rId695"/>
    <p:sldId id="898" r:id="rId696"/>
    <p:sldId id="3005" r:id="rId697"/>
    <p:sldId id="899" r:id="rId698"/>
    <p:sldId id="900" r:id="rId699"/>
    <p:sldId id="901" r:id="rId700"/>
    <p:sldId id="902" r:id="rId701"/>
    <p:sldId id="903" r:id="rId702"/>
    <p:sldId id="904" r:id="rId703"/>
    <p:sldId id="905" r:id="rId704"/>
    <p:sldId id="906" r:id="rId705"/>
    <p:sldId id="907" r:id="rId706"/>
    <p:sldId id="908" r:id="rId707"/>
    <p:sldId id="909" r:id="rId708"/>
    <p:sldId id="910" r:id="rId709"/>
    <p:sldId id="911" r:id="rId710"/>
    <p:sldId id="3006" r:id="rId711"/>
    <p:sldId id="912" r:id="rId712"/>
    <p:sldId id="913" r:id="rId713"/>
    <p:sldId id="914" r:id="rId714"/>
    <p:sldId id="915" r:id="rId715"/>
    <p:sldId id="916" r:id="rId716"/>
    <p:sldId id="917" r:id="rId717"/>
    <p:sldId id="918" r:id="rId718"/>
    <p:sldId id="919" r:id="rId719"/>
    <p:sldId id="920" r:id="rId720"/>
    <p:sldId id="921" r:id="rId721"/>
    <p:sldId id="922" r:id="rId722"/>
    <p:sldId id="923" r:id="rId723"/>
    <p:sldId id="924" r:id="rId724"/>
    <p:sldId id="3007" r:id="rId725"/>
    <p:sldId id="925" r:id="rId726"/>
    <p:sldId id="926" r:id="rId727"/>
    <p:sldId id="927" r:id="rId728"/>
    <p:sldId id="928" r:id="rId729"/>
    <p:sldId id="929" r:id="rId730"/>
    <p:sldId id="930" r:id="rId731"/>
    <p:sldId id="931" r:id="rId732"/>
    <p:sldId id="932" r:id="rId733"/>
    <p:sldId id="933" r:id="rId734"/>
    <p:sldId id="934" r:id="rId735"/>
    <p:sldId id="935" r:id="rId736"/>
    <p:sldId id="936" r:id="rId737"/>
    <p:sldId id="937" r:id="rId738"/>
    <p:sldId id="3008" r:id="rId739"/>
    <p:sldId id="938" r:id="rId740"/>
    <p:sldId id="939" r:id="rId741"/>
    <p:sldId id="940" r:id="rId742"/>
    <p:sldId id="941" r:id="rId743"/>
    <p:sldId id="942" r:id="rId744"/>
    <p:sldId id="943" r:id="rId745"/>
    <p:sldId id="944" r:id="rId746"/>
    <p:sldId id="3009" r:id="rId747"/>
    <p:sldId id="945" r:id="rId748"/>
    <p:sldId id="946" r:id="rId749"/>
    <p:sldId id="947" r:id="rId750"/>
    <p:sldId id="948" r:id="rId751"/>
    <p:sldId id="949" r:id="rId752"/>
    <p:sldId id="950" r:id="rId753"/>
    <p:sldId id="951" r:id="rId754"/>
    <p:sldId id="952" r:id="rId755"/>
    <p:sldId id="953" r:id="rId756"/>
    <p:sldId id="954" r:id="rId757"/>
    <p:sldId id="955" r:id="rId758"/>
    <p:sldId id="956" r:id="rId759"/>
    <p:sldId id="957" r:id="rId760"/>
    <p:sldId id="958" r:id="rId761"/>
    <p:sldId id="959" r:id="rId762"/>
    <p:sldId id="960" r:id="rId763"/>
    <p:sldId id="961" r:id="rId764"/>
    <p:sldId id="3010" r:id="rId765"/>
    <p:sldId id="962" r:id="rId766"/>
    <p:sldId id="963" r:id="rId767"/>
    <p:sldId id="964" r:id="rId768"/>
    <p:sldId id="965" r:id="rId769"/>
    <p:sldId id="966" r:id="rId770"/>
    <p:sldId id="967" r:id="rId771"/>
    <p:sldId id="968" r:id="rId772"/>
    <p:sldId id="969" r:id="rId773"/>
    <p:sldId id="970" r:id="rId774"/>
    <p:sldId id="971" r:id="rId775"/>
    <p:sldId id="972" r:id="rId776"/>
    <p:sldId id="973" r:id="rId777"/>
    <p:sldId id="974" r:id="rId778"/>
    <p:sldId id="975" r:id="rId779"/>
    <p:sldId id="976" r:id="rId780"/>
    <p:sldId id="977" r:id="rId781"/>
    <p:sldId id="978" r:id="rId782"/>
    <p:sldId id="3011" r:id="rId783"/>
    <p:sldId id="979" r:id="rId784"/>
    <p:sldId id="980" r:id="rId785"/>
    <p:sldId id="981" r:id="rId786"/>
    <p:sldId id="982" r:id="rId787"/>
    <p:sldId id="983" r:id="rId788"/>
    <p:sldId id="984" r:id="rId789"/>
    <p:sldId id="985" r:id="rId790"/>
    <p:sldId id="986" r:id="rId791"/>
    <p:sldId id="987" r:id="rId792"/>
    <p:sldId id="988" r:id="rId793"/>
    <p:sldId id="989" r:id="rId794"/>
    <p:sldId id="990" r:id="rId795"/>
    <p:sldId id="991" r:id="rId796"/>
    <p:sldId id="3012" r:id="rId797"/>
    <p:sldId id="992" r:id="rId798"/>
    <p:sldId id="993" r:id="rId799"/>
    <p:sldId id="994" r:id="rId800"/>
    <p:sldId id="995" r:id="rId801"/>
    <p:sldId id="996" r:id="rId802"/>
    <p:sldId id="997" r:id="rId803"/>
    <p:sldId id="998" r:id="rId804"/>
    <p:sldId id="999" r:id="rId805"/>
    <p:sldId id="1000" r:id="rId806"/>
    <p:sldId id="3013" r:id="rId807"/>
    <p:sldId id="1001" r:id="rId808"/>
    <p:sldId id="1002" r:id="rId809"/>
    <p:sldId id="1003" r:id="rId810"/>
    <p:sldId id="1004" r:id="rId811"/>
    <p:sldId id="1005" r:id="rId812"/>
    <p:sldId id="1006" r:id="rId813"/>
    <p:sldId id="1007" r:id="rId814"/>
    <p:sldId id="1008" r:id="rId815"/>
    <p:sldId id="1009" r:id="rId816"/>
    <p:sldId id="1010" r:id="rId817"/>
    <p:sldId id="1011" r:id="rId818"/>
    <p:sldId id="1012" r:id="rId819"/>
    <p:sldId id="1013" r:id="rId820"/>
    <p:sldId id="3014" r:id="rId821"/>
    <p:sldId id="1014" r:id="rId822"/>
    <p:sldId id="1015" r:id="rId823"/>
    <p:sldId id="1016" r:id="rId824"/>
    <p:sldId id="1017" r:id="rId825"/>
    <p:sldId id="1018" r:id="rId826"/>
    <p:sldId id="1019" r:id="rId827"/>
    <p:sldId id="1020" r:id="rId828"/>
    <p:sldId id="1021" r:id="rId829"/>
    <p:sldId id="1022" r:id="rId830"/>
    <p:sldId id="1023" r:id="rId831"/>
    <p:sldId id="1024" r:id="rId832"/>
    <p:sldId id="1025" r:id="rId833"/>
    <p:sldId id="1026" r:id="rId834"/>
    <p:sldId id="1027" r:id="rId835"/>
    <p:sldId id="1028" r:id="rId836"/>
    <p:sldId id="1029" r:id="rId837"/>
    <p:sldId id="1030" r:id="rId838"/>
    <p:sldId id="3015" r:id="rId839"/>
    <p:sldId id="1031" r:id="rId840"/>
    <p:sldId id="1032" r:id="rId841"/>
    <p:sldId id="1033" r:id="rId842"/>
    <p:sldId id="1034" r:id="rId843"/>
    <p:sldId id="1035" r:id="rId844"/>
    <p:sldId id="1036" r:id="rId845"/>
    <p:sldId id="1037" r:id="rId846"/>
    <p:sldId id="1038" r:id="rId847"/>
    <p:sldId id="1039" r:id="rId848"/>
    <p:sldId id="1040" r:id="rId849"/>
    <p:sldId id="1041" r:id="rId850"/>
    <p:sldId id="1042" r:id="rId851"/>
    <p:sldId id="1043" r:id="rId852"/>
    <p:sldId id="3016" r:id="rId853"/>
    <p:sldId id="1044" r:id="rId854"/>
    <p:sldId id="1045" r:id="rId855"/>
    <p:sldId id="1046" r:id="rId856"/>
    <p:sldId id="1047" r:id="rId857"/>
    <p:sldId id="1048" r:id="rId858"/>
    <p:sldId id="1049" r:id="rId859"/>
    <p:sldId id="1050" r:id="rId860"/>
    <p:sldId id="1051" r:id="rId861"/>
    <p:sldId id="1052" r:id="rId862"/>
    <p:sldId id="3017" r:id="rId863"/>
    <p:sldId id="1053" r:id="rId864"/>
    <p:sldId id="1054" r:id="rId865"/>
    <p:sldId id="1055" r:id="rId866"/>
    <p:sldId id="1056" r:id="rId867"/>
    <p:sldId id="1057" r:id="rId868"/>
    <p:sldId id="1058" r:id="rId869"/>
    <p:sldId id="1059" r:id="rId870"/>
    <p:sldId id="1060" r:id="rId871"/>
    <p:sldId id="1061" r:id="rId872"/>
    <p:sldId id="1062" r:id="rId873"/>
    <p:sldId id="1063" r:id="rId874"/>
    <p:sldId id="1064" r:id="rId875"/>
    <p:sldId id="1065" r:id="rId876"/>
    <p:sldId id="1066" r:id="rId877"/>
    <p:sldId id="1067" r:id="rId878"/>
    <p:sldId id="1068" r:id="rId879"/>
    <p:sldId id="1069" r:id="rId880"/>
    <p:sldId id="3018" r:id="rId881"/>
    <p:sldId id="1070" r:id="rId882"/>
    <p:sldId id="1071" r:id="rId883"/>
    <p:sldId id="1072" r:id="rId884"/>
    <p:sldId id="1073" r:id="rId885"/>
    <p:sldId id="1074" r:id="rId886"/>
    <p:sldId id="1075" r:id="rId887"/>
    <p:sldId id="1076" r:id="rId888"/>
    <p:sldId id="1077" r:id="rId889"/>
    <p:sldId id="1078" r:id="rId890"/>
    <p:sldId id="1079" r:id="rId891"/>
    <p:sldId id="1080" r:id="rId892"/>
    <p:sldId id="1081" r:id="rId893"/>
    <p:sldId id="1082" r:id="rId894"/>
    <p:sldId id="1083" r:id="rId895"/>
    <p:sldId id="1084" r:id="rId896"/>
    <p:sldId id="1085" r:id="rId897"/>
    <p:sldId id="3019" r:id="rId898"/>
    <p:sldId id="1086" r:id="rId899"/>
    <p:sldId id="1087" r:id="rId900"/>
    <p:sldId id="1088" r:id="rId901"/>
    <p:sldId id="1089" r:id="rId902"/>
    <p:sldId id="1090" r:id="rId903"/>
    <p:sldId id="1091" r:id="rId904"/>
    <p:sldId id="1092" r:id="rId905"/>
    <p:sldId id="1093" r:id="rId906"/>
    <p:sldId id="1094" r:id="rId907"/>
    <p:sldId id="1095" r:id="rId908"/>
    <p:sldId id="1096" r:id="rId909"/>
    <p:sldId id="1097" r:id="rId910"/>
    <p:sldId id="1098" r:id="rId911"/>
    <p:sldId id="3020" r:id="rId912"/>
    <p:sldId id="1099" r:id="rId913"/>
    <p:sldId id="1100" r:id="rId914"/>
    <p:sldId id="1101" r:id="rId915"/>
    <p:sldId id="1102" r:id="rId916"/>
    <p:sldId id="1103" r:id="rId917"/>
    <p:sldId id="1104" r:id="rId918"/>
    <p:sldId id="1105" r:id="rId919"/>
    <p:sldId id="1106" r:id="rId920"/>
    <p:sldId id="1107" r:id="rId921"/>
    <p:sldId id="1108" r:id="rId922"/>
    <p:sldId id="3021" r:id="rId923"/>
    <p:sldId id="1109" r:id="rId924"/>
    <p:sldId id="1110" r:id="rId925"/>
    <p:sldId id="1111" r:id="rId926"/>
    <p:sldId id="1112" r:id="rId927"/>
    <p:sldId id="1113" r:id="rId928"/>
    <p:sldId id="1114" r:id="rId929"/>
    <p:sldId id="1115" r:id="rId930"/>
    <p:sldId id="1116" r:id="rId931"/>
    <p:sldId id="1117" r:id="rId932"/>
    <p:sldId id="1118" r:id="rId933"/>
    <p:sldId id="1119" r:id="rId934"/>
    <p:sldId id="1120" r:id="rId935"/>
    <p:sldId id="1121" r:id="rId936"/>
    <p:sldId id="3022" r:id="rId937"/>
    <p:sldId id="1122" r:id="rId938"/>
    <p:sldId id="1123" r:id="rId939"/>
    <p:sldId id="1124" r:id="rId940"/>
    <p:sldId id="1125" r:id="rId941"/>
    <p:sldId id="1126" r:id="rId942"/>
    <p:sldId id="1127" r:id="rId943"/>
    <p:sldId id="1128" r:id="rId944"/>
    <p:sldId id="1129" r:id="rId945"/>
    <p:sldId id="1130" r:id="rId946"/>
    <p:sldId id="1131" r:id="rId947"/>
    <p:sldId id="1132" r:id="rId948"/>
    <p:sldId id="1133" r:id="rId949"/>
    <p:sldId id="1134" r:id="rId950"/>
    <p:sldId id="3023" r:id="rId951"/>
    <p:sldId id="1135" r:id="rId952"/>
    <p:sldId id="1136" r:id="rId953"/>
    <p:sldId id="1137" r:id="rId954"/>
    <p:sldId id="1138" r:id="rId955"/>
    <p:sldId id="1139" r:id="rId956"/>
    <p:sldId id="1140" r:id="rId957"/>
    <p:sldId id="1141" r:id="rId958"/>
    <p:sldId id="1142" r:id="rId959"/>
    <p:sldId id="1143" r:id="rId960"/>
    <p:sldId id="1144" r:id="rId961"/>
    <p:sldId id="1145" r:id="rId962"/>
    <p:sldId id="1146" r:id="rId963"/>
    <p:sldId id="1147" r:id="rId964"/>
    <p:sldId id="3024" r:id="rId965"/>
    <p:sldId id="1148" r:id="rId966"/>
    <p:sldId id="1149" r:id="rId967"/>
    <p:sldId id="1150" r:id="rId968"/>
    <p:sldId id="1151" r:id="rId969"/>
    <p:sldId id="1152" r:id="rId970"/>
    <p:sldId id="1153" r:id="rId971"/>
    <p:sldId id="1154" r:id="rId972"/>
    <p:sldId id="1155" r:id="rId973"/>
    <p:sldId id="1156" r:id="rId974"/>
    <p:sldId id="1157" r:id="rId975"/>
    <p:sldId id="1158" r:id="rId976"/>
    <p:sldId id="1159" r:id="rId977"/>
    <p:sldId id="1160" r:id="rId978"/>
    <p:sldId id="1161" r:id="rId979"/>
    <p:sldId id="1162" r:id="rId980"/>
    <p:sldId id="1163" r:id="rId981"/>
    <p:sldId id="1164" r:id="rId982"/>
    <p:sldId id="3025" r:id="rId983"/>
    <p:sldId id="1165" r:id="rId984"/>
    <p:sldId id="1166" r:id="rId985"/>
    <p:sldId id="1167" r:id="rId986"/>
    <p:sldId id="1168" r:id="rId987"/>
    <p:sldId id="1169" r:id="rId988"/>
    <p:sldId id="1170" r:id="rId989"/>
    <p:sldId id="1171" r:id="rId990"/>
    <p:sldId id="1172" r:id="rId991"/>
    <p:sldId id="1173" r:id="rId992"/>
    <p:sldId id="3026" r:id="rId993"/>
    <p:sldId id="1174" r:id="rId994"/>
    <p:sldId id="1175" r:id="rId995"/>
    <p:sldId id="1176" r:id="rId996"/>
    <p:sldId id="1177" r:id="rId997"/>
    <p:sldId id="1178" r:id="rId998"/>
    <p:sldId id="1179" r:id="rId999"/>
    <p:sldId id="1180" r:id="rId1000"/>
    <p:sldId id="3027" r:id="rId1001"/>
    <p:sldId id="1181" r:id="rId1002"/>
    <p:sldId id="1182" r:id="rId1003"/>
    <p:sldId id="1183" r:id="rId1004"/>
    <p:sldId id="1184" r:id="rId1005"/>
    <p:sldId id="1185" r:id="rId1006"/>
    <p:sldId id="1186" r:id="rId1007"/>
    <p:sldId id="1187" r:id="rId1008"/>
    <p:sldId id="1188" r:id="rId1009"/>
    <p:sldId id="1189" r:id="rId1010"/>
    <p:sldId id="1190" r:id="rId1011"/>
    <p:sldId id="1191" r:id="rId1012"/>
    <p:sldId id="1192" r:id="rId1013"/>
    <p:sldId id="1193" r:id="rId1014"/>
    <p:sldId id="1194" r:id="rId1015"/>
    <p:sldId id="1195" r:id="rId1016"/>
    <p:sldId id="1196" r:id="rId1017"/>
    <p:sldId id="1197" r:id="rId1018"/>
    <p:sldId id="3028" r:id="rId1019"/>
    <p:sldId id="1198" r:id="rId1020"/>
    <p:sldId id="1199" r:id="rId1021"/>
    <p:sldId id="1200" r:id="rId1022"/>
    <p:sldId id="1201" r:id="rId1023"/>
    <p:sldId id="1202" r:id="rId1024"/>
    <p:sldId id="1203" r:id="rId1025"/>
    <p:sldId id="1204" r:id="rId1026"/>
    <p:sldId id="1205" r:id="rId1027"/>
    <p:sldId id="1206" r:id="rId1028"/>
    <p:sldId id="1207" r:id="rId1029"/>
    <p:sldId id="1208" r:id="rId1030"/>
    <p:sldId id="1209" r:id="rId1031"/>
    <p:sldId id="1210" r:id="rId1032"/>
    <p:sldId id="3029" r:id="rId1033"/>
    <p:sldId id="1211" r:id="rId1034"/>
    <p:sldId id="1212" r:id="rId1035"/>
    <p:sldId id="1213" r:id="rId1036"/>
    <p:sldId id="1214" r:id="rId1037"/>
    <p:sldId id="1215" r:id="rId1038"/>
    <p:sldId id="1216" r:id="rId1039"/>
    <p:sldId id="1217" r:id="rId1040"/>
    <p:sldId id="1218" r:id="rId1041"/>
    <p:sldId id="1219" r:id="rId1042"/>
    <p:sldId id="3030" r:id="rId1043"/>
    <p:sldId id="1220" r:id="rId1044"/>
    <p:sldId id="1221" r:id="rId1045"/>
    <p:sldId id="1222" r:id="rId1046"/>
    <p:sldId id="1223" r:id="rId1047"/>
    <p:sldId id="1224" r:id="rId1048"/>
    <p:sldId id="1225" r:id="rId1049"/>
    <p:sldId id="1226" r:id="rId1050"/>
    <p:sldId id="1227" r:id="rId1051"/>
    <p:sldId id="1228" r:id="rId1052"/>
    <p:sldId id="1229" r:id="rId1053"/>
    <p:sldId id="1230" r:id="rId1054"/>
    <p:sldId id="1231" r:id="rId1055"/>
    <p:sldId id="1232" r:id="rId1056"/>
    <p:sldId id="3031" r:id="rId1057"/>
    <p:sldId id="1233" r:id="rId1058"/>
    <p:sldId id="1234" r:id="rId1059"/>
    <p:sldId id="1235" r:id="rId1060"/>
    <p:sldId id="1236" r:id="rId1061"/>
    <p:sldId id="1237" r:id="rId1062"/>
    <p:sldId id="1238" r:id="rId1063"/>
    <p:sldId id="1239" r:id="rId1064"/>
    <p:sldId id="1240" r:id="rId1065"/>
    <p:sldId id="1241" r:id="rId1066"/>
    <p:sldId id="3032" r:id="rId1067"/>
    <p:sldId id="1242" r:id="rId1068"/>
    <p:sldId id="1243" r:id="rId1069"/>
    <p:sldId id="1244" r:id="rId1070"/>
    <p:sldId id="1245" r:id="rId1071"/>
    <p:sldId id="1246" r:id="rId1072"/>
    <p:sldId id="1247" r:id="rId1073"/>
    <p:sldId id="1248" r:id="rId1074"/>
    <p:sldId id="1249" r:id="rId1075"/>
    <p:sldId id="1250" r:id="rId1076"/>
    <p:sldId id="1251" r:id="rId1077"/>
    <p:sldId id="1252" r:id="rId1078"/>
    <p:sldId id="1253" r:id="rId1079"/>
    <p:sldId id="1254" r:id="rId1080"/>
    <p:sldId id="3033" r:id="rId1081"/>
    <p:sldId id="1255" r:id="rId1082"/>
    <p:sldId id="1256" r:id="rId1083"/>
    <p:sldId id="1257" r:id="rId1084"/>
    <p:sldId id="1258" r:id="rId1085"/>
    <p:sldId id="1259" r:id="rId1086"/>
    <p:sldId id="1260" r:id="rId1087"/>
    <p:sldId id="1261" r:id="rId1088"/>
    <p:sldId id="1262" r:id="rId1089"/>
    <p:sldId id="1263" r:id="rId1090"/>
    <p:sldId id="1264" r:id="rId1091"/>
    <p:sldId id="1265" r:id="rId1092"/>
    <p:sldId id="3162" r:id="rId1093"/>
    <p:sldId id="3163" r:id="rId1094"/>
    <p:sldId id="1268" r:id="rId1095"/>
    <p:sldId id="1269" r:id="rId1096"/>
    <p:sldId id="3164" r:id="rId1097"/>
    <p:sldId id="3165" r:id="rId1098"/>
    <p:sldId id="3034" r:id="rId1099"/>
    <p:sldId id="1272" r:id="rId1100"/>
    <p:sldId id="1273" r:id="rId1101"/>
    <p:sldId id="1274" r:id="rId1102"/>
    <p:sldId id="1275" r:id="rId1103"/>
    <p:sldId id="1276" r:id="rId1104"/>
    <p:sldId id="1277" r:id="rId1105"/>
    <p:sldId id="1278" r:id="rId1106"/>
    <p:sldId id="1279" r:id="rId1107"/>
    <p:sldId id="1280" r:id="rId1108"/>
    <p:sldId id="1281" r:id="rId1109"/>
    <p:sldId id="1282" r:id="rId1110"/>
    <p:sldId id="1283" r:id="rId1111"/>
    <p:sldId id="1284" r:id="rId1112"/>
    <p:sldId id="3035" r:id="rId1113"/>
    <p:sldId id="1285" r:id="rId1114"/>
    <p:sldId id="1286" r:id="rId1115"/>
    <p:sldId id="1287" r:id="rId1116"/>
    <p:sldId id="1288" r:id="rId1117"/>
    <p:sldId id="1289" r:id="rId1118"/>
    <p:sldId id="1290" r:id="rId1119"/>
    <p:sldId id="1291" r:id="rId1120"/>
    <p:sldId id="1292" r:id="rId1121"/>
    <p:sldId id="1293" r:id="rId1122"/>
    <p:sldId id="3036" r:id="rId1123"/>
    <p:sldId id="1294" r:id="rId1124"/>
    <p:sldId id="1295" r:id="rId1125"/>
    <p:sldId id="1296" r:id="rId1126"/>
    <p:sldId id="1297" r:id="rId1127"/>
    <p:sldId id="1298" r:id="rId1128"/>
    <p:sldId id="1299" r:id="rId1129"/>
    <p:sldId id="1300" r:id="rId1130"/>
    <p:sldId id="1301" r:id="rId1131"/>
    <p:sldId id="1302" r:id="rId1132"/>
    <p:sldId id="3037" r:id="rId1133"/>
    <p:sldId id="1303" r:id="rId1134"/>
    <p:sldId id="1304" r:id="rId1135"/>
    <p:sldId id="1305" r:id="rId1136"/>
    <p:sldId id="1306" r:id="rId1137"/>
    <p:sldId id="1307" r:id="rId1138"/>
    <p:sldId id="1308" r:id="rId1139"/>
    <p:sldId id="1309" r:id="rId1140"/>
    <p:sldId id="1310" r:id="rId1141"/>
    <p:sldId id="1311" r:id="rId1142"/>
    <p:sldId id="3038" r:id="rId1143"/>
    <p:sldId id="1312" r:id="rId1144"/>
    <p:sldId id="1313" r:id="rId1145"/>
    <p:sldId id="1314" r:id="rId1146"/>
    <p:sldId id="1315" r:id="rId1147"/>
    <p:sldId id="1316" r:id="rId1148"/>
    <p:sldId id="1317" r:id="rId1149"/>
    <p:sldId id="1318" r:id="rId1150"/>
    <p:sldId id="1319" r:id="rId1151"/>
    <p:sldId id="1320" r:id="rId1152"/>
    <p:sldId id="1321" r:id="rId1153"/>
    <p:sldId id="1322" r:id="rId1154"/>
    <p:sldId id="1323" r:id="rId1155"/>
    <p:sldId id="1324" r:id="rId1156"/>
    <p:sldId id="3039" r:id="rId1157"/>
    <p:sldId id="1325" r:id="rId1158"/>
    <p:sldId id="1326" r:id="rId1159"/>
    <p:sldId id="1327" r:id="rId1160"/>
    <p:sldId id="1328" r:id="rId1161"/>
    <p:sldId id="1329" r:id="rId1162"/>
    <p:sldId id="1330" r:id="rId1163"/>
    <p:sldId id="1331" r:id="rId1164"/>
    <p:sldId id="1332" r:id="rId1165"/>
    <p:sldId id="1333" r:id="rId1166"/>
    <p:sldId id="1334" r:id="rId1167"/>
    <p:sldId id="1335" r:id="rId1168"/>
    <p:sldId id="1336" r:id="rId1169"/>
    <p:sldId id="1337" r:id="rId1170"/>
    <p:sldId id="1338" r:id="rId1171"/>
    <p:sldId id="1339" r:id="rId1172"/>
    <p:sldId id="1340" r:id="rId1173"/>
    <p:sldId id="1341" r:id="rId1174"/>
    <p:sldId id="3040" r:id="rId1175"/>
    <p:sldId id="1342" r:id="rId1176"/>
    <p:sldId id="1343" r:id="rId1177"/>
    <p:sldId id="1344" r:id="rId1178"/>
    <p:sldId id="1345" r:id="rId1179"/>
    <p:sldId id="1346" r:id="rId1180"/>
    <p:sldId id="1347" r:id="rId1181"/>
    <p:sldId id="1348" r:id="rId1182"/>
    <p:sldId id="1349" r:id="rId1183"/>
    <p:sldId id="1350" r:id="rId1184"/>
    <p:sldId id="1351" r:id="rId1185"/>
    <p:sldId id="1352" r:id="rId1186"/>
    <p:sldId id="1353" r:id="rId1187"/>
    <p:sldId id="1354" r:id="rId1188"/>
    <p:sldId id="3041" r:id="rId1189"/>
    <p:sldId id="1355" r:id="rId1190"/>
    <p:sldId id="1356" r:id="rId1191"/>
    <p:sldId id="1357" r:id="rId1192"/>
    <p:sldId id="1358" r:id="rId1193"/>
    <p:sldId id="1359" r:id="rId1194"/>
    <p:sldId id="1360" r:id="rId1195"/>
    <p:sldId id="1361" r:id="rId1196"/>
    <p:sldId id="1362" r:id="rId1197"/>
    <p:sldId id="1363" r:id="rId1198"/>
    <p:sldId id="1364" r:id="rId1199"/>
    <p:sldId id="1365" r:id="rId1200"/>
    <p:sldId id="1366" r:id="rId1201"/>
    <p:sldId id="1367" r:id="rId1202"/>
    <p:sldId id="3042" r:id="rId1203"/>
    <p:sldId id="1368" r:id="rId1204"/>
    <p:sldId id="1369" r:id="rId1205"/>
    <p:sldId id="1370" r:id="rId1206"/>
    <p:sldId id="1371" r:id="rId1207"/>
    <p:sldId id="1372" r:id="rId1208"/>
    <p:sldId id="1373" r:id="rId1209"/>
    <p:sldId id="1374" r:id="rId1210"/>
    <p:sldId id="1375" r:id="rId1211"/>
    <p:sldId id="1376" r:id="rId1212"/>
    <p:sldId id="1377" r:id="rId1213"/>
    <p:sldId id="1378" r:id="rId1214"/>
    <p:sldId id="1379" r:id="rId1215"/>
    <p:sldId id="1380" r:id="rId1216"/>
    <p:sldId id="3043" r:id="rId1217"/>
    <p:sldId id="1381" r:id="rId1218"/>
    <p:sldId id="1382" r:id="rId1219"/>
    <p:sldId id="1383" r:id="rId1220"/>
    <p:sldId id="1384" r:id="rId1221"/>
    <p:sldId id="1385" r:id="rId1222"/>
    <p:sldId id="1386" r:id="rId1223"/>
    <p:sldId id="1387" r:id="rId1224"/>
    <p:sldId id="1388" r:id="rId1225"/>
    <p:sldId id="1389" r:id="rId1226"/>
    <p:sldId id="1390" r:id="rId1227"/>
    <p:sldId id="1391" r:id="rId1228"/>
    <p:sldId id="1392" r:id="rId1229"/>
    <p:sldId id="1393" r:id="rId1230"/>
    <p:sldId id="3044" r:id="rId1231"/>
    <p:sldId id="1394" r:id="rId1232"/>
    <p:sldId id="1395" r:id="rId1233"/>
    <p:sldId id="1396" r:id="rId1234"/>
    <p:sldId id="1397" r:id="rId1235"/>
    <p:sldId id="1398" r:id="rId1236"/>
    <p:sldId id="1399" r:id="rId1237"/>
    <p:sldId id="1400" r:id="rId1238"/>
    <p:sldId id="1401" r:id="rId1239"/>
    <p:sldId id="1402" r:id="rId1240"/>
    <p:sldId id="1403" r:id="rId1241"/>
    <p:sldId id="1404" r:id="rId1242"/>
    <p:sldId id="1405" r:id="rId1243"/>
    <p:sldId id="1406" r:id="rId1244"/>
    <p:sldId id="1407" r:id="rId1245"/>
    <p:sldId id="1408" r:id="rId1246"/>
    <p:sldId id="1409" r:id="rId1247"/>
    <p:sldId id="1410" r:id="rId1248"/>
    <p:sldId id="3045" r:id="rId1249"/>
    <p:sldId id="1411" r:id="rId1250"/>
    <p:sldId id="1412" r:id="rId1251"/>
    <p:sldId id="1413" r:id="rId1252"/>
    <p:sldId id="1414" r:id="rId1253"/>
    <p:sldId id="1415" r:id="rId1254"/>
    <p:sldId id="1416" r:id="rId1255"/>
    <p:sldId id="1417" r:id="rId1256"/>
    <p:sldId id="1418" r:id="rId1257"/>
    <p:sldId id="1419" r:id="rId1258"/>
    <p:sldId id="3046" r:id="rId1259"/>
    <p:sldId id="1420" r:id="rId1260"/>
    <p:sldId id="1421" r:id="rId1261"/>
    <p:sldId id="1422" r:id="rId1262"/>
    <p:sldId id="1423" r:id="rId1263"/>
    <p:sldId id="1424" r:id="rId1264"/>
    <p:sldId id="1425" r:id="rId1265"/>
    <p:sldId id="1426" r:id="rId1266"/>
    <p:sldId id="1427" r:id="rId1267"/>
    <p:sldId id="1428" r:id="rId1268"/>
    <p:sldId id="1429" r:id="rId1269"/>
    <p:sldId id="1430" r:id="rId1270"/>
    <p:sldId id="1431" r:id="rId1271"/>
    <p:sldId id="1432" r:id="rId1272"/>
    <p:sldId id="3047" r:id="rId1273"/>
    <p:sldId id="1433" r:id="rId1274"/>
    <p:sldId id="1434" r:id="rId1275"/>
    <p:sldId id="1435" r:id="rId1276"/>
    <p:sldId id="1436" r:id="rId1277"/>
    <p:sldId id="1437" r:id="rId1278"/>
    <p:sldId id="1438" r:id="rId1279"/>
    <p:sldId id="1439" r:id="rId1280"/>
    <p:sldId id="1440" r:id="rId1281"/>
    <p:sldId id="1441" r:id="rId1282"/>
    <p:sldId id="1442" r:id="rId1283"/>
    <p:sldId id="1443" r:id="rId1284"/>
    <p:sldId id="3048" r:id="rId1285"/>
    <p:sldId id="1444" r:id="rId1286"/>
    <p:sldId id="1445" r:id="rId1287"/>
    <p:sldId id="1446" r:id="rId1288"/>
    <p:sldId id="1447" r:id="rId1289"/>
    <p:sldId id="1448" r:id="rId1290"/>
    <p:sldId id="1449" r:id="rId1291"/>
    <p:sldId id="1450" r:id="rId1292"/>
    <p:sldId id="1451" r:id="rId1293"/>
    <p:sldId id="1452" r:id="rId1294"/>
    <p:sldId id="1453" r:id="rId1295"/>
    <p:sldId id="1454" r:id="rId1296"/>
    <p:sldId id="1455" r:id="rId1297"/>
    <p:sldId id="1456" r:id="rId1298"/>
    <p:sldId id="3049" r:id="rId1299"/>
    <p:sldId id="1457" r:id="rId1300"/>
    <p:sldId id="1458" r:id="rId1301"/>
    <p:sldId id="1459" r:id="rId1302"/>
    <p:sldId id="1460" r:id="rId1303"/>
    <p:sldId id="1461" r:id="rId1304"/>
    <p:sldId id="1462" r:id="rId1305"/>
    <p:sldId id="1463" r:id="rId1306"/>
    <p:sldId id="1464" r:id="rId1307"/>
    <p:sldId id="1465" r:id="rId1308"/>
    <p:sldId id="1466" r:id="rId1309"/>
    <p:sldId id="3050" r:id="rId1310"/>
    <p:sldId id="1467" r:id="rId1311"/>
    <p:sldId id="1468" r:id="rId1312"/>
    <p:sldId id="1469" r:id="rId1313"/>
    <p:sldId id="1470" r:id="rId1314"/>
    <p:sldId id="1471" r:id="rId1315"/>
    <p:sldId id="1472" r:id="rId1316"/>
    <p:sldId id="1473" r:id="rId1317"/>
    <p:sldId id="1474" r:id="rId1318"/>
    <p:sldId id="1475" r:id="rId1319"/>
    <p:sldId id="1476" r:id="rId1320"/>
    <p:sldId id="1477" r:id="rId1321"/>
    <p:sldId id="1478" r:id="rId1322"/>
    <p:sldId id="1479" r:id="rId1323"/>
    <p:sldId id="1480" r:id="rId1324"/>
    <p:sldId id="1481" r:id="rId1325"/>
    <p:sldId id="1482" r:id="rId1326"/>
    <p:sldId id="1483" r:id="rId1327"/>
    <p:sldId id="3051" r:id="rId1328"/>
    <p:sldId id="1484" r:id="rId1329"/>
    <p:sldId id="1485" r:id="rId1330"/>
    <p:sldId id="1486" r:id="rId1331"/>
    <p:sldId id="1487" r:id="rId1332"/>
    <p:sldId id="1488" r:id="rId1333"/>
    <p:sldId id="1489" r:id="rId1334"/>
    <p:sldId id="1490" r:id="rId1335"/>
    <p:sldId id="1491" r:id="rId1336"/>
    <p:sldId id="1492" r:id="rId1337"/>
    <p:sldId id="1493" r:id="rId1338"/>
    <p:sldId id="1494" r:id="rId1339"/>
    <p:sldId id="1495" r:id="rId1340"/>
    <p:sldId id="1496" r:id="rId1341"/>
    <p:sldId id="1497" r:id="rId1342"/>
    <p:sldId id="1498" r:id="rId1343"/>
    <p:sldId id="1499" r:id="rId1344"/>
    <p:sldId id="1500" r:id="rId1345"/>
    <p:sldId id="3052" r:id="rId1346"/>
    <p:sldId id="1501" r:id="rId1347"/>
    <p:sldId id="1502" r:id="rId1348"/>
    <p:sldId id="1503" r:id="rId1349"/>
    <p:sldId id="1504" r:id="rId1350"/>
    <p:sldId id="1505" r:id="rId1351"/>
    <p:sldId id="1506" r:id="rId1352"/>
    <p:sldId id="1507" r:id="rId1353"/>
    <p:sldId id="1508" r:id="rId1354"/>
    <p:sldId id="1509" r:id="rId1355"/>
    <p:sldId id="1510" r:id="rId1356"/>
    <p:sldId id="1511" r:id="rId1357"/>
    <p:sldId id="1512" r:id="rId1358"/>
    <p:sldId id="1513" r:id="rId1359"/>
    <p:sldId id="3053" r:id="rId1360"/>
    <p:sldId id="1514" r:id="rId1361"/>
    <p:sldId id="1515" r:id="rId1362"/>
    <p:sldId id="1516" r:id="rId1363"/>
    <p:sldId id="1517" r:id="rId1364"/>
    <p:sldId id="1518" r:id="rId1365"/>
    <p:sldId id="1519" r:id="rId1366"/>
    <p:sldId id="1520" r:id="rId1367"/>
    <p:sldId id="1521" r:id="rId1368"/>
    <p:sldId id="1522" r:id="rId1369"/>
    <p:sldId id="3054" r:id="rId1370"/>
    <p:sldId id="1523" r:id="rId1371"/>
    <p:sldId id="1524" r:id="rId1372"/>
    <p:sldId id="1525" r:id="rId1373"/>
    <p:sldId id="1526" r:id="rId1374"/>
    <p:sldId id="1527" r:id="rId1375"/>
    <p:sldId id="1528" r:id="rId1376"/>
    <p:sldId id="1529" r:id="rId1377"/>
    <p:sldId id="3055" r:id="rId1378"/>
    <p:sldId id="1530" r:id="rId1379"/>
    <p:sldId id="1531" r:id="rId1380"/>
    <p:sldId id="1532" r:id="rId1381"/>
    <p:sldId id="1533" r:id="rId1382"/>
    <p:sldId id="1534" r:id="rId1383"/>
    <p:sldId id="1535" r:id="rId1384"/>
    <p:sldId id="1536" r:id="rId1385"/>
    <p:sldId id="1537" r:id="rId1386"/>
    <p:sldId id="1538" r:id="rId1387"/>
    <p:sldId id="1539" r:id="rId1388"/>
    <p:sldId id="1540" r:id="rId1389"/>
    <p:sldId id="1541" r:id="rId1390"/>
    <p:sldId id="1542" r:id="rId1391"/>
    <p:sldId id="3056" r:id="rId1392"/>
    <p:sldId id="1543" r:id="rId1393"/>
    <p:sldId id="1544" r:id="rId1394"/>
    <p:sldId id="1545" r:id="rId1395"/>
    <p:sldId id="1546" r:id="rId1396"/>
    <p:sldId id="1547" r:id="rId1397"/>
    <p:sldId id="1548" r:id="rId1398"/>
    <p:sldId id="1549" r:id="rId1399"/>
    <p:sldId id="1550" r:id="rId1400"/>
    <p:sldId id="1551" r:id="rId1401"/>
    <p:sldId id="1552" r:id="rId1402"/>
    <p:sldId id="1553" r:id="rId1403"/>
    <p:sldId id="1554" r:id="rId1404"/>
    <p:sldId id="1555" r:id="rId1405"/>
    <p:sldId id="3057" r:id="rId1406"/>
    <p:sldId id="1556" r:id="rId1407"/>
    <p:sldId id="1557" r:id="rId1408"/>
    <p:sldId id="1558" r:id="rId1409"/>
    <p:sldId id="1559" r:id="rId1410"/>
    <p:sldId id="1560" r:id="rId1411"/>
    <p:sldId id="1561" r:id="rId1412"/>
    <p:sldId id="1562" r:id="rId1413"/>
    <p:sldId id="1563" r:id="rId1414"/>
    <p:sldId id="1564" r:id="rId1415"/>
    <p:sldId id="1565" r:id="rId1416"/>
    <p:sldId id="1566" r:id="rId1417"/>
    <p:sldId id="1567" r:id="rId1418"/>
    <p:sldId id="1568" r:id="rId1419"/>
    <p:sldId id="3058" r:id="rId1420"/>
    <p:sldId id="1569" r:id="rId1421"/>
    <p:sldId id="1570" r:id="rId1422"/>
    <p:sldId id="1571" r:id="rId1423"/>
    <p:sldId id="1572" r:id="rId1424"/>
    <p:sldId id="1573" r:id="rId1425"/>
    <p:sldId id="1574" r:id="rId1426"/>
    <p:sldId id="1575" r:id="rId1427"/>
    <p:sldId id="1576" r:id="rId1428"/>
    <p:sldId id="1577" r:id="rId1429"/>
    <p:sldId id="1578" r:id="rId1430"/>
    <p:sldId id="1579" r:id="rId1431"/>
    <p:sldId id="1580" r:id="rId1432"/>
    <p:sldId id="1581" r:id="rId1433"/>
    <p:sldId id="1582" r:id="rId1434"/>
    <p:sldId id="1583" r:id="rId1435"/>
    <p:sldId id="1584" r:id="rId1436"/>
    <p:sldId id="1585" r:id="rId1437"/>
    <p:sldId id="3059" r:id="rId1438"/>
    <p:sldId id="1586" r:id="rId1439"/>
    <p:sldId id="1587" r:id="rId1440"/>
    <p:sldId id="1588" r:id="rId1441"/>
    <p:sldId id="1589" r:id="rId1442"/>
    <p:sldId id="1590" r:id="rId1443"/>
    <p:sldId id="1591" r:id="rId1444"/>
    <p:sldId id="1592" r:id="rId1445"/>
    <p:sldId id="1593" r:id="rId1446"/>
    <p:sldId id="1594" r:id="rId1447"/>
    <p:sldId id="1595" r:id="rId1448"/>
    <p:sldId id="1596" r:id="rId1449"/>
    <p:sldId id="1597" r:id="rId1450"/>
    <p:sldId id="1598" r:id="rId1451"/>
    <p:sldId id="1599" r:id="rId1452"/>
    <p:sldId id="1600" r:id="rId1453"/>
    <p:sldId id="1601" r:id="rId1454"/>
    <p:sldId id="1602" r:id="rId1455"/>
    <p:sldId id="1603" r:id="rId1456"/>
    <p:sldId id="1604" r:id="rId1457"/>
    <p:sldId id="1605" r:id="rId1458"/>
    <p:sldId id="1606" r:id="rId1459"/>
    <p:sldId id="1607" r:id="rId1460"/>
    <p:sldId id="1608" r:id="rId1461"/>
    <p:sldId id="1609" r:id="rId1462"/>
    <p:sldId id="1610" r:id="rId1463"/>
    <p:sldId id="3060" r:id="rId1464"/>
    <p:sldId id="1611" r:id="rId1465"/>
    <p:sldId id="1612" r:id="rId1466"/>
    <p:sldId id="1613" r:id="rId1467"/>
    <p:sldId id="1614" r:id="rId1468"/>
    <p:sldId id="1615" r:id="rId1469"/>
    <p:sldId id="1616" r:id="rId1470"/>
    <p:sldId id="1617" r:id="rId1471"/>
    <p:sldId id="1618" r:id="rId1472"/>
    <p:sldId id="1619" r:id="rId1473"/>
    <p:sldId id="1620" r:id="rId1474"/>
    <p:sldId id="1621" r:id="rId1475"/>
    <p:sldId id="1622" r:id="rId1476"/>
    <p:sldId id="1623" r:id="rId1477"/>
    <p:sldId id="1624" r:id="rId1478"/>
    <p:sldId id="1625" r:id="rId1479"/>
    <p:sldId id="1626" r:id="rId1480"/>
    <p:sldId id="1627" r:id="rId1481"/>
    <p:sldId id="3061" r:id="rId1482"/>
    <p:sldId id="1628" r:id="rId1483"/>
    <p:sldId id="1629" r:id="rId1484"/>
    <p:sldId id="1630" r:id="rId1485"/>
    <p:sldId id="1631" r:id="rId1486"/>
    <p:sldId id="1632" r:id="rId1487"/>
    <p:sldId id="1633" r:id="rId1488"/>
    <p:sldId id="1634" r:id="rId1489"/>
    <p:sldId id="1635" r:id="rId1490"/>
    <p:sldId id="1636" r:id="rId1491"/>
    <p:sldId id="3062" r:id="rId1492"/>
    <p:sldId id="1637" r:id="rId1493"/>
    <p:sldId id="1638" r:id="rId1494"/>
    <p:sldId id="1639" r:id="rId1495"/>
    <p:sldId id="1640" r:id="rId1496"/>
    <p:sldId id="1641" r:id="rId1497"/>
    <p:sldId id="1642" r:id="rId1498"/>
    <p:sldId id="1643" r:id="rId1499"/>
    <p:sldId id="1644" r:id="rId1500"/>
    <p:sldId id="1645" r:id="rId1501"/>
    <p:sldId id="1646" r:id="rId1502"/>
    <p:sldId id="1647" r:id="rId1503"/>
    <p:sldId id="1648" r:id="rId1504"/>
    <p:sldId id="1649" r:id="rId1505"/>
    <p:sldId id="3063" r:id="rId1506"/>
    <p:sldId id="1650" r:id="rId1507"/>
    <p:sldId id="1651" r:id="rId1508"/>
    <p:sldId id="1652" r:id="rId1509"/>
    <p:sldId id="1653" r:id="rId1510"/>
    <p:sldId id="1654" r:id="rId1511"/>
    <p:sldId id="1655" r:id="rId1512"/>
    <p:sldId id="1656" r:id="rId1513"/>
    <p:sldId id="1657" r:id="rId1514"/>
    <p:sldId id="1658" r:id="rId1515"/>
    <p:sldId id="1659" r:id="rId1516"/>
    <p:sldId id="1660" r:id="rId1517"/>
    <p:sldId id="1661" r:id="rId1518"/>
    <p:sldId id="1662" r:id="rId1519"/>
    <p:sldId id="1663" r:id="rId1520"/>
    <p:sldId id="1664" r:id="rId1521"/>
    <p:sldId id="1665" r:id="rId1522"/>
    <p:sldId id="1666" r:id="rId1523"/>
    <p:sldId id="3064" r:id="rId1524"/>
    <p:sldId id="1667" r:id="rId1525"/>
    <p:sldId id="1668" r:id="rId1526"/>
    <p:sldId id="1669" r:id="rId1527"/>
    <p:sldId id="1670" r:id="rId1528"/>
    <p:sldId id="1671" r:id="rId1529"/>
    <p:sldId id="1672" r:id="rId1530"/>
    <p:sldId id="1673" r:id="rId1531"/>
    <p:sldId id="1674" r:id="rId1532"/>
    <p:sldId id="1675" r:id="rId1533"/>
    <p:sldId id="1676" r:id="rId1534"/>
    <p:sldId id="1677" r:id="rId1535"/>
    <p:sldId id="1678" r:id="rId1536"/>
    <p:sldId id="1679" r:id="rId1537"/>
    <p:sldId id="1680" r:id="rId1538"/>
    <p:sldId id="1681" r:id="rId1539"/>
    <p:sldId id="1682" r:id="rId1540"/>
    <p:sldId id="1683" r:id="rId1541"/>
    <p:sldId id="1684" r:id="rId1542"/>
    <p:sldId id="1685" r:id="rId1543"/>
    <p:sldId id="3065" r:id="rId1544"/>
    <p:sldId id="1686" r:id="rId1545"/>
    <p:sldId id="1687" r:id="rId1546"/>
    <p:sldId id="1688" r:id="rId1547"/>
    <p:sldId id="1689" r:id="rId1548"/>
    <p:sldId id="1690" r:id="rId1549"/>
    <p:sldId id="1691" r:id="rId1550"/>
    <p:sldId id="1692" r:id="rId1551"/>
    <p:sldId id="1693" r:id="rId1552"/>
    <p:sldId id="1694" r:id="rId1553"/>
    <p:sldId id="1695" r:id="rId1554"/>
    <p:sldId id="1696" r:id="rId1555"/>
    <p:sldId id="1697" r:id="rId1556"/>
    <p:sldId id="1698" r:id="rId1557"/>
    <p:sldId id="1699" r:id="rId1558"/>
    <p:sldId id="1700" r:id="rId1559"/>
    <p:sldId id="1701" r:id="rId1560"/>
    <p:sldId id="2954" r:id="rId1561"/>
    <p:sldId id="3066" r:id="rId1562"/>
    <p:sldId id="1702" r:id="rId1563"/>
    <p:sldId id="1703" r:id="rId1564"/>
    <p:sldId id="1704" r:id="rId1565"/>
    <p:sldId id="1705" r:id="rId1566"/>
    <p:sldId id="1706" r:id="rId1567"/>
    <p:sldId id="1707" r:id="rId1568"/>
    <p:sldId id="1708" r:id="rId1569"/>
    <p:sldId id="1709" r:id="rId1570"/>
    <p:sldId id="1710" r:id="rId1571"/>
    <p:sldId id="1711" r:id="rId1572"/>
    <p:sldId id="1712" r:id="rId1573"/>
    <p:sldId id="1713" r:id="rId1574"/>
    <p:sldId id="1714" r:id="rId1575"/>
    <p:sldId id="3067" r:id="rId1576"/>
    <p:sldId id="1715" r:id="rId1577"/>
    <p:sldId id="1716" r:id="rId1578"/>
    <p:sldId id="1717" r:id="rId1579"/>
    <p:sldId id="1718" r:id="rId1580"/>
    <p:sldId id="1719" r:id="rId1581"/>
    <p:sldId id="1720" r:id="rId1582"/>
    <p:sldId id="1721" r:id="rId1583"/>
    <p:sldId id="1722" r:id="rId1584"/>
    <p:sldId id="1723" r:id="rId1585"/>
    <p:sldId id="1724" r:id="rId1586"/>
    <p:sldId id="1725" r:id="rId1587"/>
    <p:sldId id="1726" r:id="rId1588"/>
    <p:sldId id="1727" r:id="rId1589"/>
    <p:sldId id="3068" r:id="rId1590"/>
    <p:sldId id="1728" r:id="rId1591"/>
    <p:sldId id="1729" r:id="rId1592"/>
    <p:sldId id="1730" r:id="rId1593"/>
    <p:sldId id="1731" r:id="rId1594"/>
    <p:sldId id="1732" r:id="rId1595"/>
    <p:sldId id="1733" r:id="rId1596"/>
    <p:sldId id="1734" r:id="rId1597"/>
    <p:sldId id="3069" r:id="rId1598"/>
    <p:sldId id="1735" r:id="rId1599"/>
    <p:sldId id="1736" r:id="rId1600"/>
    <p:sldId id="1737" r:id="rId1601"/>
    <p:sldId id="1738" r:id="rId1602"/>
    <p:sldId id="1739" r:id="rId1603"/>
    <p:sldId id="1740" r:id="rId1604"/>
    <p:sldId id="1741" r:id="rId1605"/>
    <p:sldId id="1742" r:id="rId1606"/>
    <p:sldId id="1743" r:id="rId1607"/>
    <p:sldId id="1744" r:id="rId1608"/>
    <p:sldId id="1745" r:id="rId1609"/>
    <p:sldId id="1746" r:id="rId1610"/>
    <p:sldId id="1747" r:id="rId1611"/>
    <p:sldId id="1748" r:id="rId1612"/>
    <p:sldId id="1749" r:id="rId1613"/>
    <p:sldId id="1750" r:id="rId1614"/>
    <p:sldId id="1751" r:id="rId1615"/>
    <p:sldId id="1752" r:id="rId1616"/>
    <p:sldId id="1753" r:id="rId1617"/>
    <p:sldId id="1754" r:id="rId1618"/>
    <p:sldId id="1755" r:id="rId1619"/>
    <p:sldId id="1756" r:id="rId1620"/>
    <p:sldId id="1757" r:id="rId1621"/>
    <p:sldId id="3070" r:id="rId1622"/>
    <p:sldId id="1778" r:id="rId1623"/>
    <p:sldId id="1779" r:id="rId1624"/>
    <p:sldId id="1780" r:id="rId1625"/>
    <p:sldId id="1781" r:id="rId1626"/>
    <p:sldId id="1782" r:id="rId1627"/>
    <p:sldId id="1783" r:id="rId1628"/>
    <p:sldId id="1784" r:id="rId1629"/>
    <p:sldId id="1785" r:id="rId1630"/>
    <p:sldId id="1786" r:id="rId1631"/>
    <p:sldId id="1787" r:id="rId1632"/>
    <p:sldId id="1788" r:id="rId1633"/>
    <p:sldId id="1789" r:id="rId1634"/>
    <p:sldId id="1790" r:id="rId1635"/>
    <p:sldId id="1791" r:id="rId1636"/>
    <p:sldId id="1792" r:id="rId1637"/>
    <p:sldId id="1793" r:id="rId1638"/>
    <p:sldId id="1794" r:id="rId1639"/>
    <p:sldId id="1795" r:id="rId1640"/>
    <p:sldId id="1796" r:id="rId1641"/>
    <p:sldId id="3071" r:id="rId1642"/>
    <p:sldId id="1797" r:id="rId1643"/>
    <p:sldId id="1798" r:id="rId1644"/>
    <p:sldId id="1799" r:id="rId1645"/>
    <p:sldId id="1800" r:id="rId1646"/>
    <p:sldId id="1801" r:id="rId1647"/>
    <p:sldId id="1802" r:id="rId1648"/>
    <p:sldId id="1803" r:id="rId1649"/>
    <p:sldId id="1804" r:id="rId1650"/>
    <p:sldId id="1805" r:id="rId1651"/>
    <p:sldId id="1806" r:id="rId1652"/>
    <p:sldId id="1807" r:id="rId1653"/>
    <p:sldId id="1808" r:id="rId1654"/>
    <p:sldId id="1809" r:id="rId1655"/>
    <p:sldId id="3072" r:id="rId1656"/>
    <p:sldId id="1810" r:id="rId1657"/>
    <p:sldId id="1811" r:id="rId1658"/>
    <p:sldId id="1812" r:id="rId1659"/>
    <p:sldId id="1813" r:id="rId1660"/>
    <p:sldId id="1814" r:id="rId1661"/>
    <p:sldId id="1815" r:id="rId1662"/>
    <p:sldId id="1816" r:id="rId1663"/>
    <p:sldId id="1817" r:id="rId1664"/>
    <p:sldId id="1818" r:id="rId1665"/>
    <p:sldId id="1819" r:id="rId1666"/>
    <p:sldId id="1820" r:id="rId1667"/>
    <p:sldId id="1821" r:id="rId1668"/>
    <p:sldId id="1822" r:id="rId1669"/>
    <p:sldId id="3073" r:id="rId1670"/>
    <p:sldId id="1823" r:id="rId1671"/>
    <p:sldId id="1824" r:id="rId1672"/>
    <p:sldId id="1825" r:id="rId1673"/>
    <p:sldId id="1826" r:id="rId1674"/>
    <p:sldId id="1827" r:id="rId1675"/>
    <p:sldId id="1828" r:id="rId1676"/>
    <p:sldId id="1829" r:id="rId1677"/>
    <p:sldId id="1830" r:id="rId1678"/>
    <p:sldId id="1831" r:id="rId1679"/>
    <p:sldId id="1832" r:id="rId1680"/>
    <p:sldId id="1833" r:id="rId1681"/>
    <p:sldId id="1834" r:id="rId1682"/>
    <p:sldId id="1835" r:id="rId1683"/>
    <p:sldId id="1836" r:id="rId1684"/>
    <p:sldId id="1837" r:id="rId1685"/>
    <p:sldId id="1838" r:id="rId1686"/>
    <p:sldId id="1839" r:id="rId1687"/>
    <p:sldId id="3074" r:id="rId1688"/>
    <p:sldId id="1840" r:id="rId1689"/>
    <p:sldId id="1841" r:id="rId1690"/>
    <p:sldId id="1842" r:id="rId1691"/>
    <p:sldId id="1843" r:id="rId1692"/>
    <p:sldId id="1844" r:id="rId1693"/>
    <p:sldId id="1845" r:id="rId1694"/>
    <p:sldId id="1846" r:id="rId1695"/>
    <p:sldId id="3076" r:id="rId1696"/>
    <p:sldId id="1847" r:id="rId1697"/>
    <p:sldId id="1848" r:id="rId1698"/>
    <p:sldId id="1849" r:id="rId1699"/>
    <p:sldId id="1850" r:id="rId1700"/>
    <p:sldId id="1851" r:id="rId1701"/>
    <p:sldId id="1852" r:id="rId1702"/>
    <p:sldId id="1853" r:id="rId1703"/>
    <p:sldId id="1854" r:id="rId1704"/>
    <p:sldId id="1855" r:id="rId1705"/>
    <p:sldId id="1856" r:id="rId1706"/>
    <p:sldId id="1857" r:id="rId1707"/>
    <p:sldId id="1858" r:id="rId1708"/>
    <p:sldId id="1859" r:id="rId1709"/>
    <p:sldId id="3075" r:id="rId1710"/>
    <p:sldId id="1860" r:id="rId1711"/>
    <p:sldId id="1861" r:id="rId1712"/>
    <p:sldId id="1862" r:id="rId1713"/>
    <p:sldId id="1863" r:id="rId1714"/>
    <p:sldId id="1864" r:id="rId1715"/>
    <p:sldId id="1865" r:id="rId1716"/>
    <p:sldId id="1866" r:id="rId1717"/>
    <p:sldId id="1867" r:id="rId1718"/>
    <p:sldId id="1868" r:id="rId1719"/>
    <p:sldId id="1869" r:id="rId1720"/>
    <p:sldId id="1870" r:id="rId1721"/>
    <p:sldId id="1871" r:id="rId1722"/>
    <p:sldId id="1872" r:id="rId1723"/>
    <p:sldId id="3077" r:id="rId1724"/>
    <p:sldId id="1873" r:id="rId1725"/>
    <p:sldId id="1874" r:id="rId1726"/>
    <p:sldId id="1875" r:id="rId1727"/>
    <p:sldId id="1876" r:id="rId1728"/>
    <p:sldId id="1877" r:id="rId1729"/>
    <p:sldId id="1878" r:id="rId1730"/>
    <p:sldId id="1879" r:id="rId1731"/>
    <p:sldId id="1880" r:id="rId1732"/>
    <p:sldId id="1881" r:id="rId1733"/>
    <p:sldId id="1882" r:id="rId1734"/>
    <p:sldId id="1883" r:id="rId1735"/>
    <p:sldId id="1884" r:id="rId1736"/>
    <p:sldId id="1885" r:id="rId1737"/>
    <p:sldId id="1886" r:id="rId1738"/>
    <p:sldId id="1887" r:id="rId1739"/>
    <p:sldId id="1888" r:id="rId1740"/>
    <p:sldId id="1889" r:id="rId1741"/>
    <p:sldId id="3078" r:id="rId1742"/>
    <p:sldId id="1890" r:id="rId1743"/>
    <p:sldId id="1891" r:id="rId1744"/>
    <p:sldId id="1892" r:id="rId1745"/>
    <p:sldId id="1893" r:id="rId1746"/>
    <p:sldId id="1894" r:id="rId1747"/>
    <p:sldId id="1895" r:id="rId1748"/>
    <p:sldId id="1896" r:id="rId1749"/>
    <p:sldId id="1897" r:id="rId1750"/>
    <p:sldId id="1898" r:id="rId1751"/>
    <p:sldId id="3079" r:id="rId1752"/>
    <p:sldId id="1899" r:id="rId1753"/>
    <p:sldId id="1900" r:id="rId1754"/>
    <p:sldId id="1901" r:id="rId1755"/>
    <p:sldId id="1902" r:id="rId1756"/>
    <p:sldId id="1904" r:id="rId1757"/>
    <p:sldId id="1905" r:id="rId1758"/>
    <p:sldId id="1906" r:id="rId1759"/>
    <p:sldId id="1908" r:id="rId1760"/>
    <p:sldId id="1909" r:id="rId1761"/>
    <p:sldId id="1910" r:id="rId1762"/>
    <p:sldId id="3080" r:id="rId1763"/>
    <p:sldId id="1912" r:id="rId1764"/>
    <p:sldId id="1913" r:id="rId1765"/>
    <p:sldId id="1914" r:id="rId1766"/>
    <p:sldId id="1915" r:id="rId1767"/>
    <p:sldId id="1916" r:id="rId1768"/>
    <p:sldId id="1917" r:id="rId1769"/>
    <p:sldId id="1918" r:id="rId1770"/>
    <p:sldId id="1919" r:id="rId1771"/>
    <p:sldId id="1920" r:id="rId1772"/>
    <p:sldId id="1921" r:id="rId1773"/>
    <p:sldId id="1922" r:id="rId1774"/>
    <p:sldId id="1923" r:id="rId1775"/>
    <p:sldId id="1924" r:id="rId1776"/>
    <p:sldId id="3081" r:id="rId1777"/>
    <p:sldId id="1925" r:id="rId1778"/>
    <p:sldId id="1926" r:id="rId1779"/>
    <p:sldId id="1927" r:id="rId1780"/>
    <p:sldId id="1928" r:id="rId1781"/>
    <p:sldId id="1929" r:id="rId1782"/>
    <p:sldId id="1930" r:id="rId1783"/>
    <p:sldId id="1931" r:id="rId1784"/>
    <p:sldId id="1932" r:id="rId1785"/>
    <p:sldId id="1933" r:id="rId1786"/>
    <p:sldId id="3082" r:id="rId1787"/>
    <p:sldId id="1934" r:id="rId1788"/>
    <p:sldId id="1935" r:id="rId1789"/>
    <p:sldId id="1936" r:id="rId1790"/>
    <p:sldId id="1937" r:id="rId1791"/>
    <p:sldId id="1938" r:id="rId1792"/>
    <p:sldId id="1939" r:id="rId1793"/>
    <p:sldId id="1940" r:id="rId1794"/>
    <p:sldId id="1941" r:id="rId1795"/>
    <p:sldId id="1942" r:id="rId1796"/>
    <p:sldId id="1943" r:id="rId1797"/>
    <p:sldId id="1944" r:id="rId1798"/>
    <p:sldId id="1945" r:id="rId1799"/>
    <p:sldId id="1946" r:id="rId1800"/>
    <p:sldId id="3083" r:id="rId1801"/>
    <p:sldId id="1947" r:id="rId1802"/>
    <p:sldId id="1948" r:id="rId1803"/>
    <p:sldId id="1949" r:id="rId1804"/>
    <p:sldId id="1950" r:id="rId1805"/>
    <p:sldId id="1951" r:id="rId1806"/>
    <p:sldId id="1952" r:id="rId1807"/>
    <p:sldId id="1953" r:id="rId1808"/>
    <p:sldId id="1954" r:id="rId1809"/>
    <p:sldId id="1955" r:id="rId1810"/>
    <p:sldId id="1956" r:id="rId1811"/>
    <p:sldId id="1957" r:id="rId1812"/>
    <p:sldId id="1958" r:id="rId1813"/>
    <p:sldId id="1959" r:id="rId1814"/>
    <p:sldId id="1960" r:id="rId1815"/>
    <p:sldId id="1961" r:id="rId1816"/>
    <p:sldId id="1962" r:id="rId1817"/>
    <p:sldId id="1963" r:id="rId1818"/>
    <p:sldId id="1964" r:id="rId1819"/>
    <p:sldId id="1965" r:id="rId1820"/>
    <p:sldId id="1966" r:id="rId1821"/>
    <p:sldId id="1967" r:id="rId1822"/>
    <p:sldId id="1968" r:id="rId1823"/>
    <p:sldId id="1969" r:id="rId1824"/>
    <p:sldId id="1970" r:id="rId1825"/>
    <p:sldId id="1971" r:id="rId1826"/>
    <p:sldId id="1972" r:id="rId1827"/>
    <p:sldId id="1973" r:id="rId1828"/>
    <p:sldId id="1974" r:id="rId1829"/>
    <p:sldId id="1975" r:id="rId1830"/>
    <p:sldId id="1976" r:id="rId1831"/>
    <p:sldId id="1977" r:id="rId1832"/>
    <p:sldId id="1978" r:id="rId1833"/>
    <p:sldId id="1979" r:id="rId1834"/>
    <p:sldId id="3084" r:id="rId1835"/>
    <p:sldId id="1980" r:id="rId1836"/>
    <p:sldId id="1981" r:id="rId1837"/>
    <p:sldId id="1982" r:id="rId1838"/>
    <p:sldId id="1983" r:id="rId1839"/>
    <p:sldId id="1984" r:id="rId1840"/>
    <p:sldId id="1985" r:id="rId1841"/>
    <p:sldId id="1986" r:id="rId1842"/>
    <p:sldId id="1987" r:id="rId1843"/>
    <p:sldId id="1988" r:id="rId1844"/>
    <p:sldId id="1989" r:id="rId1845"/>
    <p:sldId id="1990" r:id="rId1846"/>
    <p:sldId id="1991" r:id="rId1847"/>
    <p:sldId id="1992" r:id="rId1848"/>
    <p:sldId id="1993" r:id="rId1849"/>
    <p:sldId id="1994" r:id="rId1850"/>
    <p:sldId id="1995" r:id="rId1851"/>
    <p:sldId id="1996" r:id="rId1852"/>
    <p:sldId id="1997" r:id="rId1853"/>
    <p:sldId id="1998" r:id="rId1854"/>
    <p:sldId id="1999" r:id="rId1855"/>
    <p:sldId id="2000" r:id="rId1856"/>
    <p:sldId id="2001" r:id="rId1857"/>
    <p:sldId id="2002" r:id="rId1858"/>
    <p:sldId id="2003" r:id="rId1859"/>
    <p:sldId id="2004" r:id="rId1860"/>
    <p:sldId id="3085" r:id="rId1861"/>
    <p:sldId id="2005" r:id="rId1862"/>
    <p:sldId id="2006" r:id="rId1863"/>
    <p:sldId id="2007" r:id="rId1864"/>
    <p:sldId id="2008" r:id="rId1865"/>
    <p:sldId id="2009" r:id="rId1866"/>
    <p:sldId id="2010" r:id="rId1867"/>
    <p:sldId id="2011" r:id="rId1868"/>
    <p:sldId id="2012" r:id="rId1869"/>
    <p:sldId id="2013" r:id="rId1870"/>
    <p:sldId id="2014" r:id="rId1871"/>
    <p:sldId id="2015" r:id="rId1872"/>
    <p:sldId id="2016" r:id="rId1873"/>
    <p:sldId id="2017" r:id="rId1874"/>
    <p:sldId id="2018" r:id="rId1875"/>
    <p:sldId id="2019" r:id="rId1876"/>
    <p:sldId id="2020" r:id="rId1877"/>
    <p:sldId id="2021" r:id="rId1878"/>
    <p:sldId id="3086" r:id="rId1879"/>
    <p:sldId id="2022" r:id="rId1880"/>
    <p:sldId id="2023" r:id="rId1881"/>
    <p:sldId id="2024" r:id="rId1882"/>
    <p:sldId id="2025" r:id="rId1883"/>
    <p:sldId id="2026" r:id="rId1884"/>
    <p:sldId id="2027" r:id="rId1885"/>
    <p:sldId id="2028" r:id="rId1886"/>
    <p:sldId id="2029" r:id="rId1887"/>
    <p:sldId id="2030" r:id="rId1888"/>
    <p:sldId id="2031" r:id="rId1889"/>
    <p:sldId id="2032" r:id="rId1890"/>
    <p:sldId id="2033" r:id="rId1891"/>
    <p:sldId id="2034" r:id="rId1892"/>
    <p:sldId id="2035" r:id="rId1893"/>
    <p:sldId id="2036" r:id="rId1894"/>
    <p:sldId id="2037" r:id="rId1895"/>
    <p:sldId id="3169" r:id="rId1896"/>
    <p:sldId id="2038" r:id="rId1897"/>
    <p:sldId id="2039" r:id="rId1898"/>
    <p:sldId id="2040" r:id="rId1899"/>
    <p:sldId id="2041" r:id="rId1900"/>
    <p:sldId id="2042" r:id="rId1901"/>
    <p:sldId id="2043" r:id="rId1902"/>
    <p:sldId id="2044" r:id="rId1903"/>
    <p:sldId id="2045" r:id="rId1904"/>
    <p:sldId id="3087" r:id="rId1905"/>
    <p:sldId id="2046" r:id="rId1906"/>
    <p:sldId id="2047" r:id="rId1907"/>
    <p:sldId id="2048" r:id="rId1908"/>
    <p:sldId id="2049" r:id="rId1909"/>
    <p:sldId id="2050" r:id="rId1910"/>
    <p:sldId id="2051" r:id="rId1911"/>
    <p:sldId id="2052" r:id="rId1912"/>
    <p:sldId id="2053" r:id="rId1913"/>
    <p:sldId id="2054" r:id="rId1914"/>
    <p:sldId id="2055" r:id="rId1915"/>
    <p:sldId id="2056" r:id="rId1916"/>
    <p:sldId id="2057" r:id="rId1917"/>
    <p:sldId id="2058" r:id="rId1918"/>
    <p:sldId id="2059" r:id="rId1919"/>
    <p:sldId id="2060" r:id="rId1920"/>
    <p:sldId id="2061" r:id="rId1921"/>
    <p:sldId id="2062" r:id="rId1922"/>
    <p:sldId id="3088" r:id="rId1923"/>
    <p:sldId id="2063" r:id="rId1924"/>
    <p:sldId id="2064" r:id="rId1925"/>
    <p:sldId id="2065" r:id="rId1926"/>
    <p:sldId id="2066" r:id="rId1927"/>
    <p:sldId id="2067" r:id="rId1928"/>
    <p:sldId id="2068" r:id="rId1929"/>
    <p:sldId id="2069" r:id="rId1930"/>
    <p:sldId id="2070" r:id="rId1931"/>
    <p:sldId id="2071" r:id="rId1932"/>
    <p:sldId id="2072" r:id="rId1933"/>
    <p:sldId id="2073" r:id="rId1934"/>
    <p:sldId id="2074" r:id="rId1935"/>
    <p:sldId id="2075" r:id="rId1936"/>
    <p:sldId id="2076" r:id="rId1937"/>
    <p:sldId id="2077" r:id="rId1938"/>
    <p:sldId id="2078" r:id="rId1939"/>
    <p:sldId id="2079" r:id="rId1940"/>
    <p:sldId id="3089" r:id="rId1941"/>
    <p:sldId id="2080" r:id="rId1942"/>
    <p:sldId id="2081" r:id="rId1943"/>
    <p:sldId id="2082" r:id="rId1944"/>
    <p:sldId id="2083" r:id="rId1945"/>
    <p:sldId id="2084" r:id="rId1946"/>
    <p:sldId id="2085" r:id="rId1947"/>
    <p:sldId id="2086" r:id="rId1948"/>
    <p:sldId id="2087" r:id="rId1949"/>
    <p:sldId id="2088" r:id="rId1950"/>
    <p:sldId id="2089" r:id="rId1951"/>
    <p:sldId id="2090" r:id="rId1952"/>
    <p:sldId id="2091" r:id="rId1953"/>
    <p:sldId id="2092" r:id="rId1954"/>
    <p:sldId id="2093" r:id="rId1955"/>
    <p:sldId id="2094" r:id="rId1956"/>
    <p:sldId id="2095" r:id="rId1957"/>
    <p:sldId id="2096" r:id="rId1958"/>
    <p:sldId id="2097" r:id="rId1959"/>
    <p:sldId id="2098" r:id="rId1960"/>
    <p:sldId id="2099" r:id="rId1961"/>
    <p:sldId id="2100" r:id="rId1962"/>
    <p:sldId id="3090" r:id="rId1963"/>
    <p:sldId id="2101" r:id="rId1964"/>
    <p:sldId id="2102" r:id="rId1965"/>
    <p:sldId id="2103" r:id="rId1966"/>
    <p:sldId id="2104" r:id="rId1967"/>
    <p:sldId id="2105" r:id="rId1968"/>
    <p:sldId id="2106" r:id="rId1969"/>
    <p:sldId id="2107" r:id="rId1970"/>
    <p:sldId id="2108" r:id="rId1971"/>
    <p:sldId id="2109" r:id="rId1972"/>
    <p:sldId id="2110" r:id="rId1973"/>
    <p:sldId id="2111" r:id="rId1974"/>
    <p:sldId id="2112" r:id="rId1975"/>
    <p:sldId id="2113" r:id="rId1976"/>
    <p:sldId id="2114" r:id="rId1977"/>
    <p:sldId id="2115" r:id="rId1978"/>
    <p:sldId id="2116" r:id="rId1979"/>
    <p:sldId id="2117" r:id="rId1980"/>
    <p:sldId id="3091" r:id="rId1981"/>
    <p:sldId id="2118" r:id="rId1982"/>
    <p:sldId id="2119" r:id="rId1983"/>
    <p:sldId id="2120" r:id="rId1984"/>
    <p:sldId id="2121" r:id="rId1985"/>
    <p:sldId id="2122" r:id="rId1986"/>
    <p:sldId id="2123" r:id="rId1987"/>
    <p:sldId id="2124" r:id="rId1988"/>
    <p:sldId id="2125" r:id="rId1989"/>
    <p:sldId id="2126" r:id="rId1990"/>
    <p:sldId id="2127" r:id="rId1991"/>
    <p:sldId id="2128" r:id="rId1992"/>
    <p:sldId id="2129" r:id="rId1993"/>
    <p:sldId id="2130" r:id="rId1994"/>
    <p:sldId id="3092" r:id="rId1995"/>
    <p:sldId id="2131" r:id="rId1996"/>
    <p:sldId id="2132" r:id="rId1997"/>
    <p:sldId id="2133" r:id="rId1998"/>
    <p:sldId id="2134" r:id="rId1999"/>
    <p:sldId id="2135" r:id="rId2000"/>
    <p:sldId id="2136" r:id="rId2001"/>
    <p:sldId id="2137" r:id="rId2002"/>
    <p:sldId id="2138" r:id="rId2003"/>
    <p:sldId id="2139" r:id="rId2004"/>
    <p:sldId id="2140" r:id="rId2005"/>
    <p:sldId id="2141" r:id="rId2006"/>
    <p:sldId id="2142" r:id="rId2007"/>
    <p:sldId id="2143" r:id="rId2008"/>
    <p:sldId id="2144" r:id="rId2009"/>
    <p:sldId id="2145" r:id="rId2010"/>
    <p:sldId id="2146" r:id="rId2011"/>
    <p:sldId id="2147" r:id="rId2012"/>
    <p:sldId id="3093" r:id="rId2013"/>
    <p:sldId id="2148" r:id="rId2014"/>
    <p:sldId id="2149" r:id="rId2015"/>
    <p:sldId id="2150" r:id="rId2016"/>
    <p:sldId id="2151" r:id="rId2017"/>
    <p:sldId id="2152" r:id="rId2018"/>
    <p:sldId id="2153" r:id="rId2019"/>
    <p:sldId id="2154" r:id="rId2020"/>
    <p:sldId id="2155" r:id="rId2021"/>
    <p:sldId id="2156" r:id="rId2022"/>
    <p:sldId id="2157" r:id="rId2023"/>
    <p:sldId id="2158" r:id="rId2024"/>
    <p:sldId id="2159" r:id="rId2025"/>
    <p:sldId id="2160" r:id="rId2026"/>
    <p:sldId id="3094" r:id="rId2027"/>
    <p:sldId id="2161" r:id="rId2028"/>
    <p:sldId id="2162" r:id="rId2029"/>
    <p:sldId id="2163" r:id="rId2030"/>
    <p:sldId id="2164" r:id="rId2031"/>
    <p:sldId id="2165" r:id="rId2032"/>
    <p:sldId id="2166" r:id="rId2033"/>
    <p:sldId id="2167" r:id="rId2034"/>
    <p:sldId id="2168" r:id="rId2035"/>
    <p:sldId id="2169" r:id="rId2036"/>
    <p:sldId id="2170" r:id="rId2037"/>
    <p:sldId id="2171" r:id="rId2038"/>
    <p:sldId id="2172" r:id="rId2039"/>
    <p:sldId id="2173" r:id="rId2040"/>
    <p:sldId id="3095" r:id="rId2041"/>
    <p:sldId id="2174" r:id="rId2042"/>
    <p:sldId id="2175" r:id="rId2043"/>
    <p:sldId id="2176" r:id="rId2044"/>
    <p:sldId id="2177" r:id="rId2045"/>
    <p:sldId id="2178" r:id="rId2046"/>
    <p:sldId id="2179" r:id="rId2047"/>
    <p:sldId id="2180" r:id="rId2048"/>
    <p:sldId id="2181" r:id="rId2049"/>
    <p:sldId id="2182" r:id="rId2050"/>
    <p:sldId id="3096" r:id="rId2051"/>
    <p:sldId id="2183" r:id="rId2052"/>
    <p:sldId id="2184" r:id="rId2053"/>
    <p:sldId id="2185" r:id="rId2054"/>
    <p:sldId id="2186" r:id="rId2055"/>
    <p:sldId id="2187" r:id="rId2056"/>
    <p:sldId id="2188" r:id="rId2057"/>
    <p:sldId id="2189" r:id="rId2058"/>
    <p:sldId id="2190" r:id="rId2059"/>
    <p:sldId id="2191" r:id="rId2060"/>
    <p:sldId id="2192" r:id="rId2061"/>
    <p:sldId id="2193" r:id="rId2062"/>
    <p:sldId id="2194" r:id="rId2063"/>
    <p:sldId id="2195" r:id="rId2064"/>
    <p:sldId id="2196" r:id="rId2065"/>
    <p:sldId id="2197" r:id="rId2066"/>
    <p:sldId id="2198" r:id="rId2067"/>
    <p:sldId id="2199" r:id="rId2068"/>
    <p:sldId id="3097" r:id="rId2069"/>
    <p:sldId id="2200" r:id="rId2070"/>
    <p:sldId id="2201" r:id="rId2071"/>
    <p:sldId id="2202" r:id="rId2072"/>
    <p:sldId id="2203" r:id="rId2073"/>
    <p:sldId id="2204" r:id="rId2074"/>
    <p:sldId id="2205" r:id="rId2075"/>
    <p:sldId id="2206" r:id="rId2076"/>
    <p:sldId id="2207" r:id="rId2077"/>
    <p:sldId id="2208" r:id="rId2078"/>
    <p:sldId id="2209" r:id="rId2079"/>
    <p:sldId id="2210" r:id="rId2080"/>
    <p:sldId id="2211" r:id="rId2081"/>
    <p:sldId id="2212" r:id="rId2082"/>
    <p:sldId id="3098" r:id="rId2083"/>
    <p:sldId id="2213" r:id="rId2084"/>
    <p:sldId id="2214" r:id="rId2085"/>
    <p:sldId id="2215" r:id="rId2086"/>
    <p:sldId id="2216" r:id="rId2087"/>
    <p:sldId id="2217" r:id="rId2088"/>
    <p:sldId id="2218" r:id="rId2089"/>
    <p:sldId id="2219" r:id="rId2090"/>
    <p:sldId id="2220" r:id="rId2091"/>
    <p:sldId id="2221" r:id="rId2092"/>
    <p:sldId id="2222" r:id="rId2093"/>
    <p:sldId id="2223" r:id="rId2094"/>
    <p:sldId id="2224" r:id="rId2095"/>
    <p:sldId id="2225" r:id="rId2096"/>
    <p:sldId id="3099" r:id="rId2097"/>
    <p:sldId id="2226" r:id="rId2098"/>
    <p:sldId id="2227" r:id="rId2099"/>
    <p:sldId id="2228" r:id="rId2100"/>
    <p:sldId id="2229" r:id="rId2101"/>
    <p:sldId id="2230" r:id="rId2102"/>
    <p:sldId id="2231" r:id="rId2103"/>
    <p:sldId id="2232" r:id="rId2104"/>
    <p:sldId id="2233" r:id="rId2105"/>
    <p:sldId id="2234" r:id="rId2106"/>
    <p:sldId id="2235" r:id="rId2107"/>
    <p:sldId id="2236" r:id="rId2108"/>
    <p:sldId id="2237" r:id="rId2109"/>
    <p:sldId id="2238" r:id="rId2110"/>
    <p:sldId id="3100" r:id="rId2111"/>
    <p:sldId id="2239" r:id="rId2112"/>
    <p:sldId id="2240" r:id="rId2113"/>
    <p:sldId id="2241" r:id="rId2114"/>
    <p:sldId id="2242" r:id="rId2115"/>
    <p:sldId id="2243" r:id="rId2116"/>
    <p:sldId id="2244" r:id="rId2117"/>
    <p:sldId id="2245" r:id="rId2118"/>
    <p:sldId id="2246" r:id="rId2119"/>
    <p:sldId id="2247" r:id="rId2120"/>
    <p:sldId id="2248" r:id="rId2121"/>
    <p:sldId id="2249" r:id="rId2122"/>
    <p:sldId id="2250" r:id="rId2123"/>
    <p:sldId id="2251" r:id="rId2124"/>
    <p:sldId id="2252" r:id="rId2125"/>
    <p:sldId id="2253" r:id="rId2126"/>
    <p:sldId id="2254" r:id="rId2127"/>
    <p:sldId id="2255" r:id="rId2128"/>
    <p:sldId id="3101" r:id="rId2129"/>
    <p:sldId id="2256" r:id="rId2130"/>
    <p:sldId id="2257" r:id="rId2131"/>
    <p:sldId id="2258" r:id="rId2132"/>
    <p:sldId id="2259" r:id="rId2133"/>
    <p:sldId id="2260" r:id="rId2134"/>
    <p:sldId id="2261" r:id="rId2135"/>
    <p:sldId id="2262" r:id="rId2136"/>
    <p:sldId id="2263" r:id="rId2137"/>
    <p:sldId id="2264" r:id="rId2138"/>
    <p:sldId id="2265" r:id="rId2139"/>
    <p:sldId id="2266" r:id="rId2140"/>
    <p:sldId id="2267" r:id="rId2141"/>
    <p:sldId id="2268" r:id="rId2142"/>
    <p:sldId id="2269" r:id="rId2143"/>
    <p:sldId id="2270" r:id="rId2144"/>
    <p:sldId id="2271" r:id="rId2145"/>
    <p:sldId id="2272" r:id="rId2146"/>
    <p:sldId id="2273" r:id="rId2147"/>
    <p:sldId id="2274" r:id="rId2148"/>
    <p:sldId id="2275" r:id="rId2149"/>
    <p:sldId id="2276" r:id="rId2150"/>
    <p:sldId id="2277" r:id="rId2151"/>
    <p:sldId id="2278" r:id="rId2152"/>
    <p:sldId id="2279" r:id="rId2153"/>
    <p:sldId id="2280" r:id="rId2154"/>
    <p:sldId id="3102" r:id="rId2155"/>
    <p:sldId id="2281" r:id="rId2156"/>
    <p:sldId id="2282" r:id="rId2157"/>
    <p:sldId id="2283" r:id="rId2158"/>
    <p:sldId id="2284" r:id="rId2159"/>
    <p:sldId id="2285" r:id="rId2160"/>
    <p:sldId id="2286" r:id="rId2161"/>
    <p:sldId id="2287" r:id="rId2162"/>
    <p:sldId id="2288" r:id="rId2163"/>
    <p:sldId id="2289" r:id="rId2164"/>
    <p:sldId id="3103" r:id="rId2165"/>
    <p:sldId id="2290" r:id="rId2166"/>
    <p:sldId id="2291" r:id="rId2167"/>
    <p:sldId id="2292" r:id="rId2168"/>
    <p:sldId id="2293" r:id="rId2169"/>
    <p:sldId id="2294" r:id="rId2170"/>
    <p:sldId id="2295" r:id="rId2171"/>
    <p:sldId id="2296" r:id="rId2172"/>
    <p:sldId id="2297" r:id="rId2173"/>
    <p:sldId id="2298" r:id="rId2174"/>
    <p:sldId id="2299" r:id="rId2175"/>
    <p:sldId id="2300" r:id="rId2176"/>
    <p:sldId id="2301" r:id="rId2177"/>
    <p:sldId id="2302" r:id="rId2178"/>
    <p:sldId id="2303" r:id="rId2179"/>
    <p:sldId id="2304" r:id="rId2180"/>
    <p:sldId id="2305" r:id="rId2181"/>
    <p:sldId id="2306" r:id="rId2182"/>
    <p:sldId id="3104" r:id="rId2183"/>
    <p:sldId id="2307" r:id="rId2184"/>
    <p:sldId id="2308" r:id="rId2185"/>
    <p:sldId id="2309" r:id="rId2186"/>
    <p:sldId id="2310" r:id="rId2187"/>
    <p:sldId id="2311" r:id="rId2188"/>
    <p:sldId id="2312" r:id="rId2189"/>
    <p:sldId id="2313" r:id="rId2190"/>
    <p:sldId id="2314" r:id="rId2191"/>
    <p:sldId id="2315" r:id="rId2192"/>
    <p:sldId id="2316" r:id="rId2193"/>
    <p:sldId id="2317" r:id="rId2194"/>
    <p:sldId id="2318" r:id="rId2195"/>
    <p:sldId id="2319" r:id="rId2196"/>
    <p:sldId id="2320" r:id="rId2197"/>
    <p:sldId id="2321" r:id="rId2198"/>
    <p:sldId id="2322" r:id="rId2199"/>
    <p:sldId id="2323" r:id="rId2200"/>
    <p:sldId id="2324" r:id="rId2201"/>
    <p:sldId id="2325" r:id="rId2202"/>
    <p:sldId id="3105" r:id="rId2203"/>
    <p:sldId id="2326" r:id="rId2204"/>
    <p:sldId id="2327" r:id="rId2205"/>
    <p:sldId id="2328" r:id="rId2206"/>
    <p:sldId id="2329" r:id="rId2207"/>
    <p:sldId id="2330" r:id="rId2208"/>
    <p:sldId id="2331" r:id="rId2209"/>
    <p:sldId id="2332" r:id="rId2210"/>
    <p:sldId id="2333" r:id="rId2211"/>
    <p:sldId id="2334" r:id="rId2212"/>
    <p:sldId id="2335" r:id="rId2213"/>
    <p:sldId id="2336" r:id="rId2214"/>
    <p:sldId id="2337" r:id="rId2215"/>
    <p:sldId id="2338" r:id="rId2216"/>
    <p:sldId id="3106" r:id="rId2217"/>
    <p:sldId id="2339" r:id="rId2218"/>
    <p:sldId id="2340" r:id="rId2219"/>
    <p:sldId id="2341" r:id="rId2220"/>
    <p:sldId id="2342" r:id="rId2221"/>
    <p:sldId id="2343" r:id="rId2222"/>
    <p:sldId id="2344" r:id="rId2223"/>
    <p:sldId id="2345" r:id="rId2224"/>
    <p:sldId id="2346" r:id="rId2225"/>
    <p:sldId id="2347" r:id="rId2226"/>
    <p:sldId id="2348" r:id="rId2227"/>
    <p:sldId id="2349" r:id="rId2228"/>
    <p:sldId id="2350" r:id="rId2229"/>
    <p:sldId id="2351" r:id="rId2230"/>
    <p:sldId id="3107" r:id="rId2231"/>
    <p:sldId id="2352" r:id="rId2232"/>
    <p:sldId id="2353" r:id="rId2233"/>
    <p:sldId id="2354" r:id="rId2234"/>
    <p:sldId id="2355" r:id="rId2235"/>
    <p:sldId id="2356" r:id="rId2236"/>
    <p:sldId id="2357" r:id="rId2237"/>
    <p:sldId id="2358" r:id="rId2238"/>
    <p:sldId id="2359" r:id="rId2239"/>
    <p:sldId id="2360" r:id="rId2240"/>
    <p:sldId id="2361" r:id="rId2241"/>
    <p:sldId id="2362" r:id="rId2242"/>
    <p:sldId id="2363" r:id="rId2243"/>
    <p:sldId id="2364" r:id="rId2244"/>
    <p:sldId id="2365" r:id="rId2245"/>
    <p:sldId id="2366" r:id="rId2246"/>
    <p:sldId id="2367" r:id="rId2247"/>
    <p:sldId id="2368" r:id="rId2248"/>
    <p:sldId id="2369" r:id="rId2249"/>
    <p:sldId id="2370" r:id="rId2250"/>
    <p:sldId id="2371" r:id="rId2251"/>
    <p:sldId id="2372" r:id="rId2252"/>
    <p:sldId id="2373" r:id="rId2253"/>
    <p:sldId id="2374" r:id="rId2254"/>
    <p:sldId id="2375" r:id="rId2255"/>
    <p:sldId id="2376" r:id="rId2256"/>
    <p:sldId id="3108" r:id="rId2257"/>
    <p:sldId id="2377" r:id="rId2258"/>
    <p:sldId id="2378" r:id="rId2259"/>
    <p:sldId id="2379" r:id="rId2260"/>
    <p:sldId id="2380" r:id="rId2261"/>
    <p:sldId id="2381" r:id="rId2262"/>
    <p:sldId id="2382" r:id="rId2263"/>
    <p:sldId id="2383" r:id="rId2264"/>
    <p:sldId id="2384" r:id="rId2265"/>
    <p:sldId id="2385" r:id="rId2266"/>
    <p:sldId id="3109" r:id="rId2267"/>
    <p:sldId id="2386" r:id="rId2268"/>
    <p:sldId id="2387" r:id="rId2269"/>
    <p:sldId id="2388" r:id="rId2270"/>
    <p:sldId id="2389" r:id="rId2271"/>
    <p:sldId id="2390" r:id="rId2272"/>
    <p:sldId id="2391" r:id="rId2273"/>
    <p:sldId id="2392" r:id="rId2274"/>
    <p:sldId id="2393" r:id="rId2275"/>
    <p:sldId id="2394" r:id="rId2276"/>
    <p:sldId id="3110" r:id="rId2277"/>
    <p:sldId id="2395" r:id="rId2278"/>
    <p:sldId id="2396" r:id="rId2279"/>
    <p:sldId id="2397" r:id="rId2280"/>
    <p:sldId id="2398" r:id="rId2281"/>
    <p:sldId id="2399" r:id="rId2282"/>
    <p:sldId id="2400" r:id="rId2283"/>
    <p:sldId id="2401" r:id="rId2284"/>
    <p:sldId id="2402" r:id="rId2285"/>
    <p:sldId id="2403" r:id="rId2286"/>
    <p:sldId id="2404" r:id="rId2287"/>
    <p:sldId id="2405" r:id="rId2288"/>
    <p:sldId id="2406" r:id="rId2289"/>
    <p:sldId id="2407" r:id="rId2290"/>
    <p:sldId id="2408" r:id="rId2291"/>
    <p:sldId id="2409" r:id="rId2292"/>
    <p:sldId id="2410" r:id="rId2293"/>
    <p:sldId id="2411" r:id="rId2294"/>
    <p:sldId id="2412" r:id="rId2295"/>
    <p:sldId id="2413" r:id="rId2296"/>
    <p:sldId id="2414" r:id="rId2297"/>
    <p:sldId id="2415" r:id="rId2298"/>
    <p:sldId id="2416" r:id="rId2299"/>
    <p:sldId id="2417" r:id="rId2300"/>
    <p:sldId id="2418" r:id="rId2301"/>
    <p:sldId id="2419" r:id="rId2302"/>
    <p:sldId id="3111" r:id="rId2303"/>
    <p:sldId id="2420" r:id="rId2304"/>
    <p:sldId id="2421" r:id="rId2305"/>
    <p:sldId id="2422" r:id="rId2306"/>
    <p:sldId id="2423" r:id="rId2307"/>
    <p:sldId id="2424" r:id="rId2308"/>
    <p:sldId id="2425" r:id="rId2309"/>
    <p:sldId id="2426" r:id="rId2310"/>
    <p:sldId id="2427" r:id="rId2311"/>
    <p:sldId id="2428" r:id="rId2312"/>
    <p:sldId id="2429" r:id="rId2313"/>
    <p:sldId id="2430" r:id="rId2314"/>
    <p:sldId id="2431" r:id="rId2315"/>
    <p:sldId id="2432" r:id="rId2316"/>
    <p:sldId id="2433" r:id="rId2317"/>
    <p:sldId id="2434" r:id="rId2318"/>
    <p:sldId id="2435" r:id="rId2319"/>
    <p:sldId id="2436" r:id="rId2320"/>
    <p:sldId id="2437" r:id="rId2321"/>
    <p:sldId id="2438" r:id="rId2322"/>
    <p:sldId id="3112" r:id="rId2323"/>
    <p:sldId id="2439" r:id="rId2324"/>
    <p:sldId id="2440" r:id="rId2325"/>
    <p:sldId id="2441" r:id="rId2326"/>
    <p:sldId id="2442" r:id="rId2327"/>
    <p:sldId id="2443" r:id="rId2328"/>
    <p:sldId id="2444" r:id="rId2329"/>
    <p:sldId id="2445" r:id="rId2330"/>
    <p:sldId id="2446" r:id="rId2331"/>
    <p:sldId id="2447" r:id="rId2332"/>
    <p:sldId id="2448" r:id="rId2333"/>
    <p:sldId id="2449" r:id="rId2334"/>
    <p:sldId id="2450" r:id="rId2335"/>
    <p:sldId id="2451" r:id="rId2336"/>
    <p:sldId id="3113" r:id="rId2337"/>
    <p:sldId id="2452" r:id="rId2338"/>
    <p:sldId id="2453" r:id="rId2339"/>
    <p:sldId id="2454" r:id="rId2340"/>
    <p:sldId id="2455" r:id="rId2341"/>
    <p:sldId id="2456" r:id="rId2342"/>
    <p:sldId id="2457" r:id="rId2343"/>
    <p:sldId id="2458" r:id="rId2344"/>
    <p:sldId id="2459" r:id="rId2345"/>
    <p:sldId id="2460" r:id="rId2346"/>
    <p:sldId id="2461" r:id="rId2347"/>
    <p:sldId id="2462" r:id="rId2348"/>
    <p:sldId id="2463" r:id="rId2349"/>
    <p:sldId id="2464" r:id="rId2350"/>
    <p:sldId id="3114" r:id="rId2351"/>
    <p:sldId id="2465" r:id="rId2352"/>
    <p:sldId id="2466" r:id="rId2353"/>
    <p:sldId id="2467" r:id="rId2354"/>
    <p:sldId id="2468" r:id="rId2355"/>
    <p:sldId id="2469" r:id="rId2356"/>
    <p:sldId id="2470" r:id="rId2357"/>
    <p:sldId id="2471" r:id="rId2358"/>
    <p:sldId id="2472" r:id="rId2359"/>
    <p:sldId id="2473" r:id="rId2360"/>
    <p:sldId id="2474" r:id="rId2361"/>
    <p:sldId id="2475" r:id="rId2362"/>
    <p:sldId id="2476" r:id="rId2363"/>
    <p:sldId id="2477" r:id="rId2364"/>
    <p:sldId id="2478" r:id="rId2365"/>
    <p:sldId id="2479" r:id="rId2366"/>
    <p:sldId id="2480" r:id="rId2367"/>
    <p:sldId id="2481" r:id="rId2368"/>
    <p:sldId id="2482" r:id="rId2369"/>
    <p:sldId id="2483" r:id="rId2370"/>
    <p:sldId id="2484" r:id="rId2371"/>
    <p:sldId id="2485" r:id="rId2372"/>
    <p:sldId id="2486" r:id="rId2373"/>
    <p:sldId id="2487" r:id="rId2374"/>
    <p:sldId id="2488" r:id="rId2375"/>
    <p:sldId id="2489" r:id="rId2376"/>
    <p:sldId id="3115" r:id="rId2377"/>
    <p:sldId id="2490" r:id="rId2378"/>
    <p:sldId id="2491" r:id="rId2379"/>
    <p:sldId id="2492" r:id="rId2380"/>
    <p:sldId id="2493" r:id="rId2381"/>
    <p:sldId id="2494" r:id="rId2382"/>
    <p:sldId id="2495" r:id="rId2383"/>
    <p:sldId id="2496" r:id="rId2384"/>
    <p:sldId id="2497" r:id="rId2385"/>
    <p:sldId id="2498" r:id="rId2386"/>
    <p:sldId id="2499" r:id="rId2387"/>
    <p:sldId id="2500" r:id="rId2388"/>
    <p:sldId id="2501" r:id="rId2389"/>
    <p:sldId id="2502" r:id="rId2390"/>
    <p:sldId id="3116" r:id="rId2391"/>
    <p:sldId id="2503" r:id="rId2392"/>
    <p:sldId id="2504" r:id="rId2393"/>
    <p:sldId id="2505" r:id="rId2394"/>
    <p:sldId id="2506" r:id="rId2395"/>
    <p:sldId id="2507" r:id="rId2396"/>
    <p:sldId id="2508" r:id="rId2397"/>
    <p:sldId id="2509" r:id="rId2398"/>
    <p:sldId id="2510" r:id="rId2399"/>
    <p:sldId id="2511" r:id="rId2400"/>
    <p:sldId id="2512" r:id="rId2401"/>
    <p:sldId id="2513" r:id="rId2402"/>
    <p:sldId id="2514" r:id="rId2403"/>
    <p:sldId id="2515" r:id="rId2404"/>
    <p:sldId id="3117" r:id="rId2405"/>
    <p:sldId id="2516" r:id="rId2406"/>
    <p:sldId id="2517" r:id="rId2407"/>
    <p:sldId id="2518" r:id="rId2408"/>
    <p:sldId id="2519" r:id="rId2409"/>
    <p:sldId id="2520" r:id="rId2410"/>
    <p:sldId id="2521" r:id="rId2411"/>
    <p:sldId id="2522" r:id="rId2412"/>
    <p:sldId id="2523" r:id="rId2413"/>
    <p:sldId id="2524" r:id="rId2414"/>
    <p:sldId id="2525" r:id="rId2415"/>
    <p:sldId id="2526" r:id="rId2416"/>
    <p:sldId id="2527" r:id="rId2417"/>
    <p:sldId id="2528" r:id="rId2418"/>
    <p:sldId id="2529" r:id="rId2419"/>
    <p:sldId id="2530" r:id="rId2420"/>
    <p:sldId id="2531" r:id="rId2421"/>
    <p:sldId id="2532" r:id="rId2422"/>
    <p:sldId id="2533" r:id="rId2423"/>
    <p:sldId id="2534" r:id="rId2424"/>
    <p:sldId id="2535" r:id="rId2425"/>
    <p:sldId id="2536" r:id="rId2426"/>
    <p:sldId id="2537" r:id="rId2427"/>
    <p:sldId id="2538" r:id="rId2428"/>
    <p:sldId id="2539" r:id="rId2429"/>
    <p:sldId id="2540" r:id="rId2430"/>
    <p:sldId id="3118" r:id="rId2431"/>
    <p:sldId id="2541" r:id="rId2432"/>
    <p:sldId id="2542" r:id="rId2433"/>
    <p:sldId id="2543" r:id="rId2434"/>
    <p:sldId id="2544" r:id="rId2435"/>
    <p:sldId id="2546" r:id="rId2436"/>
    <p:sldId id="2547" r:id="rId2437"/>
    <p:sldId id="2548" r:id="rId2438"/>
    <p:sldId id="2550" r:id="rId2439"/>
    <p:sldId id="2551" r:id="rId2440"/>
    <p:sldId id="2552" r:id="rId2441"/>
    <p:sldId id="3119" r:id="rId2442"/>
    <p:sldId id="2554" r:id="rId2443"/>
    <p:sldId id="2555" r:id="rId2444"/>
    <p:sldId id="2556" r:id="rId2445"/>
    <p:sldId id="2557" r:id="rId2446"/>
    <p:sldId id="2558" r:id="rId2447"/>
    <p:sldId id="2559" r:id="rId2448"/>
    <p:sldId id="2560" r:id="rId2449"/>
    <p:sldId id="2561" r:id="rId2450"/>
    <p:sldId id="2562" r:id="rId2451"/>
    <p:sldId id="2563" r:id="rId2452"/>
    <p:sldId id="2564" r:id="rId2453"/>
    <p:sldId id="2565" r:id="rId2454"/>
    <p:sldId id="2566" r:id="rId2455"/>
    <p:sldId id="2567" r:id="rId2456"/>
    <p:sldId id="2568" r:id="rId2457"/>
    <p:sldId id="2569" r:id="rId2458"/>
    <p:sldId id="2570" r:id="rId2459"/>
    <p:sldId id="2571" r:id="rId2460"/>
    <p:sldId id="2572" r:id="rId2461"/>
    <p:sldId id="2573" r:id="rId2462"/>
    <p:sldId id="2574" r:id="rId2463"/>
    <p:sldId id="2575" r:id="rId2464"/>
    <p:sldId id="2576" r:id="rId2465"/>
    <p:sldId id="2577" r:id="rId2466"/>
    <p:sldId id="2578" r:id="rId2467"/>
    <p:sldId id="3120" r:id="rId2468"/>
    <p:sldId id="2579" r:id="rId2469"/>
    <p:sldId id="2580" r:id="rId2470"/>
    <p:sldId id="2581" r:id="rId2471"/>
    <p:sldId id="2582" r:id="rId2472"/>
    <p:sldId id="2583" r:id="rId2473"/>
    <p:sldId id="2584" r:id="rId2474"/>
    <p:sldId id="2585" r:id="rId2475"/>
    <p:sldId id="2586" r:id="rId2476"/>
    <p:sldId id="2587" r:id="rId2477"/>
    <p:sldId id="2588" r:id="rId2478"/>
    <p:sldId id="3121" r:id="rId2479"/>
    <p:sldId id="2589" r:id="rId2480"/>
    <p:sldId id="2590" r:id="rId2481"/>
    <p:sldId id="2591" r:id="rId2482"/>
    <p:sldId id="2592" r:id="rId2483"/>
    <p:sldId id="2593" r:id="rId2484"/>
    <p:sldId id="2594" r:id="rId2485"/>
    <p:sldId id="2595" r:id="rId2486"/>
    <p:sldId id="2596" r:id="rId2487"/>
    <p:sldId id="2597" r:id="rId2488"/>
    <p:sldId id="2598" r:id="rId2489"/>
    <p:sldId id="2599" r:id="rId2490"/>
    <p:sldId id="2600" r:id="rId2491"/>
    <p:sldId id="2601" r:id="rId2492"/>
    <p:sldId id="3122" r:id="rId2493"/>
    <p:sldId id="2602" r:id="rId2494"/>
    <p:sldId id="2603" r:id="rId2495"/>
    <p:sldId id="2604" r:id="rId2496"/>
    <p:sldId id="2605" r:id="rId2497"/>
    <p:sldId id="2606" r:id="rId2498"/>
    <p:sldId id="2607" r:id="rId2499"/>
    <p:sldId id="2608" r:id="rId2500"/>
    <p:sldId id="2609" r:id="rId2501"/>
    <p:sldId id="2610" r:id="rId2502"/>
    <p:sldId id="2611" r:id="rId2503"/>
    <p:sldId id="2612" r:id="rId2504"/>
    <p:sldId id="2613" r:id="rId2505"/>
    <p:sldId id="2614" r:id="rId2506"/>
    <p:sldId id="2615" r:id="rId2507"/>
    <p:sldId id="2616" r:id="rId2508"/>
    <p:sldId id="2617" r:id="rId2509"/>
    <p:sldId id="2618" r:id="rId2510"/>
    <p:sldId id="3123" r:id="rId2511"/>
    <p:sldId id="2619" r:id="rId2512"/>
    <p:sldId id="2620" r:id="rId2513"/>
    <p:sldId id="2621" r:id="rId2514"/>
    <p:sldId id="2622" r:id="rId2515"/>
    <p:sldId id="2623" r:id="rId2516"/>
    <p:sldId id="2624" r:id="rId2517"/>
    <p:sldId id="2625" r:id="rId2518"/>
    <p:sldId id="2626" r:id="rId2519"/>
    <p:sldId id="2627" r:id="rId2520"/>
    <p:sldId id="2628" r:id="rId2521"/>
    <p:sldId id="2629" r:id="rId2522"/>
    <p:sldId id="2630" r:id="rId2523"/>
    <p:sldId id="2631" r:id="rId2524"/>
    <p:sldId id="3124" r:id="rId2525"/>
    <p:sldId id="2632" r:id="rId2526"/>
    <p:sldId id="2633" r:id="rId2527"/>
    <p:sldId id="2634" r:id="rId2528"/>
    <p:sldId id="2635" r:id="rId2529"/>
    <p:sldId id="2636" r:id="rId2530"/>
    <p:sldId id="2637" r:id="rId2531"/>
    <p:sldId id="2638" r:id="rId2532"/>
    <p:sldId id="2639" r:id="rId2533"/>
    <p:sldId id="2640" r:id="rId2534"/>
    <p:sldId id="2641" r:id="rId2535"/>
    <p:sldId id="2642" r:id="rId2536"/>
    <p:sldId id="2643" r:id="rId2537"/>
    <p:sldId id="2644" r:id="rId2538"/>
    <p:sldId id="2645" r:id="rId2539"/>
    <p:sldId id="2646" r:id="rId2540"/>
    <p:sldId id="2647" r:id="rId2541"/>
    <p:sldId id="2648" r:id="rId2542"/>
    <p:sldId id="3125" r:id="rId2543"/>
    <p:sldId id="2649" r:id="rId2544"/>
    <p:sldId id="2650" r:id="rId2545"/>
    <p:sldId id="2651" r:id="rId2546"/>
    <p:sldId id="2652" r:id="rId2547"/>
    <p:sldId id="2653" r:id="rId2548"/>
    <p:sldId id="2654" r:id="rId2549"/>
    <p:sldId id="2655" r:id="rId2550"/>
    <p:sldId id="2656" r:id="rId2551"/>
    <p:sldId id="2657" r:id="rId2552"/>
    <p:sldId id="2658" r:id="rId2553"/>
    <p:sldId id="3161" r:id="rId2554"/>
    <p:sldId id="2659" r:id="rId2555"/>
    <p:sldId id="2660" r:id="rId2556"/>
    <p:sldId id="2661" r:id="rId2557"/>
    <p:sldId id="2662" r:id="rId2558"/>
    <p:sldId id="2663" r:id="rId2559"/>
    <p:sldId id="2664" r:id="rId2560"/>
    <p:sldId id="2665" r:id="rId2561"/>
    <p:sldId id="2666" r:id="rId2562"/>
    <p:sldId id="3126" r:id="rId2563"/>
    <p:sldId id="2667" r:id="rId2564"/>
    <p:sldId id="2668" r:id="rId2565"/>
    <p:sldId id="2669" r:id="rId2566"/>
    <p:sldId id="2670" r:id="rId2567"/>
    <p:sldId id="2671" r:id="rId2568"/>
    <p:sldId id="2672" r:id="rId2569"/>
    <p:sldId id="2673" r:id="rId2570"/>
    <p:sldId id="2674" r:id="rId2571"/>
    <p:sldId id="2675" r:id="rId2572"/>
    <p:sldId id="2676" r:id="rId2573"/>
    <p:sldId id="2677" r:id="rId2574"/>
    <p:sldId id="2678" r:id="rId2575"/>
    <p:sldId id="2679" r:id="rId2576"/>
    <p:sldId id="3127" r:id="rId2577"/>
    <p:sldId id="2680" r:id="rId2578"/>
    <p:sldId id="2681" r:id="rId2579"/>
    <p:sldId id="2682" r:id="rId2580"/>
    <p:sldId id="2683" r:id="rId2581"/>
    <p:sldId id="2684" r:id="rId2582"/>
    <p:sldId id="2685" r:id="rId2583"/>
    <p:sldId id="2686" r:id="rId2584"/>
    <p:sldId id="2687" r:id="rId2585"/>
    <p:sldId id="2688" r:id="rId2586"/>
    <p:sldId id="2689" r:id="rId2587"/>
    <p:sldId id="3128" r:id="rId2588"/>
    <p:sldId id="2690" r:id="rId2589"/>
    <p:sldId id="2691" r:id="rId2590"/>
    <p:sldId id="2692" r:id="rId2591"/>
    <p:sldId id="2693" r:id="rId2592"/>
    <p:sldId id="2694" r:id="rId2593"/>
    <p:sldId id="2695" r:id="rId2594"/>
    <p:sldId id="2696" r:id="rId2595"/>
    <p:sldId id="2697" r:id="rId2596"/>
    <p:sldId id="2698" r:id="rId2597"/>
    <p:sldId id="2699" r:id="rId2598"/>
    <p:sldId id="2700" r:id="rId2599"/>
    <p:sldId id="2701" r:id="rId2600"/>
    <p:sldId id="2702" r:id="rId2601"/>
    <p:sldId id="2703" r:id="rId2602"/>
    <p:sldId id="2704" r:id="rId2603"/>
    <p:sldId id="2705" r:id="rId2604"/>
    <p:sldId id="2706" r:id="rId2605"/>
    <p:sldId id="2707" r:id="rId2606"/>
    <p:sldId id="2708" r:id="rId2607"/>
    <p:sldId id="3130" r:id="rId2608"/>
    <p:sldId id="2709" r:id="rId2609"/>
    <p:sldId id="2710" r:id="rId2610"/>
    <p:sldId id="2711" r:id="rId2611"/>
    <p:sldId id="2712" r:id="rId2612"/>
    <p:sldId id="2713" r:id="rId2613"/>
    <p:sldId id="2714" r:id="rId2614"/>
    <p:sldId id="2715" r:id="rId2615"/>
    <p:sldId id="2716" r:id="rId2616"/>
    <p:sldId id="2717" r:id="rId2617"/>
    <p:sldId id="2718" r:id="rId2618"/>
    <p:sldId id="2719" r:id="rId2619"/>
    <p:sldId id="2720" r:id="rId2620"/>
    <p:sldId id="2721" r:id="rId2621"/>
    <p:sldId id="2722" r:id="rId2622"/>
    <p:sldId id="2723" r:id="rId2623"/>
    <p:sldId id="2724" r:id="rId2624"/>
    <p:sldId id="2725" r:id="rId2625"/>
    <p:sldId id="2726" r:id="rId2626"/>
    <p:sldId id="2727" r:id="rId2627"/>
    <p:sldId id="2728" r:id="rId2628"/>
    <p:sldId id="2729" r:id="rId2629"/>
    <p:sldId id="2730" r:id="rId2630"/>
    <p:sldId id="2731" r:id="rId2631"/>
    <p:sldId id="2732" r:id="rId2632"/>
    <p:sldId id="3131" r:id="rId2633"/>
    <p:sldId id="2733" r:id="rId2634"/>
    <p:sldId id="2734" r:id="rId2635"/>
    <p:sldId id="2735" r:id="rId2636"/>
    <p:sldId id="2736" r:id="rId2637"/>
    <p:sldId id="2737" r:id="rId2638"/>
    <p:sldId id="2738" r:id="rId2639"/>
    <p:sldId id="2739" r:id="rId2640"/>
    <p:sldId id="2740" r:id="rId2641"/>
    <p:sldId id="2741" r:id="rId2642"/>
    <p:sldId id="2742" r:id="rId2643"/>
    <p:sldId id="2743" r:id="rId2644"/>
    <p:sldId id="2744" r:id="rId2645"/>
    <p:sldId id="2745" r:id="rId2646"/>
    <p:sldId id="2746" r:id="rId2647"/>
    <p:sldId id="2747" r:id="rId2648"/>
    <p:sldId id="2748" r:id="rId2649"/>
    <p:sldId id="2749" r:id="rId2650"/>
    <p:sldId id="2750" r:id="rId2651"/>
    <p:sldId id="2751" r:id="rId2652"/>
    <p:sldId id="3132" r:id="rId2653"/>
    <p:sldId id="2752" r:id="rId2654"/>
    <p:sldId id="2753" r:id="rId2655"/>
    <p:sldId id="2754" r:id="rId2656"/>
    <p:sldId id="2755" r:id="rId2657"/>
    <p:sldId id="2756" r:id="rId2658"/>
    <p:sldId id="2757" r:id="rId2659"/>
    <p:sldId id="2758" r:id="rId2660"/>
    <p:sldId id="2759" r:id="rId2661"/>
    <p:sldId id="2760" r:id="rId2662"/>
    <p:sldId id="2761" r:id="rId2663"/>
    <p:sldId id="2762" r:id="rId2664"/>
    <p:sldId id="2763" r:id="rId2665"/>
    <p:sldId id="2764" r:id="rId2666"/>
    <p:sldId id="2765" r:id="rId2667"/>
    <p:sldId id="2766" r:id="rId2668"/>
    <p:sldId id="2767" r:id="rId2669"/>
    <p:sldId id="2768" r:id="rId2670"/>
    <p:sldId id="3133" r:id="rId2671"/>
    <p:sldId id="2769" r:id="rId2672"/>
    <p:sldId id="2770" r:id="rId2673"/>
    <p:sldId id="2771" r:id="rId2674"/>
    <p:sldId id="2772" r:id="rId2675"/>
    <p:sldId id="2773" r:id="rId2676"/>
    <p:sldId id="2774" r:id="rId2677"/>
    <p:sldId id="2775" r:id="rId2678"/>
    <p:sldId id="2776" r:id="rId2679"/>
    <p:sldId id="2777" r:id="rId2680"/>
    <p:sldId id="2778" r:id="rId2681"/>
    <p:sldId id="2779" r:id="rId2682"/>
    <p:sldId id="2780" r:id="rId2683"/>
    <p:sldId id="2781" r:id="rId2684"/>
    <p:sldId id="2782" r:id="rId2685"/>
    <p:sldId id="2783" r:id="rId2686"/>
    <p:sldId id="2784" r:id="rId2687"/>
    <p:sldId id="3134" r:id="rId2688"/>
    <p:sldId id="2785" r:id="rId2689"/>
    <p:sldId id="2786" r:id="rId2690"/>
    <p:sldId id="2787" r:id="rId2691"/>
    <p:sldId id="2788" r:id="rId2692"/>
    <p:sldId id="2789" r:id="rId2693"/>
    <p:sldId id="2790" r:id="rId2694"/>
    <p:sldId id="2791" r:id="rId2695"/>
    <p:sldId id="3135" r:id="rId2696"/>
    <p:sldId id="2792" r:id="rId2697"/>
    <p:sldId id="2793" r:id="rId2698"/>
    <p:sldId id="2794" r:id="rId2699"/>
    <p:sldId id="2795" r:id="rId2700"/>
    <p:sldId id="2796" r:id="rId2701"/>
    <p:sldId id="2797" r:id="rId2702"/>
    <p:sldId id="2798" r:id="rId2703"/>
    <p:sldId id="2799" r:id="rId2704"/>
    <p:sldId id="2800" r:id="rId2705"/>
    <p:sldId id="3136" r:id="rId2706"/>
    <p:sldId id="2801" r:id="rId2707"/>
    <p:sldId id="2802" r:id="rId2708"/>
    <p:sldId id="2803" r:id="rId2709"/>
    <p:sldId id="2804" r:id="rId2710"/>
    <p:sldId id="2805" r:id="rId2711"/>
    <p:sldId id="2806" r:id="rId2712"/>
    <p:sldId id="2807" r:id="rId2713"/>
    <p:sldId id="2808" r:id="rId2714"/>
    <p:sldId id="2809" r:id="rId2715"/>
    <p:sldId id="2810" r:id="rId2716"/>
    <p:sldId id="2811" r:id="rId2717"/>
    <p:sldId id="2812" r:id="rId2718"/>
    <p:sldId id="2813" r:id="rId2719"/>
    <p:sldId id="2814" r:id="rId2720"/>
    <p:sldId id="2815" r:id="rId2721"/>
    <p:sldId id="2816" r:id="rId2722"/>
    <p:sldId id="3137" r:id="rId2723"/>
    <p:sldId id="2817" r:id="rId2724"/>
    <p:sldId id="2818" r:id="rId2725"/>
    <p:sldId id="2819" r:id="rId2726"/>
    <p:sldId id="2820" r:id="rId2727"/>
    <p:sldId id="2821" r:id="rId2728"/>
    <p:sldId id="2822" r:id="rId2729"/>
    <p:sldId id="2823" r:id="rId2730"/>
    <p:sldId id="2824" r:id="rId2731"/>
    <p:sldId id="2825" r:id="rId2732"/>
    <p:sldId id="2826" r:id="rId2733"/>
    <p:sldId id="2827" r:id="rId2734"/>
    <p:sldId id="2828" r:id="rId2735"/>
    <p:sldId id="2829" r:id="rId2736"/>
    <p:sldId id="3138" r:id="rId2737"/>
    <p:sldId id="2830" r:id="rId2738"/>
    <p:sldId id="2831" r:id="rId2739"/>
    <p:sldId id="2832" r:id="rId2740"/>
    <p:sldId id="2833" r:id="rId2741"/>
    <p:sldId id="2834" r:id="rId2742"/>
    <p:sldId id="2835" r:id="rId2743"/>
    <p:sldId id="2836" r:id="rId2744"/>
    <p:sldId id="2837" r:id="rId2745"/>
    <p:sldId id="2838" r:id="rId2746"/>
    <p:sldId id="2839" r:id="rId2747"/>
    <p:sldId id="2840" r:id="rId2748"/>
    <p:sldId id="2841" r:id="rId2749"/>
    <p:sldId id="2842" r:id="rId2750"/>
    <p:sldId id="2843" r:id="rId2751"/>
    <p:sldId id="2844" r:id="rId2752"/>
    <p:sldId id="2845" r:id="rId2753"/>
    <p:sldId id="2846" r:id="rId2754"/>
    <p:sldId id="3139" r:id="rId2755"/>
    <p:sldId id="2847" r:id="rId2756"/>
    <p:sldId id="2848" r:id="rId2757"/>
    <p:sldId id="2849" r:id="rId2758"/>
    <p:sldId id="2850" r:id="rId2759"/>
    <p:sldId id="2851" r:id="rId2760"/>
    <p:sldId id="2852" r:id="rId2761"/>
    <p:sldId id="2853" r:id="rId2762"/>
    <p:sldId id="2854" r:id="rId2763"/>
    <p:sldId id="2855" r:id="rId2764"/>
    <p:sldId id="2856" r:id="rId2765"/>
    <p:sldId id="2857" r:id="rId2766"/>
    <p:sldId id="2858" r:id="rId2767"/>
    <p:sldId id="2859" r:id="rId2768"/>
    <p:sldId id="3140" r:id="rId2769"/>
    <p:sldId id="2860" r:id="rId2770"/>
    <p:sldId id="2861" r:id="rId2771"/>
    <p:sldId id="2862" r:id="rId2772"/>
    <p:sldId id="2863" r:id="rId2773"/>
    <p:sldId id="2864" r:id="rId2774"/>
    <p:sldId id="2865" r:id="rId2775"/>
    <p:sldId id="2866" r:id="rId2776"/>
    <p:sldId id="2867" r:id="rId2777"/>
    <p:sldId id="2868" r:id="rId2778"/>
    <p:sldId id="2869" r:id="rId2779"/>
    <p:sldId id="2870" r:id="rId2780"/>
    <p:sldId id="2871" r:id="rId2781"/>
    <p:sldId id="2872" r:id="rId2782"/>
    <p:sldId id="2873" r:id="rId2783"/>
    <p:sldId id="2874" r:id="rId2784"/>
    <p:sldId id="2875" r:id="rId2785"/>
    <p:sldId id="2876" r:id="rId2786"/>
    <p:sldId id="2877" r:id="rId2787"/>
    <p:sldId id="2878" r:id="rId2788"/>
    <p:sldId id="3147" r:id="rId2789"/>
    <p:sldId id="2879" r:id="rId2790"/>
    <p:sldId id="2880" r:id="rId2791"/>
    <p:sldId id="2881" r:id="rId2792"/>
    <p:sldId id="2882" r:id="rId2793"/>
    <p:sldId id="2883" r:id="rId2794"/>
    <p:sldId id="2884" r:id="rId2795"/>
    <p:sldId id="2885" r:id="rId2796"/>
    <p:sldId id="2886" r:id="rId2797"/>
    <p:sldId id="2887" r:id="rId2798"/>
    <p:sldId id="2888" r:id="rId2799"/>
    <p:sldId id="2889" r:id="rId2800"/>
    <p:sldId id="2890" r:id="rId2801"/>
    <p:sldId id="2891" r:id="rId2802"/>
    <p:sldId id="3142" r:id="rId2803"/>
    <p:sldId id="2892" r:id="rId2804"/>
    <p:sldId id="2893" r:id="rId2805"/>
    <p:sldId id="2894" r:id="rId2806"/>
    <p:sldId id="2895" r:id="rId2807"/>
    <p:sldId id="2896" r:id="rId2808"/>
    <p:sldId id="2897" r:id="rId2809"/>
    <p:sldId id="2898" r:id="rId2810"/>
    <p:sldId id="2899" r:id="rId2811"/>
    <p:sldId id="2900" r:id="rId2812"/>
    <p:sldId id="2901" r:id="rId2813"/>
    <p:sldId id="2902" r:id="rId2814"/>
    <p:sldId id="2903" r:id="rId2815"/>
    <p:sldId id="2904" r:id="rId2816"/>
    <p:sldId id="3143" r:id="rId2817"/>
    <p:sldId id="2905" r:id="rId2818"/>
    <p:sldId id="2906" r:id="rId2819"/>
    <p:sldId id="2907" r:id="rId2820"/>
    <p:sldId id="2908" r:id="rId2821"/>
    <p:sldId id="2909" r:id="rId2822"/>
    <p:sldId id="2910" r:id="rId2823"/>
    <p:sldId id="2911" r:id="rId2824"/>
    <p:sldId id="2912" r:id="rId2825"/>
    <p:sldId id="2913" r:id="rId2826"/>
    <p:sldId id="2914" r:id="rId2827"/>
    <p:sldId id="2915" r:id="rId2828"/>
    <p:sldId id="2916" r:id="rId2829"/>
    <p:sldId id="2917" r:id="rId2830"/>
    <p:sldId id="3144" r:id="rId2831"/>
    <p:sldId id="2918" r:id="rId2832"/>
    <p:sldId id="2919" r:id="rId2833"/>
    <p:sldId id="2920" r:id="rId2834"/>
    <p:sldId id="2921" r:id="rId2835"/>
    <p:sldId id="2922" r:id="rId2836"/>
    <p:sldId id="2923" r:id="rId2837"/>
    <p:sldId id="2924" r:id="rId2838"/>
    <p:sldId id="2925" r:id="rId2839"/>
    <p:sldId id="2926" r:id="rId2840"/>
    <p:sldId id="2927" r:id="rId2841"/>
    <p:sldId id="2928" r:id="rId2842"/>
    <p:sldId id="2929" r:id="rId2843"/>
    <p:sldId id="2930" r:id="rId2844"/>
    <p:sldId id="2931" r:id="rId2845"/>
    <p:sldId id="2932" r:id="rId2846"/>
    <p:sldId id="2933" r:id="rId2847"/>
    <p:sldId id="2934" r:id="rId2848"/>
    <p:sldId id="2935" r:id="rId2849"/>
    <p:sldId id="3145" r:id="rId2850"/>
    <p:sldId id="2936" r:id="rId2851"/>
    <p:sldId id="2937" r:id="rId2852"/>
    <p:sldId id="2938" r:id="rId2853"/>
    <p:sldId id="2939" r:id="rId2854"/>
    <p:sldId id="2940" r:id="rId2855"/>
    <p:sldId id="2941" r:id="rId2856"/>
    <p:sldId id="2942" r:id="rId2857"/>
    <p:sldId id="2943" r:id="rId2858"/>
    <p:sldId id="2944" r:id="rId2859"/>
    <p:sldId id="3146" r:id="rId2860"/>
    <p:sldId id="2945" r:id="rId2861"/>
    <p:sldId id="2946" r:id="rId2862"/>
    <p:sldId id="2947" r:id="rId2863"/>
    <p:sldId id="2948" r:id="rId2864"/>
    <p:sldId id="2949" r:id="rId2865"/>
    <p:sldId id="3148" r:id="rId2866"/>
    <p:sldId id="3149" r:id="rId2867"/>
    <p:sldId id="3150" r:id="rId2868"/>
    <p:sldId id="3151" r:id="rId2869"/>
    <p:sldId id="3152" r:id="rId2870"/>
    <p:sldId id="3153" r:id="rId2871"/>
    <p:sldId id="3154" r:id="rId2872"/>
    <p:sldId id="3155" r:id="rId2873"/>
    <p:sldId id="3156" r:id="rId2874"/>
    <p:sldId id="3157" r:id="rId2875"/>
    <p:sldId id="3158" r:id="rId2876"/>
    <p:sldId id="3159" r:id="rId2877"/>
    <p:sldId id="3160" r:id="rId2878"/>
    <p:sldId id="3175" r:id="rId2879"/>
  </p:sldIdLst>
  <p:sldSz cx="12192000" cy="6858000"/>
  <p:notesSz cx="7315200" cy="9601200"/>
  <p:embeddedFontLst>
    <p:embeddedFont>
      <p:font typeface="Minion Pro" panose="02040503050306020203" charset="0"/>
      <p:regular r:id="rId2882"/>
      <p:bold r:id="rId2883"/>
      <p:italic r:id="rId2884"/>
      <p:boldItalic r:id="rId2885"/>
    </p:embeddedFont>
    <p:embeddedFont>
      <p:font typeface="Minion Pro Med" panose="02040503050306020203" charset="0"/>
      <p:regular r:id="rId2886"/>
    </p:embeddedFont>
    <p:embeddedFont>
      <p:font typeface="Minion Pro Med Subh" panose="02040503060201020203" charset="0"/>
      <p:regular r:id="rId2887"/>
    </p:embeddedFont>
    <p:embeddedFont>
      <p:font typeface="Trebuchet MS" panose="020B0603020202020204" pitchFamily="34" charset="0"/>
      <p:regular r:id="rId2888"/>
      <p:bold r:id="rId2889"/>
      <p:italic r:id="rId2890"/>
      <p:boldItalic r:id="rId2891"/>
    </p:embeddedFont>
  </p:embeddedFontLst>
  <p:defaultTextStyle>
    <a:defPPr>
      <a:defRPr lang="en-US"/>
    </a:defPPr>
    <a:lvl1pPr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4572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9144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3716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18288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2860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7432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2004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6576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p:defaultTextStyle>
  <p:extLst>
    <p:ext uri="{EFAFB233-063F-42B5-8137-9DF3F51BA10A}">
      <p15:sldGuideLst xmlns:p15="http://schemas.microsoft.com/office/powerpoint/2012/main">
        <p15:guide id="1" orient="horz" pos="1415">
          <p15:clr>
            <a:srgbClr val="A4A3A4"/>
          </p15:clr>
        </p15:guide>
        <p15:guide id="2" orient="horz" pos="1993">
          <p15:clr>
            <a:srgbClr val="A4A3A4"/>
          </p15:clr>
        </p15:guide>
        <p15:guide id="3" orient="horz" pos="2569">
          <p15:clr>
            <a:srgbClr val="A4A3A4"/>
          </p15:clr>
        </p15:guide>
        <p15:guide id="4" pos="7152">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3434"/>
    <a:srgbClr val="303030"/>
    <a:srgbClr val="19191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56" autoAdjust="0"/>
    <p:restoredTop sz="96237"/>
  </p:normalViewPr>
  <p:slideViewPr>
    <p:cSldViewPr>
      <p:cViewPr varScale="1">
        <p:scale>
          <a:sx n="83" d="100"/>
          <a:sy n="83" d="100"/>
        </p:scale>
        <p:origin x="701" y="67"/>
      </p:cViewPr>
      <p:guideLst>
        <p:guide orient="horz" pos="1415"/>
        <p:guide orient="horz" pos="1993"/>
        <p:guide orient="horz" pos="2569"/>
        <p:guide pos="715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0" d="100"/>
        <a:sy n="30" d="100"/>
      </p:scale>
      <p:origin x="0" y="134034"/>
    </p:cViewPr>
  </p:sorterViewPr>
  <p:notesViewPr>
    <p:cSldViewPr>
      <p:cViewPr varScale="1">
        <p:scale>
          <a:sx n="95" d="100"/>
          <a:sy n="95" d="100"/>
        </p:scale>
        <p:origin x="3720"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522" Type="http://schemas.openxmlformats.org/officeDocument/2006/relationships/slide" Target="slides/slide1521.xml"/><Relationship Id="rId1827" Type="http://schemas.openxmlformats.org/officeDocument/2006/relationships/slide" Target="slides/slide1826.xml"/><Relationship Id="rId21" Type="http://schemas.openxmlformats.org/officeDocument/2006/relationships/slide" Target="slides/slide20.xml"/><Relationship Id="rId2089" Type="http://schemas.openxmlformats.org/officeDocument/2006/relationships/slide" Target="slides/slide2088.xml"/><Relationship Id="rId170" Type="http://schemas.openxmlformats.org/officeDocument/2006/relationships/slide" Target="slides/slide169.xml"/><Relationship Id="rId2296" Type="http://schemas.openxmlformats.org/officeDocument/2006/relationships/slide" Target="slides/slide2295.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987" Type="http://schemas.openxmlformats.org/officeDocument/2006/relationships/slide" Target="slides/slide986.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2668" Type="http://schemas.openxmlformats.org/officeDocument/2006/relationships/slide" Target="slides/slide2667.xml"/><Relationship Id="rId2875" Type="http://schemas.openxmlformats.org/officeDocument/2006/relationships/slide" Target="slides/slide2874.xml"/><Relationship Id="rId402" Type="http://schemas.openxmlformats.org/officeDocument/2006/relationships/slide" Target="slides/slide401.xml"/><Relationship Id="rId847" Type="http://schemas.openxmlformats.org/officeDocument/2006/relationships/slide" Target="slides/slide846.xml"/><Relationship Id="rId1032" Type="http://schemas.openxmlformats.org/officeDocument/2006/relationships/slide" Target="slides/slide1031.xml"/><Relationship Id="rId1477" Type="http://schemas.openxmlformats.org/officeDocument/2006/relationships/slide" Target="slides/slide1476.xml"/><Relationship Id="rId1684" Type="http://schemas.openxmlformats.org/officeDocument/2006/relationships/slide" Target="slides/slide1683.xml"/><Relationship Id="rId1891" Type="http://schemas.openxmlformats.org/officeDocument/2006/relationships/slide" Target="slides/slide1890.xml"/><Relationship Id="rId2528" Type="http://schemas.openxmlformats.org/officeDocument/2006/relationships/slide" Target="slides/slide2527.xml"/><Relationship Id="rId2735" Type="http://schemas.openxmlformats.org/officeDocument/2006/relationships/slide" Target="slides/slide2734.xml"/><Relationship Id="rId707" Type="http://schemas.openxmlformats.org/officeDocument/2006/relationships/slide" Target="slides/slide706.xml"/><Relationship Id="rId914" Type="http://schemas.openxmlformats.org/officeDocument/2006/relationships/slide" Target="slides/slide913.xml"/><Relationship Id="rId1337" Type="http://schemas.openxmlformats.org/officeDocument/2006/relationships/slide" Target="slides/slide1336.xml"/><Relationship Id="rId1544" Type="http://schemas.openxmlformats.org/officeDocument/2006/relationships/slide" Target="slides/slide1543.xml"/><Relationship Id="rId1751" Type="http://schemas.openxmlformats.org/officeDocument/2006/relationships/slide" Target="slides/slide1750.xml"/><Relationship Id="rId1989" Type="http://schemas.openxmlformats.org/officeDocument/2006/relationships/slide" Target="slides/slide1988.xml"/><Relationship Id="rId2802" Type="http://schemas.openxmlformats.org/officeDocument/2006/relationships/slide" Target="slides/slide2801.xml"/><Relationship Id="rId43" Type="http://schemas.openxmlformats.org/officeDocument/2006/relationships/slide" Target="slides/slide42.xml"/><Relationship Id="rId1404" Type="http://schemas.openxmlformats.org/officeDocument/2006/relationships/slide" Target="slides/slide1403.xml"/><Relationship Id="rId1611" Type="http://schemas.openxmlformats.org/officeDocument/2006/relationships/slide" Target="slides/slide1610.xml"/><Relationship Id="rId1849" Type="http://schemas.openxmlformats.org/officeDocument/2006/relationships/slide" Target="slides/slide1848.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497" Type="http://schemas.openxmlformats.org/officeDocument/2006/relationships/slide" Target="slides/slide496.xml"/><Relationship Id="rId2080" Type="http://schemas.openxmlformats.org/officeDocument/2006/relationships/slide" Target="slides/slide2079.xml"/><Relationship Id="rId2178" Type="http://schemas.openxmlformats.org/officeDocument/2006/relationships/slide" Target="slides/slide2177.xml"/><Relationship Id="rId2385" Type="http://schemas.openxmlformats.org/officeDocument/2006/relationships/slide" Target="slides/slide2384.xml"/><Relationship Id="rId357" Type="http://schemas.openxmlformats.org/officeDocument/2006/relationships/slide" Target="slides/slide356.xml"/><Relationship Id="rId1194" Type="http://schemas.openxmlformats.org/officeDocument/2006/relationships/slide" Target="slides/slide1193.xml"/><Relationship Id="rId2038" Type="http://schemas.openxmlformats.org/officeDocument/2006/relationships/slide" Target="slides/slide2037.xml"/><Relationship Id="rId2592" Type="http://schemas.openxmlformats.org/officeDocument/2006/relationships/slide" Target="slides/slide2591.xml"/><Relationship Id="rId217" Type="http://schemas.openxmlformats.org/officeDocument/2006/relationships/slide" Target="slides/slide216.xml"/><Relationship Id="rId564" Type="http://schemas.openxmlformats.org/officeDocument/2006/relationships/slide" Target="slides/slide563.xml"/><Relationship Id="rId771" Type="http://schemas.openxmlformats.org/officeDocument/2006/relationships/slide" Target="slides/slide770.xml"/><Relationship Id="rId869" Type="http://schemas.openxmlformats.org/officeDocument/2006/relationships/slide" Target="slides/slide868.xml"/><Relationship Id="rId1499" Type="http://schemas.openxmlformats.org/officeDocument/2006/relationships/slide" Target="slides/slide1498.xml"/><Relationship Id="rId2245" Type="http://schemas.openxmlformats.org/officeDocument/2006/relationships/slide" Target="slides/slide2244.xml"/><Relationship Id="rId2452" Type="http://schemas.openxmlformats.org/officeDocument/2006/relationships/slide" Target="slides/slide2451.xml"/><Relationship Id="rId424" Type="http://schemas.openxmlformats.org/officeDocument/2006/relationships/slide" Target="slides/slide423.xml"/><Relationship Id="rId631" Type="http://schemas.openxmlformats.org/officeDocument/2006/relationships/slide" Target="slides/slide630.xml"/><Relationship Id="rId729" Type="http://schemas.openxmlformats.org/officeDocument/2006/relationships/slide" Target="slides/slide728.xml"/><Relationship Id="rId1054" Type="http://schemas.openxmlformats.org/officeDocument/2006/relationships/slide" Target="slides/slide1053.xml"/><Relationship Id="rId1261" Type="http://schemas.openxmlformats.org/officeDocument/2006/relationships/slide" Target="slides/slide1260.xml"/><Relationship Id="rId1359" Type="http://schemas.openxmlformats.org/officeDocument/2006/relationships/slide" Target="slides/slide1358.xml"/><Relationship Id="rId2105" Type="http://schemas.openxmlformats.org/officeDocument/2006/relationships/slide" Target="slides/slide2104.xml"/><Relationship Id="rId2312" Type="http://schemas.openxmlformats.org/officeDocument/2006/relationships/slide" Target="slides/slide2311.xml"/><Relationship Id="rId2757" Type="http://schemas.openxmlformats.org/officeDocument/2006/relationships/slide" Target="slides/slide2756.xml"/><Relationship Id="rId936" Type="http://schemas.openxmlformats.org/officeDocument/2006/relationships/slide" Target="slides/slide935.xml"/><Relationship Id="rId1121" Type="http://schemas.openxmlformats.org/officeDocument/2006/relationships/slide" Target="slides/slide1120.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1700" Type="http://schemas.openxmlformats.org/officeDocument/2006/relationships/slide" Target="slides/slide1699.xml"/><Relationship Id="rId1938" Type="http://schemas.openxmlformats.org/officeDocument/2006/relationships/slide" Target="slides/slide1937.xml"/><Relationship Id="rId281" Type="http://schemas.openxmlformats.org/officeDocument/2006/relationships/slide" Target="slides/slide280.xml"/><Relationship Id="rId141" Type="http://schemas.openxmlformats.org/officeDocument/2006/relationships/slide" Target="slides/slide140.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7" Type="http://schemas.openxmlformats.org/officeDocument/2006/relationships/slide" Target="slides/slide6.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2779" Type="http://schemas.openxmlformats.org/officeDocument/2006/relationships/slide" Target="slides/slide2778.xml"/><Relationship Id="rId306" Type="http://schemas.openxmlformats.org/officeDocument/2006/relationships/slide" Target="slides/slide305.xml"/><Relationship Id="rId860" Type="http://schemas.openxmlformats.org/officeDocument/2006/relationships/slide" Target="slides/slide859.xml"/><Relationship Id="rId958" Type="http://schemas.openxmlformats.org/officeDocument/2006/relationships/slide" Target="slides/slide957.xml"/><Relationship Id="rId1143" Type="http://schemas.openxmlformats.org/officeDocument/2006/relationships/slide" Target="slides/slide1142.xml"/><Relationship Id="rId1588" Type="http://schemas.openxmlformats.org/officeDocument/2006/relationships/slide" Target="slides/slide1587.xml"/><Relationship Id="rId1795" Type="http://schemas.openxmlformats.org/officeDocument/2006/relationships/slide" Target="slides/slide1794.xml"/><Relationship Id="rId2541" Type="http://schemas.openxmlformats.org/officeDocument/2006/relationships/slide" Target="slides/slide2540.xml"/><Relationship Id="rId2639" Type="http://schemas.openxmlformats.org/officeDocument/2006/relationships/slide" Target="slides/slide2638.xml"/><Relationship Id="rId2846" Type="http://schemas.openxmlformats.org/officeDocument/2006/relationships/slide" Target="slides/slide2845.xml"/><Relationship Id="rId87" Type="http://schemas.openxmlformats.org/officeDocument/2006/relationships/slide" Target="slides/slide86.xml"/><Relationship Id="rId513" Type="http://schemas.openxmlformats.org/officeDocument/2006/relationships/slide" Target="slides/slide512.xml"/><Relationship Id="rId720" Type="http://schemas.openxmlformats.org/officeDocument/2006/relationships/slide" Target="slides/slide719.xml"/><Relationship Id="rId818" Type="http://schemas.openxmlformats.org/officeDocument/2006/relationships/slide" Target="slides/slide817.xml"/><Relationship Id="rId1350" Type="http://schemas.openxmlformats.org/officeDocument/2006/relationships/slide" Target="slides/slide1349.xml"/><Relationship Id="rId1448" Type="http://schemas.openxmlformats.org/officeDocument/2006/relationships/slide" Target="slides/slide1447.xml"/><Relationship Id="rId1655" Type="http://schemas.openxmlformats.org/officeDocument/2006/relationships/slide" Target="slides/slide1654.xml"/><Relationship Id="rId2401" Type="http://schemas.openxmlformats.org/officeDocument/2006/relationships/slide" Target="slides/slide2400.xml"/><Relationship Id="rId2706" Type="http://schemas.openxmlformats.org/officeDocument/2006/relationships/slide" Target="slides/slide2705.xml"/><Relationship Id="rId1003" Type="http://schemas.openxmlformats.org/officeDocument/2006/relationships/slide" Target="slides/slide1002.xml"/><Relationship Id="rId1210" Type="http://schemas.openxmlformats.org/officeDocument/2006/relationships/slide" Target="slides/slide1209.xml"/><Relationship Id="rId1308" Type="http://schemas.openxmlformats.org/officeDocument/2006/relationships/slide" Target="slides/slide1307.xml"/><Relationship Id="rId1862" Type="http://schemas.openxmlformats.org/officeDocument/2006/relationships/slide" Target="slides/slide1861.xml"/><Relationship Id="rId1515" Type="http://schemas.openxmlformats.org/officeDocument/2006/relationships/slide" Target="slides/slide1514.xml"/><Relationship Id="rId1722" Type="http://schemas.openxmlformats.org/officeDocument/2006/relationships/slide" Target="slides/slide1721.xml"/><Relationship Id="rId14" Type="http://schemas.openxmlformats.org/officeDocument/2006/relationships/slide" Target="slides/slide13.xml"/><Relationship Id="rId2191" Type="http://schemas.openxmlformats.org/officeDocument/2006/relationships/slide" Target="slides/slide2190.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2289" Type="http://schemas.openxmlformats.org/officeDocument/2006/relationships/slide" Target="slides/slide2288.xml"/><Relationship Id="rId2496" Type="http://schemas.openxmlformats.org/officeDocument/2006/relationships/slide" Target="slides/slide2495.xml"/><Relationship Id="rId230" Type="http://schemas.openxmlformats.org/officeDocument/2006/relationships/slide" Target="slides/slide229.xml"/><Relationship Id="rId468" Type="http://schemas.openxmlformats.org/officeDocument/2006/relationships/slide" Target="slides/slide467.xml"/><Relationship Id="rId675" Type="http://schemas.openxmlformats.org/officeDocument/2006/relationships/slide" Target="slides/slide674.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356" Type="http://schemas.openxmlformats.org/officeDocument/2006/relationships/slide" Target="slides/slide2355.xml"/><Relationship Id="rId2563" Type="http://schemas.openxmlformats.org/officeDocument/2006/relationships/slide" Target="slides/slide2562.xml"/><Relationship Id="rId2770" Type="http://schemas.openxmlformats.org/officeDocument/2006/relationships/slide" Target="slides/slide2769.xml"/><Relationship Id="rId328" Type="http://schemas.openxmlformats.org/officeDocument/2006/relationships/slide" Target="slides/slide327.xml"/><Relationship Id="rId535" Type="http://schemas.openxmlformats.org/officeDocument/2006/relationships/slide" Target="slides/slide534.xml"/><Relationship Id="rId742" Type="http://schemas.openxmlformats.org/officeDocument/2006/relationships/slide" Target="slides/slide741.xml"/><Relationship Id="rId1165" Type="http://schemas.openxmlformats.org/officeDocument/2006/relationships/slide" Target="slides/slide1164.xml"/><Relationship Id="rId1372" Type="http://schemas.openxmlformats.org/officeDocument/2006/relationships/slide" Target="slides/slide1371.xml"/><Relationship Id="rId2009" Type="http://schemas.openxmlformats.org/officeDocument/2006/relationships/slide" Target="slides/slide2008.xml"/><Relationship Id="rId2216" Type="http://schemas.openxmlformats.org/officeDocument/2006/relationships/slide" Target="slides/slide2215.xml"/><Relationship Id="rId2423" Type="http://schemas.openxmlformats.org/officeDocument/2006/relationships/slide" Target="slides/slide2422.xml"/><Relationship Id="rId2630" Type="http://schemas.openxmlformats.org/officeDocument/2006/relationships/slide" Target="slides/slide2629.xml"/><Relationship Id="rId2868" Type="http://schemas.openxmlformats.org/officeDocument/2006/relationships/slide" Target="slides/slide2867.xml"/><Relationship Id="rId602" Type="http://schemas.openxmlformats.org/officeDocument/2006/relationships/slide" Target="slides/slide601.xml"/><Relationship Id="rId1025" Type="http://schemas.openxmlformats.org/officeDocument/2006/relationships/slide" Target="slides/slide1024.xml"/><Relationship Id="rId1232" Type="http://schemas.openxmlformats.org/officeDocument/2006/relationships/slide" Target="slides/slide1231.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36" Type="http://schemas.openxmlformats.org/officeDocument/2006/relationships/slide" Target="slides/slide35.xml"/><Relationship Id="rId1604" Type="http://schemas.openxmlformats.org/officeDocument/2006/relationships/slide" Target="slides/slide1603.xml"/><Relationship Id="rId185" Type="http://schemas.openxmlformats.org/officeDocument/2006/relationships/slide" Target="slides/slide184.xml"/><Relationship Id="rId1811" Type="http://schemas.openxmlformats.org/officeDocument/2006/relationships/slide" Target="slides/slide1810.xml"/><Relationship Id="rId1909" Type="http://schemas.openxmlformats.org/officeDocument/2006/relationships/slide" Target="slides/slide1908.xml"/><Relationship Id="rId392" Type="http://schemas.openxmlformats.org/officeDocument/2006/relationships/slide" Target="slides/slide391.xml"/><Relationship Id="rId697" Type="http://schemas.openxmlformats.org/officeDocument/2006/relationships/slide" Target="slides/slide696.xml"/><Relationship Id="rId2073" Type="http://schemas.openxmlformats.org/officeDocument/2006/relationships/slide" Target="slides/slide2072.xml"/><Relationship Id="rId2280" Type="http://schemas.openxmlformats.org/officeDocument/2006/relationships/slide" Target="slides/slide2279.xml"/><Relationship Id="rId2378" Type="http://schemas.openxmlformats.org/officeDocument/2006/relationships/slide" Target="slides/slide2377.xml"/><Relationship Id="rId252" Type="http://schemas.openxmlformats.org/officeDocument/2006/relationships/slide" Target="slides/slide251.xml"/><Relationship Id="rId1187" Type="http://schemas.openxmlformats.org/officeDocument/2006/relationships/slide" Target="slides/slide1186.xml"/><Relationship Id="rId2140" Type="http://schemas.openxmlformats.org/officeDocument/2006/relationships/slide" Target="slides/slide2139.xml"/><Relationship Id="rId2585" Type="http://schemas.openxmlformats.org/officeDocument/2006/relationships/slide" Target="slides/slide2584.xml"/><Relationship Id="rId2792" Type="http://schemas.openxmlformats.org/officeDocument/2006/relationships/slide" Target="slides/slide2791.xml"/><Relationship Id="rId112" Type="http://schemas.openxmlformats.org/officeDocument/2006/relationships/slide" Target="slides/slide111.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1699" Type="http://schemas.openxmlformats.org/officeDocument/2006/relationships/slide" Target="slides/slide1698.xml"/><Relationship Id="rId2000" Type="http://schemas.openxmlformats.org/officeDocument/2006/relationships/slide" Target="slides/slide1999.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929" Type="http://schemas.openxmlformats.org/officeDocument/2006/relationships/slide" Target="slides/slide928.xml"/><Relationship Id="rId1114" Type="http://schemas.openxmlformats.org/officeDocument/2006/relationships/slide" Target="slides/slide1113.xml"/><Relationship Id="rId1321" Type="http://schemas.openxmlformats.org/officeDocument/2006/relationships/slide" Target="slides/slide1320.xml"/><Relationship Id="rId1559" Type="http://schemas.openxmlformats.org/officeDocument/2006/relationships/slide" Target="slides/slide1558.xml"/><Relationship Id="rId1766" Type="http://schemas.openxmlformats.org/officeDocument/2006/relationships/slide" Target="slides/slide1765.xml"/><Relationship Id="rId1973" Type="http://schemas.openxmlformats.org/officeDocument/2006/relationships/slide" Target="slides/slide1972.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626" Type="http://schemas.openxmlformats.org/officeDocument/2006/relationships/slide" Target="slides/slide1625.xml"/><Relationship Id="rId1833" Type="http://schemas.openxmlformats.org/officeDocument/2006/relationships/slide" Target="slides/slide1832.xml"/><Relationship Id="rId1900" Type="http://schemas.openxmlformats.org/officeDocument/2006/relationships/slide" Target="slides/slide1899.xml"/><Relationship Id="rId2095" Type="http://schemas.openxmlformats.org/officeDocument/2006/relationships/slide" Target="slides/slide2094.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134" Type="http://schemas.openxmlformats.org/officeDocument/2006/relationships/slide" Target="slides/slide133.xml"/><Relationship Id="rId579" Type="http://schemas.openxmlformats.org/officeDocument/2006/relationships/slide" Target="slides/slide578.xml"/><Relationship Id="rId786" Type="http://schemas.openxmlformats.org/officeDocument/2006/relationships/slide" Target="slides/slide785.xml"/><Relationship Id="rId993" Type="http://schemas.openxmlformats.org/officeDocument/2006/relationships/slide" Target="slides/slide992.xml"/><Relationship Id="rId2467" Type="http://schemas.openxmlformats.org/officeDocument/2006/relationships/slide" Target="slides/slide2466.xml"/><Relationship Id="rId2674" Type="http://schemas.openxmlformats.org/officeDocument/2006/relationships/slide" Target="slides/slide2673.xml"/><Relationship Id="rId341" Type="http://schemas.openxmlformats.org/officeDocument/2006/relationships/slide" Target="slides/slide340.xml"/><Relationship Id="rId439" Type="http://schemas.openxmlformats.org/officeDocument/2006/relationships/slide" Target="slides/slide438.xml"/><Relationship Id="rId646" Type="http://schemas.openxmlformats.org/officeDocument/2006/relationships/slide" Target="slides/slide645.xml"/><Relationship Id="rId1069" Type="http://schemas.openxmlformats.org/officeDocument/2006/relationships/slide" Target="slides/slide1068.xml"/><Relationship Id="rId1276" Type="http://schemas.openxmlformats.org/officeDocument/2006/relationships/slide" Target="slides/slide1275.xml"/><Relationship Id="rId1483" Type="http://schemas.openxmlformats.org/officeDocument/2006/relationships/slide" Target="slides/slide1482.xml"/><Relationship Id="rId2022" Type="http://schemas.openxmlformats.org/officeDocument/2006/relationships/slide" Target="slides/slide2021.xml"/><Relationship Id="rId2327" Type="http://schemas.openxmlformats.org/officeDocument/2006/relationships/slide" Target="slides/slide2326.xml"/><Relationship Id="rId2881" Type="http://schemas.openxmlformats.org/officeDocument/2006/relationships/handoutMaster" Target="handoutMasters/handoutMaster1.xml"/><Relationship Id="rId201" Type="http://schemas.openxmlformats.org/officeDocument/2006/relationships/slide" Target="slides/slide200.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1690" Type="http://schemas.openxmlformats.org/officeDocument/2006/relationships/slide" Target="slides/slide1689.xml"/><Relationship Id="rId1788" Type="http://schemas.openxmlformats.org/officeDocument/2006/relationships/slide" Target="slides/slide1787.xml"/><Relationship Id="rId1995" Type="http://schemas.openxmlformats.org/officeDocument/2006/relationships/slide" Target="slides/slide1994.xml"/><Relationship Id="rId2534" Type="http://schemas.openxmlformats.org/officeDocument/2006/relationships/slide" Target="slides/slide2533.xml"/><Relationship Id="rId2741" Type="http://schemas.openxmlformats.org/officeDocument/2006/relationships/slide" Target="slides/slide2740.xml"/><Relationship Id="rId2839" Type="http://schemas.openxmlformats.org/officeDocument/2006/relationships/slide" Target="slides/slide2838.xml"/><Relationship Id="rId713" Type="http://schemas.openxmlformats.org/officeDocument/2006/relationships/slide" Target="slides/slide712.xml"/><Relationship Id="rId920" Type="http://schemas.openxmlformats.org/officeDocument/2006/relationships/slide" Target="slides/slide919.xml"/><Relationship Id="rId1343" Type="http://schemas.openxmlformats.org/officeDocument/2006/relationships/slide" Target="slides/slide1342.xml"/><Relationship Id="rId1550" Type="http://schemas.openxmlformats.org/officeDocument/2006/relationships/slide" Target="slides/slide1549.xml"/><Relationship Id="rId1648" Type="http://schemas.openxmlformats.org/officeDocument/2006/relationships/slide" Target="slides/slide1647.xml"/><Relationship Id="rId2601" Type="http://schemas.openxmlformats.org/officeDocument/2006/relationships/slide" Target="slides/slide2600.xml"/><Relationship Id="rId1203" Type="http://schemas.openxmlformats.org/officeDocument/2006/relationships/slide" Target="slides/slide1202.xml"/><Relationship Id="rId1410" Type="http://schemas.openxmlformats.org/officeDocument/2006/relationships/slide" Target="slides/slide1409.xml"/><Relationship Id="rId1508" Type="http://schemas.openxmlformats.org/officeDocument/2006/relationships/slide" Target="slides/slide1507.xml"/><Relationship Id="rId1855" Type="http://schemas.openxmlformats.org/officeDocument/2006/relationships/slide" Target="slides/slide1854.xml"/><Relationship Id="rId1715" Type="http://schemas.openxmlformats.org/officeDocument/2006/relationships/slide" Target="slides/slide1714.xml"/><Relationship Id="rId1922" Type="http://schemas.openxmlformats.org/officeDocument/2006/relationships/slide" Target="slides/slide1921.xml"/><Relationship Id="rId296" Type="http://schemas.openxmlformats.org/officeDocument/2006/relationships/slide" Target="slides/slide295.xml"/><Relationship Id="rId2184" Type="http://schemas.openxmlformats.org/officeDocument/2006/relationships/slide" Target="slides/slide2183.xml"/><Relationship Id="rId2391" Type="http://schemas.openxmlformats.org/officeDocument/2006/relationships/slide" Target="slides/slide2390.xml"/><Relationship Id="rId156" Type="http://schemas.openxmlformats.org/officeDocument/2006/relationships/slide" Target="slides/slide155.xml"/><Relationship Id="rId363" Type="http://schemas.openxmlformats.org/officeDocument/2006/relationships/slide" Target="slides/slide362.xml"/><Relationship Id="rId570" Type="http://schemas.openxmlformats.org/officeDocument/2006/relationships/slide" Target="slides/slide569.xml"/><Relationship Id="rId2044" Type="http://schemas.openxmlformats.org/officeDocument/2006/relationships/slide" Target="slides/slide2043.xml"/><Relationship Id="rId2251" Type="http://schemas.openxmlformats.org/officeDocument/2006/relationships/slide" Target="slides/slide2250.xml"/><Relationship Id="rId2489" Type="http://schemas.openxmlformats.org/officeDocument/2006/relationships/slide" Target="slides/slide2488.xml"/><Relationship Id="rId2696" Type="http://schemas.openxmlformats.org/officeDocument/2006/relationships/slide" Target="slides/slide2695.xml"/><Relationship Id="rId223" Type="http://schemas.openxmlformats.org/officeDocument/2006/relationships/slide" Target="slides/slide222.xml"/><Relationship Id="rId430" Type="http://schemas.openxmlformats.org/officeDocument/2006/relationships/slide" Target="slides/slide429.xml"/><Relationship Id="rId668" Type="http://schemas.openxmlformats.org/officeDocument/2006/relationships/slide" Target="slides/slide667.xml"/><Relationship Id="rId875" Type="http://schemas.openxmlformats.org/officeDocument/2006/relationships/slide" Target="slides/slide874.xml"/><Relationship Id="rId1060" Type="http://schemas.openxmlformats.org/officeDocument/2006/relationships/slide" Target="slides/slide1059.xml"/><Relationship Id="rId1298" Type="http://schemas.openxmlformats.org/officeDocument/2006/relationships/slide" Target="slides/slide1297.xml"/><Relationship Id="rId2111" Type="http://schemas.openxmlformats.org/officeDocument/2006/relationships/slide" Target="slides/slide2110.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1877" Type="http://schemas.openxmlformats.org/officeDocument/2006/relationships/slide" Target="slides/slide1876.xml"/><Relationship Id="rId2830" Type="http://schemas.openxmlformats.org/officeDocument/2006/relationships/slide" Target="slides/slide2829.xml"/><Relationship Id="rId71" Type="http://schemas.openxmlformats.org/officeDocument/2006/relationships/slide" Target="slides/slide70.xml"/><Relationship Id="rId802" Type="http://schemas.openxmlformats.org/officeDocument/2006/relationships/slide" Target="slides/slide801.xml"/><Relationship Id="rId1737" Type="http://schemas.openxmlformats.org/officeDocument/2006/relationships/slide" Target="slides/slide1736.xml"/><Relationship Id="rId1944" Type="http://schemas.openxmlformats.org/officeDocument/2006/relationships/slide" Target="slides/slide1943.xml"/><Relationship Id="rId29" Type="http://schemas.openxmlformats.org/officeDocument/2006/relationships/slide" Target="slides/slide28.xml"/><Relationship Id="rId178" Type="http://schemas.openxmlformats.org/officeDocument/2006/relationships/slide" Target="slides/slide177.xml"/><Relationship Id="rId1804" Type="http://schemas.openxmlformats.org/officeDocument/2006/relationships/slide" Target="slides/slide1803.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245" Type="http://schemas.openxmlformats.org/officeDocument/2006/relationships/slide" Target="slides/slide244.xml"/><Relationship Id="rId452" Type="http://schemas.openxmlformats.org/officeDocument/2006/relationships/slide" Target="slides/slide451.xml"/><Relationship Id="rId897" Type="http://schemas.openxmlformats.org/officeDocument/2006/relationships/slide" Target="slides/slide896.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2578" Type="http://schemas.openxmlformats.org/officeDocument/2006/relationships/slide" Target="slides/slide2577.xml"/><Relationship Id="rId2785" Type="http://schemas.openxmlformats.org/officeDocument/2006/relationships/slide" Target="slides/slide2784.xml"/><Relationship Id="rId105" Type="http://schemas.openxmlformats.org/officeDocument/2006/relationships/slide" Target="slides/slide104.xml"/><Relationship Id="rId312" Type="http://schemas.openxmlformats.org/officeDocument/2006/relationships/slide" Target="slides/slide311.xml"/><Relationship Id="rId757" Type="http://schemas.openxmlformats.org/officeDocument/2006/relationships/slide" Target="slides/slide756.xml"/><Relationship Id="rId964" Type="http://schemas.openxmlformats.org/officeDocument/2006/relationships/slide" Target="slides/slide963.xml"/><Relationship Id="rId1387" Type="http://schemas.openxmlformats.org/officeDocument/2006/relationships/slide" Target="slides/slide1386.xml"/><Relationship Id="rId1594" Type="http://schemas.openxmlformats.org/officeDocument/2006/relationships/slide" Target="slides/slide1593.xml"/><Relationship Id="rId2200" Type="http://schemas.openxmlformats.org/officeDocument/2006/relationships/slide" Target="slides/slide2199.xml"/><Relationship Id="rId2438" Type="http://schemas.openxmlformats.org/officeDocument/2006/relationships/slide" Target="slides/slide2437.xml"/><Relationship Id="rId2645" Type="http://schemas.openxmlformats.org/officeDocument/2006/relationships/slide" Target="slides/slide2644.xml"/><Relationship Id="rId2852" Type="http://schemas.openxmlformats.org/officeDocument/2006/relationships/slide" Target="slides/slide2851.xml"/><Relationship Id="rId93" Type="http://schemas.openxmlformats.org/officeDocument/2006/relationships/slide" Target="slides/slide92.xml"/><Relationship Id="rId617" Type="http://schemas.openxmlformats.org/officeDocument/2006/relationships/slide" Target="slides/slide616.xml"/><Relationship Id="rId824" Type="http://schemas.openxmlformats.org/officeDocument/2006/relationships/slide" Target="slides/slide823.xml"/><Relationship Id="rId1247" Type="http://schemas.openxmlformats.org/officeDocument/2006/relationships/slide" Target="slides/slide1246.xml"/><Relationship Id="rId1454" Type="http://schemas.openxmlformats.org/officeDocument/2006/relationships/slide" Target="slides/slide1453.xml"/><Relationship Id="rId1661" Type="http://schemas.openxmlformats.org/officeDocument/2006/relationships/slide" Target="slides/slide1660.xml"/><Relationship Id="rId1899" Type="http://schemas.openxmlformats.org/officeDocument/2006/relationships/slide" Target="slides/slide1898.xml"/><Relationship Id="rId2505" Type="http://schemas.openxmlformats.org/officeDocument/2006/relationships/slide" Target="slides/slide2504.xml"/><Relationship Id="rId2712" Type="http://schemas.openxmlformats.org/officeDocument/2006/relationships/slide" Target="slides/slide2711.xml"/><Relationship Id="rId1107" Type="http://schemas.openxmlformats.org/officeDocument/2006/relationships/slide" Target="slides/slide1106.xml"/><Relationship Id="rId1314" Type="http://schemas.openxmlformats.org/officeDocument/2006/relationships/slide" Target="slides/slide1313.xml"/><Relationship Id="rId1521" Type="http://schemas.openxmlformats.org/officeDocument/2006/relationships/slide" Target="slides/slide1520.xml"/><Relationship Id="rId1759" Type="http://schemas.openxmlformats.org/officeDocument/2006/relationships/slide" Target="slides/slide1758.xml"/><Relationship Id="rId1966" Type="http://schemas.openxmlformats.org/officeDocument/2006/relationships/slide" Target="slides/slide1965.xml"/><Relationship Id="rId1619" Type="http://schemas.openxmlformats.org/officeDocument/2006/relationships/slide" Target="slides/slide1618.xml"/><Relationship Id="rId1826" Type="http://schemas.openxmlformats.org/officeDocument/2006/relationships/slide" Target="slides/slide1825.xml"/><Relationship Id="rId20" Type="http://schemas.openxmlformats.org/officeDocument/2006/relationships/slide" Target="slides/slide19.xml"/><Relationship Id="rId2088" Type="http://schemas.openxmlformats.org/officeDocument/2006/relationships/slide" Target="slides/slide2087.xml"/><Relationship Id="rId2295" Type="http://schemas.openxmlformats.org/officeDocument/2006/relationships/slide" Target="slides/slide2294.xml"/><Relationship Id="rId267" Type="http://schemas.openxmlformats.org/officeDocument/2006/relationships/slide" Target="slides/slide266.xml"/><Relationship Id="rId474" Type="http://schemas.openxmlformats.org/officeDocument/2006/relationships/slide" Target="slides/slide473.xml"/><Relationship Id="rId2155" Type="http://schemas.openxmlformats.org/officeDocument/2006/relationships/slide" Target="slides/slide2154.xml"/><Relationship Id="rId127" Type="http://schemas.openxmlformats.org/officeDocument/2006/relationships/slide" Target="slides/slide126.xml"/><Relationship Id="rId681" Type="http://schemas.openxmlformats.org/officeDocument/2006/relationships/slide" Target="slides/slide680.xml"/><Relationship Id="rId779" Type="http://schemas.openxmlformats.org/officeDocument/2006/relationships/slide" Target="slides/slide778.xml"/><Relationship Id="rId986" Type="http://schemas.openxmlformats.org/officeDocument/2006/relationships/slide" Target="slides/slide985.xml"/><Relationship Id="rId2362" Type="http://schemas.openxmlformats.org/officeDocument/2006/relationships/slide" Target="slides/slide2361.xml"/><Relationship Id="rId2667" Type="http://schemas.openxmlformats.org/officeDocument/2006/relationships/slide" Target="slides/slide2666.xml"/><Relationship Id="rId334" Type="http://schemas.openxmlformats.org/officeDocument/2006/relationships/slide" Target="slides/slide333.xml"/><Relationship Id="rId541" Type="http://schemas.openxmlformats.org/officeDocument/2006/relationships/slide" Target="slides/slide540.xml"/><Relationship Id="rId639" Type="http://schemas.openxmlformats.org/officeDocument/2006/relationships/slide" Target="slides/slide638.xml"/><Relationship Id="rId1171" Type="http://schemas.openxmlformats.org/officeDocument/2006/relationships/slide" Target="slides/slide1170.xml"/><Relationship Id="rId1269" Type="http://schemas.openxmlformats.org/officeDocument/2006/relationships/slide" Target="slides/slide1268.xml"/><Relationship Id="rId1476" Type="http://schemas.openxmlformats.org/officeDocument/2006/relationships/slide" Target="slides/slide1475.xml"/><Relationship Id="rId2015" Type="http://schemas.openxmlformats.org/officeDocument/2006/relationships/slide" Target="slides/slide2014.xml"/><Relationship Id="rId2222" Type="http://schemas.openxmlformats.org/officeDocument/2006/relationships/slide" Target="slides/slide2221.xml"/><Relationship Id="rId2874" Type="http://schemas.openxmlformats.org/officeDocument/2006/relationships/slide" Target="slides/slide2873.xml"/><Relationship Id="rId401" Type="http://schemas.openxmlformats.org/officeDocument/2006/relationships/slide" Target="slides/slide400.xml"/><Relationship Id="rId846" Type="http://schemas.openxmlformats.org/officeDocument/2006/relationships/slide" Target="slides/slide845.xml"/><Relationship Id="rId1031" Type="http://schemas.openxmlformats.org/officeDocument/2006/relationships/slide" Target="slides/slide1030.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1988" Type="http://schemas.openxmlformats.org/officeDocument/2006/relationships/slide" Target="slides/slide1987.xml"/><Relationship Id="rId2527" Type="http://schemas.openxmlformats.org/officeDocument/2006/relationships/slide" Target="slides/slide2526.xml"/><Relationship Id="rId2734" Type="http://schemas.openxmlformats.org/officeDocument/2006/relationships/slide" Target="slides/slide2733.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1848" Type="http://schemas.openxmlformats.org/officeDocument/2006/relationships/slide" Target="slides/slide1847.xml"/><Relationship Id="rId191" Type="http://schemas.openxmlformats.org/officeDocument/2006/relationships/slide" Target="slides/slide190.xml"/><Relationship Id="rId1708" Type="http://schemas.openxmlformats.org/officeDocument/2006/relationships/slide" Target="slides/slide1707.xml"/><Relationship Id="rId1915" Type="http://schemas.openxmlformats.org/officeDocument/2006/relationships/slide" Target="slides/slide1914.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2689" Type="http://schemas.openxmlformats.org/officeDocument/2006/relationships/slide" Target="slides/slide2688.xml"/><Relationship Id="rId216" Type="http://schemas.openxmlformats.org/officeDocument/2006/relationships/slide" Target="slides/slide215.xml"/><Relationship Id="rId423" Type="http://schemas.openxmlformats.org/officeDocument/2006/relationships/slide" Target="slides/slide422.xml"/><Relationship Id="rId868" Type="http://schemas.openxmlformats.org/officeDocument/2006/relationships/slide" Target="slides/slide867.xml"/><Relationship Id="rId1053" Type="http://schemas.openxmlformats.org/officeDocument/2006/relationships/slide" Target="slides/slide1052.xml"/><Relationship Id="rId1260" Type="http://schemas.openxmlformats.org/officeDocument/2006/relationships/slide" Target="slides/slide1259.xml"/><Relationship Id="rId1498" Type="http://schemas.openxmlformats.org/officeDocument/2006/relationships/slide" Target="slides/slide1497.xml"/><Relationship Id="rId2104" Type="http://schemas.openxmlformats.org/officeDocument/2006/relationships/slide" Target="slides/slide2103.xml"/><Relationship Id="rId2549" Type="http://schemas.openxmlformats.org/officeDocument/2006/relationships/slide" Target="slides/slide2548.xml"/><Relationship Id="rId2756" Type="http://schemas.openxmlformats.org/officeDocument/2006/relationships/slide" Target="slides/slide2755.xml"/><Relationship Id="rId630" Type="http://schemas.openxmlformats.org/officeDocument/2006/relationships/slide" Target="slides/slide629.xml"/><Relationship Id="rId728" Type="http://schemas.openxmlformats.org/officeDocument/2006/relationships/slide" Target="slides/slide727.xml"/><Relationship Id="rId935" Type="http://schemas.openxmlformats.org/officeDocument/2006/relationships/slide" Target="slides/slide934.xml"/><Relationship Id="rId1358" Type="http://schemas.openxmlformats.org/officeDocument/2006/relationships/slide" Target="slides/slide1357.xml"/><Relationship Id="rId1565" Type="http://schemas.openxmlformats.org/officeDocument/2006/relationships/slide" Target="slides/slide1564.xml"/><Relationship Id="rId1772" Type="http://schemas.openxmlformats.org/officeDocument/2006/relationships/slide" Target="slides/slide1771.xml"/><Relationship Id="rId2311" Type="http://schemas.openxmlformats.org/officeDocument/2006/relationships/slide" Target="slides/slide2310.xml"/><Relationship Id="rId2409" Type="http://schemas.openxmlformats.org/officeDocument/2006/relationships/slide" Target="slides/slide2408.xml"/><Relationship Id="rId2616" Type="http://schemas.openxmlformats.org/officeDocument/2006/relationships/slide" Target="slides/slide2615.xml"/><Relationship Id="rId64" Type="http://schemas.openxmlformats.org/officeDocument/2006/relationships/slide" Target="slides/slide63.xml"/><Relationship Id="rId1120" Type="http://schemas.openxmlformats.org/officeDocument/2006/relationships/slide" Target="slides/slide1119.xml"/><Relationship Id="rId1218" Type="http://schemas.openxmlformats.org/officeDocument/2006/relationships/slide" Target="slides/slide1217.xml"/><Relationship Id="rId1425" Type="http://schemas.openxmlformats.org/officeDocument/2006/relationships/slide" Target="slides/slide1424.xml"/><Relationship Id="rId2823" Type="http://schemas.openxmlformats.org/officeDocument/2006/relationships/slide" Target="slides/slide2822.xml"/><Relationship Id="rId1632" Type="http://schemas.openxmlformats.org/officeDocument/2006/relationships/slide" Target="slides/slide1631.xml"/><Relationship Id="rId1937" Type="http://schemas.openxmlformats.org/officeDocument/2006/relationships/slide" Target="slides/slide1936.xml"/><Relationship Id="rId2199" Type="http://schemas.openxmlformats.org/officeDocument/2006/relationships/slide" Target="slides/slide2198.xml"/><Relationship Id="rId280" Type="http://schemas.openxmlformats.org/officeDocument/2006/relationships/slide" Target="slides/slide279.xml"/><Relationship Id="rId140" Type="http://schemas.openxmlformats.org/officeDocument/2006/relationships/slide" Target="slides/slide139.xml"/><Relationship Id="rId378" Type="http://schemas.openxmlformats.org/officeDocument/2006/relationships/slide" Target="slides/slide377.xml"/><Relationship Id="rId585" Type="http://schemas.openxmlformats.org/officeDocument/2006/relationships/slide" Target="slides/slide584.xml"/><Relationship Id="rId792" Type="http://schemas.openxmlformats.org/officeDocument/2006/relationships/slide" Target="slides/slide791.xml"/><Relationship Id="rId2059" Type="http://schemas.openxmlformats.org/officeDocument/2006/relationships/slide" Target="slides/slide2058.xml"/><Relationship Id="rId2266" Type="http://schemas.openxmlformats.org/officeDocument/2006/relationships/slide" Target="slides/slide2265.xml"/><Relationship Id="rId2473" Type="http://schemas.openxmlformats.org/officeDocument/2006/relationships/slide" Target="slides/slide2472.xml"/><Relationship Id="rId2680" Type="http://schemas.openxmlformats.org/officeDocument/2006/relationships/slide" Target="slides/slide2679.xml"/><Relationship Id="rId6" Type="http://schemas.openxmlformats.org/officeDocument/2006/relationships/slide" Target="slides/slide5.xml"/><Relationship Id="rId238" Type="http://schemas.openxmlformats.org/officeDocument/2006/relationships/slide" Target="slides/slide237.xml"/><Relationship Id="rId445" Type="http://schemas.openxmlformats.org/officeDocument/2006/relationships/slide" Target="slides/slide444.xml"/><Relationship Id="rId652" Type="http://schemas.openxmlformats.org/officeDocument/2006/relationships/slide" Target="slides/slide651.xml"/><Relationship Id="rId1075" Type="http://schemas.openxmlformats.org/officeDocument/2006/relationships/slide" Target="slides/slide1074.xml"/><Relationship Id="rId1282" Type="http://schemas.openxmlformats.org/officeDocument/2006/relationships/slide" Target="slides/slide1281.xml"/><Relationship Id="rId2126" Type="http://schemas.openxmlformats.org/officeDocument/2006/relationships/slide" Target="slides/slide2125.xml"/><Relationship Id="rId2333" Type="http://schemas.openxmlformats.org/officeDocument/2006/relationships/slide" Target="slides/slide2332.xml"/><Relationship Id="rId2540" Type="http://schemas.openxmlformats.org/officeDocument/2006/relationships/slide" Target="slides/slide2539.xml"/><Relationship Id="rId2778" Type="http://schemas.openxmlformats.org/officeDocument/2006/relationships/slide" Target="slides/slide2777.xml"/><Relationship Id="rId305" Type="http://schemas.openxmlformats.org/officeDocument/2006/relationships/slide" Target="slides/slide304.xml"/><Relationship Id="rId512" Type="http://schemas.openxmlformats.org/officeDocument/2006/relationships/slide" Target="slides/slide511.xml"/><Relationship Id="rId957" Type="http://schemas.openxmlformats.org/officeDocument/2006/relationships/slide" Target="slides/slide956.xml"/><Relationship Id="rId1142" Type="http://schemas.openxmlformats.org/officeDocument/2006/relationships/slide" Target="slides/slide1141.xml"/><Relationship Id="rId1587" Type="http://schemas.openxmlformats.org/officeDocument/2006/relationships/slide" Target="slides/slide1586.xml"/><Relationship Id="rId1794" Type="http://schemas.openxmlformats.org/officeDocument/2006/relationships/slide" Target="slides/slide1793.xml"/><Relationship Id="rId2400" Type="http://schemas.openxmlformats.org/officeDocument/2006/relationships/slide" Target="slides/slide2399.xml"/><Relationship Id="rId2638" Type="http://schemas.openxmlformats.org/officeDocument/2006/relationships/slide" Target="slides/slide2637.xml"/><Relationship Id="rId2845" Type="http://schemas.openxmlformats.org/officeDocument/2006/relationships/slide" Target="slides/slide2844.xml"/><Relationship Id="rId86" Type="http://schemas.openxmlformats.org/officeDocument/2006/relationships/slide" Target="slides/slide85.xml"/><Relationship Id="rId817" Type="http://schemas.openxmlformats.org/officeDocument/2006/relationships/slide" Target="slides/slide816.xml"/><Relationship Id="rId1002" Type="http://schemas.openxmlformats.org/officeDocument/2006/relationships/slide" Target="slides/slide1001.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1959" Type="http://schemas.openxmlformats.org/officeDocument/2006/relationships/slide" Target="slides/slide1958.xml"/><Relationship Id="rId13" Type="http://schemas.openxmlformats.org/officeDocument/2006/relationships/slide" Target="slides/slide12.xml"/><Relationship Id="rId1819" Type="http://schemas.openxmlformats.org/officeDocument/2006/relationships/slide" Target="slides/slide1818.xml"/><Relationship Id="rId2190" Type="http://schemas.openxmlformats.org/officeDocument/2006/relationships/slide" Target="slides/slide2189.xml"/><Relationship Id="rId2288" Type="http://schemas.openxmlformats.org/officeDocument/2006/relationships/slide" Target="slides/slide2287.xml"/><Relationship Id="rId2495" Type="http://schemas.openxmlformats.org/officeDocument/2006/relationships/slide" Target="slides/slide2494.xml"/><Relationship Id="rId162" Type="http://schemas.openxmlformats.org/officeDocument/2006/relationships/slide" Target="slides/slide161.xml"/><Relationship Id="rId467" Type="http://schemas.openxmlformats.org/officeDocument/2006/relationships/slide" Target="slides/slide466.xml"/><Relationship Id="rId1097" Type="http://schemas.openxmlformats.org/officeDocument/2006/relationships/slide" Target="slides/slide1096.xml"/><Relationship Id="rId2050" Type="http://schemas.openxmlformats.org/officeDocument/2006/relationships/slide" Target="slides/slide2049.xml"/><Relationship Id="rId2148" Type="http://schemas.openxmlformats.org/officeDocument/2006/relationships/slide" Target="slides/slide2147.xml"/><Relationship Id="rId674" Type="http://schemas.openxmlformats.org/officeDocument/2006/relationships/slide" Target="slides/slide673.xml"/><Relationship Id="rId881" Type="http://schemas.openxmlformats.org/officeDocument/2006/relationships/slide" Target="slides/slide880.xml"/><Relationship Id="rId979" Type="http://schemas.openxmlformats.org/officeDocument/2006/relationships/slide" Target="slides/slide978.xml"/><Relationship Id="rId2355" Type="http://schemas.openxmlformats.org/officeDocument/2006/relationships/slide" Target="slides/slide2354.xml"/><Relationship Id="rId2562" Type="http://schemas.openxmlformats.org/officeDocument/2006/relationships/slide" Target="slides/slide2561.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839" Type="http://schemas.openxmlformats.org/officeDocument/2006/relationships/slide" Target="slides/slide838.xml"/><Relationship Id="rId1164" Type="http://schemas.openxmlformats.org/officeDocument/2006/relationships/slide" Target="slides/slide1163.xml"/><Relationship Id="rId1371" Type="http://schemas.openxmlformats.org/officeDocument/2006/relationships/slide" Target="slides/slide1370.xml"/><Relationship Id="rId1469" Type="http://schemas.openxmlformats.org/officeDocument/2006/relationships/slide" Target="slides/slide1468.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2867" Type="http://schemas.openxmlformats.org/officeDocument/2006/relationships/slide" Target="slides/slide2866.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1676" Type="http://schemas.openxmlformats.org/officeDocument/2006/relationships/slide" Target="slides/slide1675.xml"/><Relationship Id="rId1883" Type="http://schemas.openxmlformats.org/officeDocument/2006/relationships/slide" Target="slides/slide1882.xml"/><Relationship Id="rId2727" Type="http://schemas.openxmlformats.org/officeDocument/2006/relationships/slide" Target="slides/slide2726.xml"/><Relationship Id="rId906" Type="http://schemas.openxmlformats.org/officeDocument/2006/relationships/slide" Target="slides/slide905.xml"/><Relationship Id="rId1329" Type="http://schemas.openxmlformats.org/officeDocument/2006/relationships/slide" Target="slides/slide1328.xml"/><Relationship Id="rId1536" Type="http://schemas.openxmlformats.org/officeDocument/2006/relationships/slide" Target="slides/slide1535.xml"/><Relationship Id="rId1743" Type="http://schemas.openxmlformats.org/officeDocument/2006/relationships/slide" Target="slides/slide1742.xml"/><Relationship Id="rId1950" Type="http://schemas.openxmlformats.org/officeDocument/2006/relationships/slide" Target="slides/slide1949.xml"/><Relationship Id="rId35" Type="http://schemas.openxmlformats.org/officeDocument/2006/relationships/slide" Target="slides/slide34.xml"/><Relationship Id="rId1603" Type="http://schemas.openxmlformats.org/officeDocument/2006/relationships/slide" Target="slides/slide1602.xml"/><Relationship Id="rId1810" Type="http://schemas.openxmlformats.org/officeDocument/2006/relationships/slide" Target="slides/slide1809.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251" Type="http://schemas.openxmlformats.org/officeDocument/2006/relationships/slide" Target="slides/slide250.xml"/><Relationship Id="rId489" Type="http://schemas.openxmlformats.org/officeDocument/2006/relationships/slide" Target="slides/slide488.xml"/><Relationship Id="rId696" Type="http://schemas.openxmlformats.org/officeDocument/2006/relationships/slide" Target="slides/slide695.xml"/><Relationship Id="rId2377" Type="http://schemas.openxmlformats.org/officeDocument/2006/relationships/slide" Target="slides/slide2376.xml"/><Relationship Id="rId2584" Type="http://schemas.openxmlformats.org/officeDocument/2006/relationships/slide" Target="slides/slide2583.xml"/><Relationship Id="rId2791" Type="http://schemas.openxmlformats.org/officeDocument/2006/relationships/slide" Target="slides/slide2790.xml"/><Relationship Id="rId349" Type="http://schemas.openxmlformats.org/officeDocument/2006/relationships/slide" Target="slides/slide348.xml"/><Relationship Id="rId556" Type="http://schemas.openxmlformats.org/officeDocument/2006/relationships/slide" Target="slides/slide555.xml"/><Relationship Id="rId763" Type="http://schemas.openxmlformats.org/officeDocument/2006/relationships/slide" Target="slides/slide762.xml"/><Relationship Id="rId1186" Type="http://schemas.openxmlformats.org/officeDocument/2006/relationships/slide" Target="slides/slide1185.xml"/><Relationship Id="rId1393" Type="http://schemas.openxmlformats.org/officeDocument/2006/relationships/slide" Target="slides/slide1392.xml"/><Relationship Id="rId2237" Type="http://schemas.openxmlformats.org/officeDocument/2006/relationships/slide" Target="slides/slide2236.xml"/><Relationship Id="rId2444" Type="http://schemas.openxmlformats.org/officeDocument/2006/relationships/slide" Target="slides/slide2443.xml"/><Relationship Id="rId2889" Type="http://schemas.openxmlformats.org/officeDocument/2006/relationships/font" Target="fonts/font8.fntdata"/><Relationship Id="rId111" Type="http://schemas.openxmlformats.org/officeDocument/2006/relationships/slide" Target="slides/slide110.xml"/><Relationship Id="rId209" Type="http://schemas.openxmlformats.org/officeDocument/2006/relationships/slide" Target="slides/slide208.xml"/><Relationship Id="rId416" Type="http://schemas.openxmlformats.org/officeDocument/2006/relationships/slide" Target="slides/slide415.xml"/><Relationship Id="rId970" Type="http://schemas.openxmlformats.org/officeDocument/2006/relationships/slide" Target="slides/slide969.xml"/><Relationship Id="rId1046" Type="http://schemas.openxmlformats.org/officeDocument/2006/relationships/slide" Target="slides/slide1045.xml"/><Relationship Id="rId1253" Type="http://schemas.openxmlformats.org/officeDocument/2006/relationships/slide" Target="slides/slide1252.xml"/><Relationship Id="rId1698" Type="http://schemas.openxmlformats.org/officeDocument/2006/relationships/slide" Target="slides/slide1697.xml"/><Relationship Id="rId2651" Type="http://schemas.openxmlformats.org/officeDocument/2006/relationships/slide" Target="slides/slide2650.xml"/><Relationship Id="rId2749" Type="http://schemas.openxmlformats.org/officeDocument/2006/relationships/slide" Target="slides/slide2748.xml"/><Relationship Id="rId623" Type="http://schemas.openxmlformats.org/officeDocument/2006/relationships/slide" Target="slides/slide622.xml"/><Relationship Id="rId830" Type="http://schemas.openxmlformats.org/officeDocument/2006/relationships/slide" Target="slides/slide829.xml"/><Relationship Id="rId928" Type="http://schemas.openxmlformats.org/officeDocument/2006/relationships/slide" Target="slides/slide927.xml"/><Relationship Id="rId1460" Type="http://schemas.openxmlformats.org/officeDocument/2006/relationships/slide" Target="slides/slide1459.xml"/><Relationship Id="rId1558" Type="http://schemas.openxmlformats.org/officeDocument/2006/relationships/slide" Target="slides/slide1557.xml"/><Relationship Id="rId1765" Type="http://schemas.openxmlformats.org/officeDocument/2006/relationships/slide" Target="slides/slide1764.xml"/><Relationship Id="rId2304" Type="http://schemas.openxmlformats.org/officeDocument/2006/relationships/slide" Target="slides/slide2303.xml"/><Relationship Id="rId2511" Type="http://schemas.openxmlformats.org/officeDocument/2006/relationships/slide" Target="slides/slide2510.xml"/><Relationship Id="rId2609" Type="http://schemas.openxmlformats.org/officeDocument/2006/relationships/slide" Target="slides/slide2608.xml"/><Relationship Id="rId57" Type="http://schemas.openxmlformats.org/officeDocument/2006/relationships/slide" Target="slides/slide56.xml"/><Relationship Id="rId1113" Type="http://schemas.openxmlformats.org/officeDocument/2006/relationships/slide" Target="slides/slide1112.xml"/><Relationship Id="rId1320" Type="http://schemas.openxmlformats.org/officeDocument/2006/relationships/slide" Target="slides/slide1319.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1625" Type="http://schemas.openxmlformats.org/officeDocument/2006/relationships/slide" Target="slides/slide1624.xml"/><Relationship Id="rId1832" Type="http://schemas.openxmlformats.org/officeDocument/2006/relationships/slide" Target="slides/slide1831.xml"/><Relationship Id="rId2094" Type="http://schemas.openxmlformats.org/officeDocument/2006/relationships/slide" Target="slides/slide2093.xml"/><Relationship Id="rId273" Type="http://schemas.openxmlformats.org/officeDocument/2006/relationships/slide" Target="slides/slide272.xml"/><Relationship Id="rId480" Type="http://schemas.openxmlformats.org/officeDocument/2006/relationships/slide" Target="slides/slide479.xml"/><Relationship Id="rId2161" Type="http://schemas.openxmlformats.org/officeDocument/2006/relationships/slide" Target="slides/slide2160.xml"/><Relationship Id="rId2399" Type="http://schemas.openxmlformats.org/officeDocument/2006/relationships/slide" Target="slides/slide2398.xml"/><Relationship Id="rId133" Type="http://schemas.openxmlformats.org/officeDocument/2006/relationships/slide" Target="slides/slide132.xml"/><Relationship Id="rId340" Type="http://schemas.openxmlformats.org/officeDocument/2006/relationships/slide" Target="slides/slide339.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021" Type="http://schemas.openxmlformats.org/officeDocument/2006/relationships/slide" Target="slides/slide2020.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notesMaster" Target="notesMasters/notesMaster1.xml"/><Relationship Id="rId200" Type="http://schemas.openxmlformats.org/officeDocument/2006/relationships/slide" Target="slides/slide199.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1787" Type="http://schemas.openxmlformats.org/officeDocument/2006/relationships/slide" Target="slides/slide1786.xml"/><Relationship Id="rId1994" Type="http://schemas.openxmlformats.org/officeDocument/2006/relationships/slide" Target="slides/slide1993.xml"/><Relationship Id="rId2838" Type="http://schemas.openxmlformats.org/officeDocument/2006/relationships/slide" Target="slides/slide2837.xml"/><Relationship Id="rId79" Type="http://schemas.openxmlformats.org/officeDocument/2006/relationships/slide" Target="slides/slide78.xml"/><Relationship Id="rId1202" Type="http://schemas.openxmlformats.org/officeDocument/2006/relationships/slide" Target="slides/slide1201.xml"/><Relationship Id="rId1647" Type="http://schemas.openxmlformats.org/officeDocument/2006/relationships/slide" Target="slides/slide1646.xml"/><Relationship Id="rId1854" Type="http://schemas.openxmlformats.org/officeDocument/2006/relationships/slide" Target="slides/slide1853.xml"/><Relationship Id="rId2600" Type="http://schemas.openxmlformats.org/officeDocument/2006/relationships/slide" Target="slides/slide2599.xml"/><Relationship Id="rId1507" Type="http://schemas.openxmlformats.org/officeDocument/2006/relationships/slide" Target="slides/slide1506.xml"/><Relationship Id="rId1714" Type="http://schemas.openxmlformats.org/officeDocument/2006/relationships/slide" Target="slides/slide1713.xml"/><Relationship Id="rId295" Type="http://schemas.openxmlformats.org/officeDocument/2006/relationships/slide" Target="slides/slide294.xml"/><Relationship Id="rId1921" Type="http://schemas.openxmlformats.org/officeDocument/2006/relationships/slide" Target="slides/slide1920.xml"/><Relationship Id="rId2183" Type="http://schemas.openxmlformats.org/officeDocument/2006/relationships/slide" Target="slides/slide2182.xml"/><Relationship Id="rId2390" Type="http://schemas.openxmlformats.org/officeDocument/2006/relationships/slide" Target="slides/slide2389.xml"/><Relationship Id="rId2488" Type="http://schemas.openxmlformats.org/officeDocument/2006/relationships/slide" Target="slides/slide2487.xml"/><Relationship Id="rId155" Type="http://schemas.openxmlformats.org/officeDocument/2006/relationships/slide" Target="slides/slide154.xml"/><Relationship Id="rId362" Type="http://schemas.openxmlformats.org/officeDocument/2006/relationships/slide" Target="slides/slide361.xml"/><Relationship Id="rId1297" Type="http://schemas.openxmlformats.org/officeDocument/2006/relationships/slide" Target="slides/slide1296.xml"/><Relationship Id="rId2043" Type="http://schemas.openxmlformats.org/officeDocument/2006/relationships/slide" Target="slides/slide2042.xml"/><Relationship Id="rId2250" Type="http://schemas.openxmlformats.org/officeDocument/2006/relationships/slide" Target="slides/slide2249.xml"/><Relationship Id="rId2695" Type="http://schemas.openxmlformats.org/officeDocument/2006/relationships/slide" Target="slides/slide2694.xml"/><Relationship Id="rId222" Type="http://schemas.openxmlformats.org/officeDocument/2006/relationships/slide" Target="slides/slide221.xml"/><Relationship Id="rId667" Type="http://schemas.openxmlformats.org/officeDocument/2006/relationships/slide" Target="slides/slide666.xml"/><Relationship Id="rId874" Type="http://schemas.openxmlformats.org/officeDocument/2006/relationships/slide" Target="slides/slide873.xml"/><Relationship Id="rId2110" Type="http://schemas.openxmlformats.org/officeDocument/2006/relationships/slide" Target="slides/slide2109.xml"/><Relationship Id="rId2348" Type="http://schemas.openxmlformats.org/officeDocument/2006/relationships/slide" Target="slides/slide2347.xml"/><Relationship Id="rId2555" Type="http://schemas.openxmlformats.org/officeDocument/2006/relationships/slide" Target="slides/slide2554.xml"/><Relationship Id="rId2762" Type="http://schemas.openxmlformats.org/officeDocument/2006/relationships/slide" Target="slides/slide2761.xml"/><Relationship Id="rId527" Type="http://schemas.openxmlformats.org/officeDocument/2006/relationships/slide" Target="slides/slide526.xml"/><Relationship Id="rId734" Type="http://schemas.openxmlformats.org/officeDocument/2006/relationships/slide" Target="slides/slide733.xml"/><Relationship Id="rId941" Type="http://schemas.openxmlformats.org/officeDocument/2006/relationships/slide" Target="slides/slide940.xml"/><Relationship Id="rId1157" Type="http://schemas.openxmlformats.org/officeDocument/2006/relationships/slide" Target="slides/slide1156.xml"/><Relationship Id="rId1364" Type="http://schemas.openxmlformats.org/officeDocument/2006/relationships/slide" Target="slides/slide1363.xml"/><Relationship Id="rId1571" Type="http://schemas.openxmlformats.org/officeDocument/2006/relationships/slide" Target="slides/slide1570.xml"/><Relationship Id="rId2208" Type="http://schemas.openxmlformats.org/officeDocument/2006/relationships/slide" Target="slides/slide2207.xml"/><Relationship Id="rId2415" Type="http://schemas.openxmlformats.org/officeDocument/2006/relationships/slide" Target="slides/slide2414.xml"/><Relationship Id="rId2622" Type="http://schemas.openxmlformats.org/officeDocument/2006/relationships/slide" Target="slides/slide2621.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224" Type="http://schemas.openxmlformats.org/officeDocument/2006/relationships/slide" Target="slides/slide1223.xml"/><Relationship Id="rId1431" Type="http://schemas.openxmlformats.org/officeDocument/2006/relationships/slide" Target="slides/slide1430.xml"/><Relationship Id="rId1669" Type="http://schemas.openxmlformats.org/officeDocument/2006/relationships/slide" Target="slides/slide1668.xml"/><Relationship Id="rId1876" Type="http://schemas.openxmlformats.org/officeDocument/2006/relationships/slide" Target="slides/slide1875.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28" Type="http://schemas.openxmlformats.org/officeDocument/2006/relationships/slide" Target="slides/slide27.xml"/><Relationship Id="rId1803" Type="http://schemas.openxmlformats.org/officeDocument/2006/relationships/slide" Target="slides/slide1802.xml"/><Relationship Id="rId177" Type="http://schemas.openxmlformats.org/officeDocument/2006/relationships/slide" Target="slides/slide176.xml"/><Relationship Id="rId384" Type="http://schemas.openxmlformats.org/officeDocument/2006/relationships/slide" Target="slides/slide383.xml"/><Relationship Id="rId591" Type="http://schemas.openxmlformats.org/officeDocument/2006/relationships/slide" Target="slides/slide590.xml"/><Relationship Id="rId2065" Type="http://schemas.openxmlformats.org/officeDocument/2006/relationships/slide" Target="slides/slide2064.xml"/><Relationship Id="rId2272" Type="http://schemas.openxmlformats.org/officeDocument/2006/relationships/slide" Target="slides/slide2271.xml"/><Relationship Id="rId244" Type="http://schemas.openxmlformats.org/officeDocument/2006/relationships/slide" Target="slides/slide243.xml"/><Relationship Id="rId689" Type="http://schemas.openxmlformats.org/officeDocument/2006/relationships/slide" Target="slides/slide688.xml"/><Relationship Id="rId896" Type="http://schemas.openxmlformats.org/officeDocument/2006/relationships/slide" Target="slides/slide895.xml"/><Relationship Id="rId1081" Type="http://schemas.openxmlformats.org/officeDocument/2006/relationships/slide" Target="slides/slide1080.xml"/><Relationship Id="rId2577" Type="http://schemas.openxmlformats.org/officeDocument/2006/relationships/slide" Target="slides/slide2576.xml"/><Relationship Id="rId2784" Type="http://schemas.openxmlformats.org/officeDocument/2006/relationships/slide" Target="slides/slide2783.xml"/><Relationship Id="rId451" Type="http://schemas.openxmlformats.org/officeDocument/2006/relationships/slide" Target="slides/slide450.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132" Type="http://schemas.openxmlformats.org/officeDocument/2006/relationships/slide" Target="slides/slide2131.xml"/><Relationship Id="rId2437" Type="http://schemas.openxmlformats.org/officeDocument/2006/relationships/slide" Target="slides/slide2436.xml"/><Relationship Id="rId104" Type="http://schemas.openxmlformats.org/officeDocument/2006/relationships/slide" Target="slides/slide103.xml"/><Relationship Id="rId311" Type="http://schemas.openxmlformats.org/officeDocument/2006/relationships/slide" Target="slides/slide310.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1898" Type="http://schemas.openxmlformats.org/officeDocument/2006/relationships/slide" Target="slides/slide1897.xml"/><Relationship Id="rId2644" Type="http://schemas.openxmlformats.org/officeDocument/2006/relationships/slide" Target="slides/slide2643.xml"/><Relationship Id="rId2851" Type="http://schemas.openxmlformats.org/officeDocument/2006/relationships/slide" Target="slides/slide2850.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1758" Type="http://schemas.openxmlformats.org/officeDocument/2006/relationships/slide" Target="slides/slide1757.xml"/><Relationship Id="rId2504" Type="http://schemas.openxmlformats.org/officeDocument/2006/relationships/slide" Target="slides/slide2503.xml"/><Relationship Id="rId2711" Type="http://schemas.openxmlformats.org/officeDocument/2006/relationships/slide" Target="slides/slide2710.xml"/><Relationship Id="rId2809" Type="http://schemas.openxmlformats.org/officeDocument/2006/relationships/slide" Target="slides/slide2808.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1965" Type="http://schemas.openxmlformats.org/officeDocument/2006/relationships/slide" Target="slides/slide1964.xml"/><Relationship Id="rId1618" Type="http://schemas.openxmlformats.org/officeDocument/2006/relationships/slide" Target="slides/slide1617.xml"/><Relationship Id="rId1825" Type="http://schemas.openxmlformats.org/officeDocument/2006/relationships/slide" Target="slides/slide1824.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2599" Type="http://schemas.openxmlformats.org/officeDocument/2006/relationships/slide" Target="slides/slide2598.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778" Type="http://schemas.openxmlformats.org/officeDocument/2006/relationships/slide" Target="slides/slide777.xml"/><Relationship Id="rId985" Type="http://schemas.openxmlformats.org/officeDocument/2006/relationships/slide" Target="slides/slide984.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2459" Type="http://schemas.openxmlformats.org/officeDocument/2006/relationships/slide" Target="slides/slide2458.xml"/><Relationship Id="rId2666" Type="http://schemas.openxmlformats.org/officeDocument/2006/relationships/slide" Target="slides/slide2665.xml"/><Relationship Id="rId2873" Type="http://schemas.openxmlformats.org/officeDocument/2006/relationships/slide" Target="slides/slide2872.xml"/><Relationship Id="rId638" Type="http://schemas.openxmlformats.org/officeDocument/2006/relationships/slide" Target="slides/slide637.xml"/><Relationship Id="rId845" Type="http://schemas.openxmlformats.org/officeDocument/2006/relationships/slide" Target="slides/slide844.xml"/><Relationship Id="rId1030" Type="http://schemas.openxmlformats.org/officeDocument/2006/relationships/slide" Target="slides/slide1029.xml"/><Relationship Id="rId1268" Type="http://schemas.openxmlformats.org/officeDocument/2006/relationships/slide" Target="slides/slide1267.xml"/><Relationship Id="rId1475" Type="http://schemas.openxmlformats.org/officeDocument/2006/relationships/slide" Target="slides/slide1474.xml"/><Relationship Id="rId1682" Type="http://schemas.openxmlformats.org/officeDocument/2006/relationships/slide" Target="slides/slide1681.xml"/><Relationship Id="rId2319" Type="http://schemas.openxmlformats.org/officeDocument/2006/relationships/slide" Target="slides/slide2318.xml"/><Relationship Id="rId2526" Type="http://schemas.openxmlformats.org/officeDocument/2006/relationships/slide" Target="slides/slide2525.xml"/><Relationship Id="rId2733" Type="http://schemas.openxmlformats.org/officeDocument/2006/relationships/slide" Target="slides/slide2732.xml"/><Relationship Id="rId400" Type="http://schemas.openxmlformats.org/officeDocument/2006/relationships/slide" Target="slides/slide399.xml"/><Relationship Id="rId705" Type="http://schemas.openxmlformats.org/officeDocument/2006/relationships/slide" Target="slides/slide704.xml"/><Relationship Id="rId1128" Type="http://schemas.openxmlformats.org/officeDocument/2006/relationships/slide" Target="slides/slide1127.xml"/><Relationship Id="rId1335" Type="http://schemas.openxmlformats.org/officeDocument/2006/relationships/slide" Target="slides/slide1334.xml"/><Relationship Id="rId1542" Type="http://schemas.openxmlformats.org/officeDocument/2006/relationships/slide" Target="slides/slide1541.xml"/><Relationship Id="rId1987" Type="http://schemas.openxmlformats.org/officeDocument/2006/relationships/slide" Target="slides/slide1986.xml"/><Relationship Id="rId912" Type="http://schemas.openxmlformats.org/officeDocument/2006/relationships/slide" Target="slides/slide911.xml"/><Relationship Id="rId1847" Type="http://schemas.openxmlformats.org/officeDocument/2006/relationships/slide" Target="slides/slide1846.xml"/><Relationship Id="rId2800" Type="http://schemas.openxmlformats.org/officeDocument/2006/relationships/slide" Target="slides/slide2799.xml"/><Relationship Id="rId41" Type="http://schemas.openxmlformats.org/officeDocument/2006/relationships/slide" Target="slides/slide40.xml"/><Relationship Id="rId1402" Type="http://schemas.openxmlformats.org/officeDocument/2006/relationships/slide" Target="slides/slide1401.xml"/><Relationship Id="rId1707" Type="http://schemas.openxmlformats.org/officeDocument/2006/relationships/slide" Target="slides/slide1706.xml"/><Relationship Id="rId190" Type="http://schemas.openxmlformats.org/officeDocument/2006/relationships/slide" Target="slides/slide189.xml"/><Relationship Id="rId288" Type="http://schemas.openxmlformats.org/officeDocument/2006/relationships/slide" Target="slides/slide287.xml"/><Relationship Id="rId1914" Type="http://schemas.openxmlformats.org/officeDocument/2006/relationships/slide" Target="slides/slide1913.xml"/><Relationship Id="rId495" Type="http://schemas.openxmlformats.org/officeDocument/2006/relationships/slide" Target="slides/slide494.xml"/><Relationship Id="rId2176" Type="http://schemas.openxmlformats.org/officeDocument/2006/relationships/slide" Target="slides/slide2175.xml"/><Relationship Id="rId2383" Type="http://schemas.openxmlformats.org/officeDocument/2006/relationships/slide" Target="slides/slide2382.xml"/><Relationship Id="rId2590" Type="http://schemas.openxmlformats.org/officeDocument/2006/relationships/slide" Target="slides/slide2589.xml"/><Relationship Id="rId148" Type="http://schemas.openxmlformats.org/officeDocument/2006/relationships/slide" Target="slides/slide147.xml"/><Relationship Id="rId355" Type="http://schemas.openxmlformats.org/officeDocument/2006/relationships/slide" Target="slides/slide354.xml"/><Relationship Id="rId562" Type="http://schemas.openxmlformats.org/officeDocument/2006/relationships/slide" Target="slides/slide561.xml"/><Relationship Id="rId1192" Type="http://schemas.openxmlformats.org/officeDocument/2006/relationships/slide" Target="slides/slide1191.xml"/><Relationship Id="rId2036" Type="http://schemas.openxmlformats.org/officeDocument/2006/relationships/slide" Target="slides/slide2035.xml"/><Relationship Id="rId2243" Type="http://schemas.openxmlformats.org/officeDocument/2006/relationships/slide" Target="slides/slide2242.xml"/><Relationship Id="rId2450" Type="http://schemas.openxmlformats.org/officeDocument/2006/relationships/slide" Target="slides/slide2449.xml"/><Relationship Id="rId2688" Type="http://schemas.openxmlformats.org/officeDocument/2006/relationships/slide" Target="slides/slide2687.xml"/><Relationship Id="rId2895" Type="http://schemas.openxmlformats.org/officeDocument/2006/relationships/tableStyles" Target="tableStyles.xml"/><Relationship Id="rId215" Type="http://schemas.openxmlformats.org/officeDocument/2006/relationships/slide" Target="slides/slide214.xml"/><Relationship Id="rId422" Type="http://schemas.openxmlformats.org/officeDocument/2006/relationships/slide" Target="slides/slide421.xml"/><Relationship Id="rId867" Type="http://schemas.openxmlformats.org/officeDocument/2006/relationships/slide" Target="slides/slide866.xml"/><Relationship Id="rId1052" Type="http://schemas.openxmlformats.org/officeDocument/2006/relationships/slide" Target="slides/slide1051.xml"/><Relationship Id="rId1497" Type="http://schemas.openxmlformats.org/officeDocument/2006/relationships/slide" Target="slides/slide1496.xml"/><Relationship Id="rId2103" Type="http://schemas.openxmlformats.org/officeDocument/2006/relationships/slide" Target="slides/slide2102.xml"/><Relationship Id="rId2310" Type="http://schemas.openxmlformats.org/officeDocument/2006/relationships/slide" Target="slides/slide2309.xml"/><Relationship Id="rId2548" Type="http://schemas.openxmlformats.org/officeDocument/2006/relationships/slide" Target="slides/slide2547.xml"/><Relationship Id="rId2755" Type="http://schemas.openxmlformats.org/officeDocument/2006/relationships/slide" Target="slides/slide2754.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1869" Type="http://schemas.openxmlformats.org/officeDocument/2006/relationships/slide" Target="slides/slide1868.xml"/><Relationship Id="rId1729" Type="http://schemas.openxmlformats.org/officeDocument/2006/relationships/slide" Target="slides/slide1728.xml"/><Relationship Id="rId1936" Type="http://schemas.openxmlformats.org/officeDocument/2006/relationships/slide" Target="slides/slide1935.xml"/><Relationship Id="rId2198" Type="http://schemas.openxmlformats.org/officeDocument/2006/relationships/slide" Target="slides/slide2197.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5" Type="http://schemas.openxmlformats.org/officeDocument/2006/relationships/slide" Target="slides/slide4.xml"/><Relationship Id="rId237" Type="http://schemas.openxmlformats.org/officeDocument/2006/relationships/slide" Target="slides/slide236.xml"/><Relationship Id="rId791" Type="http://schemas.openxmlformats.org/officeDocument/2006/relationships/slide" Target="slides/slide790.xml"/><Relationship Id="rId889" Type="http://schemas.openxmlformats.org/officeDocument/2006/relationships/slide" Target="slides/slide888.xml"/><Relationship Id="rId1074" Type="http://schemas.openxmlformats.org/officeDocument/2006/relationships/slide" Target="slides/slide1073.xml"/><Relationship Id="rId2472" Type="http://schemas.openxmlformats.org/officeDocument/2006/relationships/slide" Target="slides/slide2471.xml"/><Relationship Id="rId2777" Type="http://schemas.openxmlformats.org/officeDocument/2006/relationships/slide" Target="slides/slide2776.xml"/><Relationship Id="rId444" Type="http://schemas.openxmlformats.org/officeDocument/2006/relationships/slide" Target="slides/slide443.xml"/><Relationship Id="rId651" Type="http://schemas.openxmlformats.org/officeDocument/2006/relationships/slide" Target="slides/slide650.xml"/><Relationship Id="rId749" Type="http://schemas.openxmlformats.org/officeDocument/2006/relationships/slide" Target="slides/slide748.xml"/><Relationship Id="rId1281" Type="http://schemas.openxmlformats.org/officeDocument/2006/relationships/slide" Target="slides/slide1280.xml"/><Relationship Id="rId1379" Type="http://schemas.openxmlformats.org/officeDocument/2006/relationships/slide" Target="slides/slide1378.xml"/><Relationship Id="rId1586" Type="http://schemas.openxmlformats.org/officeDocument/2006/relationships/slide" Target="slides/slide1585.xml"/><Relationship Id="rId2125" Type="http://schemas.openxmlformats.org/officeDocument/2006/relationships/slide" Target="slides/slide2124.xml"/><Relationship Id="rId2332" Type="http://schemas.openxmlformats.org/officeDocument/2006/relationships/slide" Target="slides/slide2331.xml"/><Relationship Id="rId304" Type="http://schemas.openxmlformats.org/officeDocument/2006/relationships/slide" Target="slides/slide303.xml"/><Relationship Id="rId511" Type="http://schemas.openxmlformats.org/officeDocument/2006/relationships/slide" Target="slides/slide510.xml"/><Relationship Id="rId609" Type="http://schemas.openxmlformats.org/officeDocument/2006/relationships/slide" Target="slides/slide608.xml"/><Relationship Id="rId956" Type="http://schemas.openxmlformats.org/officeDocument/2006/relationships/slide" Target="slides/slide955.xml"/><Relationship Id="rId1141" Type="http://schemas.openxmlformats.org/officeDocument/2006/relationships/slide" Target="slides/slide1140.xml"/><Relationship Id="rId1239" Type="http://schemas.openxmlformats.org/officeDocument/2006/relationships/slide" Target="slides/slide1238.xml"/><Relationship Id="rId1793" Type="http://schemas.openxmlformats.org/officeDocument/2006/relationships/slide" Target="slides/slide1792.xml"/><Relationship Id="rId2637" Type="http://schemas.openxmlformats.org/officeDocument/2006/relationships/slide" Target="slides/slide2636.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001" Type="http://schemas.openxmlformats.org/officeDocument/2006/relationships/slide" Target="slides/slide1000.xml"/><Relationship Id="rId1446" Type="http://schemas.openxmlformats.org/officeDocument/2006/relationships/slide" Target="slides/slide1445.xml"/><Relationship Id="rId1653" Type="http://schemas.openxmlformats.org/officeDocument/2006/relationships/slide" Target="slides/slide1652.xml"/><Relationship Id="rId1860" Type="http://schemas.openxmlformats.org/officeDocument/2006/relationships/slide" Target="slides/slide1859.xml"/><Relationship Id="rId2704" Type="http://schemas.openxmlformats.org/officeDocument/2006/relationships/slide" Target="slides/slide2703.xml"/><Relationship Id="rId1306" Type="http://schemas.openxmlformats.org/officeDocument/2006/relationships/slide" Target="slides/slide1305.xml"/><Relationship Id="rId1513" Type="http://schemas.openxmlformats.org/officeDocument/2006/relationships/slide" Target="slides/slide1512.xml"/><Relationship Id="rId1720" Type="http://schemas.openxmlformats.org/officeDocument/2006/relationships/slide" Target="slides/slide1719.xml"/><Relationship Id="rId1958" Type="http://schemas.openxmlformats.org/officeDocument/2006/relationships/slide" Target="slides/slide1957.xml"/><Relationship Id="rId12" Type="http://schemas.openxmlformats.org/officeDocument/2006/relationships/slide" Target="slides/slide11.xml"/><Relationship Id="rId1818" Type="http://schemas.openxmlformats.org/officeDocument/2006/relationships/slide" Target="slides/slide1817.xml"/><Relationship Id="rId161" Type="http://schemas.openxmlformats.org/officeDocument/2006/relationships/slide" Target="slides/slide160.xml"/><Relationship Id="rId399" Type="http://schemas.openxmlformats.org/officeDocument/2006/relationships/slide" Target="slides/slide398.xml"/><Relationship Id="rId2287" Type="http://schemas.openxmlformats.org/officeDocument/2006/relationships/slide" Target="slides/slide2286.xml"/><Relationship Id="rId2494" Type="http://schemas.openxmlformats.org/officeDocument/2006/relationships/slide" Target="slides/slide2493.xml"/><Relationship Id="rId259" Type="http://schemas.openxmlformats.org/officeDocument/2006/relationships/slide" Target="slides/slide258.xml"/><Relationship Id="rId466" Type="http://schemas.openxmlformats.org/officeDocument/2006/relationships/slide" Target="slides/slide465.xml"/><Relationship Id="rId673" Type="http://schemas.openxmlformats.org/officeDocument/2006/relationships/slide" Target="slides/slide672.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354" Type="http://schemas.openxmlformats.org/officeDocument/2006/relationships/slide" Target="slides/slide2353.xml"/><Relationship Id="rId2561" Type="http://schemas.openxmlformats.org/officeDocument/2006/relationships/slide" Target="slides/slide2560.xml"/><Relationship Id="rId2799" Type="http://schemas.openxmlformats.org/officeDocument/2006/relationships/slide" Target="slides/slide2798.xml"/><Relationship Id="rId119" Type="http://schemas.openxmlformats.org/officeDocument/2006/relationships/slide" Target="slides/slide118.xml"/><Relationship Id="rId326" Type="http://schemas.openxmlformats.org/officeDocument/2006/relationships/slide" Target="slides/slide325.xml"/><Relationship Id="rId533" Type="http://schemas.openxmlformats.org/officeDocument/2006/relationships/slide" Target="slides/slide532.xml"/><Relationship Id="rId978" Type="http://schemas.openxmlformats.org/officeDocument/2006/relationships/slide" Target="slides/slide977.xml"/><Relationship Id="rId1163" Type="http://schemas.openxmlformats.org/officeDocument/2006/relationships/slide" Target="slides/slide1162.xml"/><Relationship Id="rId1370" Type="http://schemas.openxmlformats.org/officeDocument/2006/relationships/slide" Target="slides/slide1369.xml"/><Relationship Id="rId2007" Type="http://schemas.openxmlformats.org/officeDocument/2006/relationships/slide" Target="slides/slide2006.xml"/><Relationship Id="rId2214" Type="http://schemas.openxmlformats.org/officeDocument/2006/relationships/slide" Target="slides/slide2213.xml"/><Relationship Id="rId2659" Type="http://schemas.openxmlformats.org/officeDocument/2006/relationships/slide" Target="slides/slide2658.xml"/><Relationship Id="rId2866" Type="http://schemas.openxmlformats.org/officeDocument/2006/relationships/slide" Target="slides/slide2865.xml"/><Relationship Id="rId740" Type="http://schemas.openxmlformats.org/officeDocument/2006/relationships/slide" Target="slides/slide739.xml"/><Relationship Id="rId838" Type="http://schemas.openxmlformats.org/officeDocument/2006/relationships/slide" Target="slides/slide837.xml"/><Relationship Id="rId1023" Type="http://schemas.openxmlformats.org/officeDocument/2006/relationships/slide" Target="slides/slide1022.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421" Type="http://schemas.openxmlformats.org/officeDocument/2006/relationships/slide" Target="slides/slide2420.xml"/><Relationship Id="rId2519" Type="http://schemas.openxmlformats.org/officeDocument/2006/relationships/slide" Target="slides/slide2518.xml"/><Relationship Id="rId2726" Type="http://schemas.openxmlformats.org/officeDocument/2006/relationships/slide" Target="slides/slide2725.xml"/><Relationship Id="rId600" Type="http://schemas.openxmlformats.org/officeDocument/2006/relationships/slide" Target="slides/slide599.xml"/><Relationship Id="rId1230" Type="http://schemas.openxmlformats.org/officeDocument/2006/relationships/slide" Target="slides/slide1229.xml"/><Relationship Id="rId1328" Type="http://schemas.openxmlformats.org/officeDocument/2006/relationships/slide" Target="slides/slide1327.xml"/><Relationship Id="rId1535" Type="http://schemas.openxmlformats.org/officeDocument/2006/relationships/slide" Target="slides/slide1534.xml"/><Relationship Id="rId905" Type="http://schemas.openxmlformats.org/officeDocument/2006/relationships/slide" Target="slides/slide904.xml"/><Relationship Id="rId1742" Type="http://schemas.openxmlformats.org/officeDocument/2006/relationships/slide" Target="slides/slide1741.xml"/><Relationship Id="rId34" Type="http://schemas.openxmlformats.org/officeDocument/2006/relationships/slide" Target="slides/slide33.xml"/><Relationship Id="rId1602" Type="http://schemas.openxmlformats.org/officeDocument/2006/relationships/slide" Target="slides/slide1601.xml"/><Relationship Id="rId183" Type="http://schemas.openxmlformats.org/officeDocument/2006/relationships/slide" Target="slides/slide182.xml"/><Relationship Id="rId390" Type="http://schemas.openxmlformats.org/officeDocument/2006/relationships/slide" Target="slides/slide389.xml"/><Relationship Id="rId1907" Type="http://schemas.openxmlformats.org/officeDocument/2006/relationships/slide" Target="slides/slide1906.xml"/><Relationship Id="rId2071" Type="http://schemas.openxmlformats.org/officeDocument/2006/relationships/slide" Target="slides/slide2070.xml"/><Relationship Id="rId250" Type="http://schemas.openxmlformats.org/officeDocument/2006/relationships/slide" Target="slides/slide249.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110" Type="http://schemas.openxmlformats.org/officeDocument/2006/relationships/slide" Target="slides/slide109.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2888" Type="http://schemas.openxmlformats.org/officeDocument/2006/relationships/font" Target="fonts/font7.fntdata"/><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1697" Type="http://schemas.openxmlformats.org/officeDocument/2006/relationships/slide" Target="slides/slide1696.xml"/><Relationship Id="rId2303" Type="http://schemas.openxmlformats.org/officeDocument/2006/relationships/slide" Target="slides/slide2302.xml"/><Relationship Id="rId2510" Type="http://schemas.openxmlformats.org/officeDocument/2006/relationships/slide" Target="slides/slide2509.xml"/><Relationship Id="rId2748" Type="http://schemas.openxmlformats.org/officeDocument/2006/relationships/slide" Target="slides/slide2747.xml"/><Relationship Id="rId927" Type="http://schemas.openxmlformats.org/officeDocument/2006/relationships/slide" Target="slides/slide926.xml"/><Relationship Id="rId1112" Type="http://schemas.openxmlformats.org/officeDocument/2006/relationships/slide" Target="slides/slide1111.xml"/><Relationship Id="rId1557" Type="http://schemas.openxmlformats.org/officeDocument/2006/relationships/slide" Target="slides/slide1556.xml"/><Relationship Id="rId1764" Type="http://schemas.openxmlformats.org/officeDocument/2006/relationships/slide" Target="slides/slide1763.xml"/><Relationship Id="rId1971" Type="http://schemas.openxmlformats.org/officeDocument/2006/relationships/slide" Target="slides/slide1970.xml"/><Relationship Id="rId2608" Type="http://schemas.openxmlformats.org/officeDocument/2006/relationships/slide" Target="slides/slide2607.xml"/><Relationship Id="rId2815" Type="http://schemas.openxmlformats.org/officeDocument/2006/relationships/slide" Target="slides/slide2814.xml"/><Relationship Id="rId56" Type="http://schemas.openxmlformats.org/officeDocument/2006/relationships/slide" Target="slides/slide55.xml"/><Relationship Id="rId1417" Type="http://schemas.openxmlformats.org/officeDocument/2006/relationships/slide" Target="slides/slide1416.xml"/><Relationship Id="rId1624" Type="http://schemas.openxmlformats.org/officeDocument/2006/relationships/slide" Target="slides/slide1623.xml"/><Relationship Id="rId1831" Type="http://schemas.openxmlformats.org/officeDocument/2006/relationships/slide" Target="slides/slide1830.xml"/><Relationship Id="rId1929" Type="http://schemas.openxmlformats.org/officeDocument/2006/relationships/slide" Target="slides/slide1928.xml"/><Relationship Id="rId2093" Type="http://schemas.openxmlformats.org/officeDocument/2006/relationships/slide" Target="slides/slide2092.xml"/><Relationship Id="rId2398" Type="http://schemas.openxmlformats.org/officeDocument/2006/relationships/slide" Target="slides/slide2397.xml"/><Relationship Id="rId272" Type="http://schemas.openxmlformats.org/officeDocument/2006/relationships/slide" Target="slides/slide271.xml"/><Relationship Id="rId577" Type="http://schemas.openxmlformats.org/officeDocument/2006/relationships/slide" Target="slides/slide576.xml"/><Relationship Id="rId2160" Type="http://schemas.openxmlformats.org/officeDocument/2006/relationships/slide" Target="slides/slide2159.xml"/><Relationship Id="rId2258" Type="http://schemas.openxmlformats.org/officeDocument/2006/relationships/slide" Target="slides/slide2257.xml"/><Relationship Id="rId132" Type="http://schemas.openxmlformats.org/officeDocument/2006/relationships/slide" Target="slides/slide131.xml"/><Relationship Id="rId784" Type="http://schemas.openxmlformats.org/officeDocument/2006/relationships/slide" Target="slides/slide783.xml"/><Relationship Id="rId991" Type="http://schemas.openxmlformats.org/officeDocument/2006/relationships/slide" Target="slides/slide990.xml"/><Relationship Id="rId1067" Type="http://schemas.openxmlformats.org/officeDocument/2006/relationships/slide" Target="slides/slide1066.xml"/><Relationship Id="rId2020" Type="http://schemas.openxmlformats.org/officeDocument/2006/relationships/slide" Target="slides/slide2019.xml"/><Relationship Id="rId2465" Type="http://schemas.openxmlformats.org/officeDocument/2006/relationships/slide" Target="slides/slide2464.xml"/><Relationship Id="rId2672" Type="http://schemas.openxmlformats.org/officeDocument/2006/relationships/slide" Target="slides/slide2671.xml"/><Relationship Id="rId437" Type="http://schemas.openxmlformats.org/officeDocument/2006/relationships/slide" Target="slides/slide436.xml"/><Relationship Id="rId644" Type="http://schemas.openxmlformats.org/officeDocument/2006/relationships/slide" Target="slides/slide643.xml"/><Relationship Id="rId851" Type="http://schemas.openxmlformats.org/officeDocument/2006/relationships/slide" Target="slides/slide850.xml"/><Relationship Id="rId1274" Type="http://schemas.openxmlformats.org/officeDocument/2006/relationships/slide" Target="slides/slide1273.xml"/><Relationship Id="rId1481" Type="http://schemas.openxmlformats.org/officeDocument/2006/relationships/slide" Target="slides/slide1480.xml"/><Relationship Id="rId1579" Type="http://schemas.openxmlformats.org/officeDocument/2006/relationships/slide" Target="slides/slide1578.xml"/><Relationship Id="rId2118" Type="http://schemas.openxmlformats.org/officeDocument/2006/relationships/slide" Target="slides/slide2117.xml"/><Relationship Id="rId2325" Type="http://schemas.openxmlformats.org/officeDocument/2006/relationships/slide" Target="slides/slide2324.xml"/><Relationship Id="rId2532" Type="http://schemas.openxmlformats.org/officeDocument/2006/relationships/slide" Target="slides/slide2531.xml"/><Relationship Id="rId504" Type="http://schemas.openxmlformats.org/officeDocument/2006/relationships/slide" Target="slides/slide503.xml"/><Relationship Id="rId711" Type="http://schemas.openxmlformats.org/officeDocument/2006/relationships/slide" Target="slides/slide710.xml"/><Relationship Id="rId949" Type="http://schemas.openxmlformats.org/officeDocument/2006/relationships/slide" Target="slides/slide948.xml"/><Relationship Id="rId1134" Type="http://schemas.openxmlformats.org/officeDocument/2006/relationships/slide" Target="slides/slide1133.xml"/><Relationship Id="rId1341" Type="http://schemas.openxmlformats.org/officeDocument/2006/relationships/slide" Target="slides/slide1340.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78" Type="http://schemas.openxmlformats.org/officeDocument/2006/relationships/slide" Target="slides/slide77.xml"/><Relationship Id="rId809" Type="http://schemas.openxmlformats.org/officeDocument/2006/relationships/slide" Target="slides/slide808.xml"/><Relationship Id="rId1201" Type="http://schemas.openxmlformats.org/officeDocument/2006/relationships/slide" Target="slides/slide1200.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294" Type="http://schemas.openxmlformats.org/officeDocument/2006/relationships/slide" Target="slides/slide293.xml"/><Relationship Id="rId2182" Type="http://schemas.openxmlformats.org/officeDocument/2006/relationships/slide" Target="slides/slide2181.xml"/><Relationship Id="rId154" Type="http://schemas.openxmlformats.org/officeDocument/2006/relationships/slide" Target="slides/slide153.xml"/><Relationship Id="rId361" Type="http://schemas.openxmlformats.org/officeDocument/2006/relationships/slide" Target="slides/slide360.xml"/><Relationship Id="rId599" Type="http://schemas.openxmlformats.org/officeDocument/2006/relationships/slide" Target="slides/slide598.xml"/><Relationship Id="rId2042" Type="http://schemas.openxmlformats.org/officeDocument/2006/relationships/slide" Target="slides/slide2041.xml"/><Relationship Id="rId2487" Type="http://schemas.openxmlformats.org/officeDocument/2006/relationships/slide" Target="slides/slide2486.xml"/><Relationship Id="rId2694" Type="http://schemas.openxmlformats.org/officeDocument/2006/relationships/slide" Target="slides/slide2693.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221" Type="http://schemas.openxmlformats.org/officeDocument/2006/relationships/slide" Target="slides/slide220.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2859" Type="http://schemas.openxmlformats.org/officeDocument/2006/relationships/slide" Target="slides/slide2858.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1668" Type="http://schemas.openxmlformats.org/officeDocument/2006/relationships/slide" Target="slides/slide1667.xml"/><Relationship Id="rId1875" Type="http://schemas.openxmlformats.org/officeDocument/2006/relationships/slide" Target="slides/slide1874.xml"/><Relationship Id="rId2414" Type="http://schemas.openxmlformats.org/officeDocument/2006/relationships/slide" Target="slides/slide2413.xml"/><Relationship Id="rId2621" Type="http://schemas.openxmlformats.org/officeDocument/2006/relationships/slide" Target="slides/slide2620.xml"/><Relationship Id="rId2719" Type="http://schemas.openxmlformats.org/officeDocument/2006/relationships/slide" Target="slides/slide2718.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1528" Type="http://schemas.openxmlformats.org/officeDocument/2006/relationships/slide" Target="slides/slide1527.xml"/><Relationship Id="rId1735" Type="http://schemas.openxmlformats.org/officeDocument/2006/relationships/slide" Target="slides/slide1734.xml"/><Relationship Id="rId1942" Type="http://schemas.openxmlformats.org/officeDocument/2006/relationships/slide" Target="slides/slide1941.xml"/><Relationship Id="rId27" Type="http://schemas.openxmlformats.org/officeDocument/2006/relationships/slide" Target="slides/slide26.xml"/><Relationship Id="rId1802" Type="http://schemas.openxmlformats.org/officeDocument/2006/relationships/slide" Target="slides/slide1801.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243" Type="http://schemas.openxmlformats.org/officeDocument/2006/relationships/slide" Target="slides/slide242.xml"/><Relationship Id="rId450" Type="http://schemas.openxmlformats.org/officeDocument/2006/relationships/slide" Target="slides/slide449.xml"/><Relationship Id="rId688" Type="http://schemas.openxmlformats.org/officeDocument/2006/relationships/slide" Target="slides/slide687.xml"/><Relationship Id="rId895" Type="http://schemas.openxmlformats.org/officeDocument/2006/relationships/slide" Target="slides/slide894.xml"/><Relationship Id="rId1080" Type="http://schemas.openxmlformats.org/officeDocument/2006/relationships/slide" Target="slides/slide1079.xml"/><Relationship Id="rId2131" Type="http://schemas.openxmlformats.org/officeDocument/2006/relationships/slide" Target="slides/slide2130.xml"/><Relationship Id="rId2369" Type="http://schemas.openxmlformats.org/officeDocument/2006/relationships/slide" Target="slides/slide2368.xml"/><Relationship Id="rId2576" Type="http://schemas.openxmlformats.org/officeDocument/2006/relationships/slide" Target="slides/slide2575.xml"/><Relationship Id="rId2783" Type="http://schemas.openxmlformats.org/officeDocument/2006/relationships/slide" Target="slides/slide2782.xml"/><Relationship Id="rId103" Type="http://schemas.openxmlformats.org/officeDocument/2006/relationships/slide" Target="slides/slide102.xml"/><Relationship Id="rId310" Type="http://schemas.openxmlformats.org/officeDocument/2006/relationships/slide" Target="slides/slide309.xml"/><Relationship Id="rId548" Type="http://schemas.openxmlformats.org/officeDocument/2006/relationships/slide" Target="slides/slide547.xml"/><Relationship Id="rId755" Type="http://schemas.openxmlformats.org/officeDocument/2006/relationships/slide" Target="slides/slide754.xml"/><Relationship Id="rId962" Type="http://schemas.openxmlformats.org/officeDocument/2006/relationships/slide" Target="slides/slide961.xml"/><Relationship Id="rId1178" Type="http://schemas.openxmlformats.org/officeDocument/2006/relationships/slide" Target="slides/slide1177.xml"/><Relationship Id="rId1385" Type="http://schemas.openxmlformats.org/officeDocument/2006/relationships/slide" Target="slides/slide1384.xml"/><Relationship Id="rId1592" Type="http://schemas.openxmlformats.org/officeDocument/2006/relationships/slide" Target="slides/slide1591.xml"/><Relationship Id="rId2229" Type="http://schemas.openxmlformats.org/officeDocument/2006/relationships/slide" Target="slides/slide2228.xml"/><Relationship Id="rId2436" Type="http://schemas.openxmlformats.org/officeDocument/2006/relationships/slide" Target="slides/slide2435.xml"/><Relationship Id="rId2643" Type="http://schemas.openxmlformats.org/officeDocument/2006/relationships/slide" Target="slides/slide2642.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615" Type="http://schemas.openxmlformats.org/officeDocument/2006/relationships/slide" Target="slides/slide614.xml"/><Relationship Id="rId822" Type="http://schemas.openxmlformats.org/officeDocument/2006/relationships/slide" Target="slides/slide821.xml"/><Relationship Id="rId1038" Type="http://schemas.openxmlformats.org/officeDocument/2006/relationships/slide" Target="slides/slide1037.xml"/><Relationship Id="rId1245" Type="http://schemas.openxmlformats.org/officeDocument/2006/relationships/slide" Target="slides/slide1244.xml"/><Relationship Id="rId1452" Type="http://schemas.openxmlformats.org/officeDocument/2006/relationships/slide" Target="slides/slide1451.xml"/><Relationship Id="rId1897" Type="http://schemas.openxmlformats.org/officeDocument/2006/relationships/slide" Target="slides/slide1896.xml"/><Relationship Id="rId2503" Type="http://schemas.openxmlformats.org/officeDocument/2006/relationships/slide" Target="slides/slide2502.xml"/><Relationship Id="rId1105" Type="http://schemas.openxmlformats.org/officeDocument/2006/relationships/slide" Target="slides/slide1104.xml"/><Relationship Id="rId1312" Type="http://schemas.openxmlformats.org/officeDocument/2006/relationships/slide" Target="slides/slide1311.xml"/><Relationship Id="rId1757" Type="http://schemas.openxmlformats.org/officeDocument/2006/relationships/slide" Target="slides/slide1756.xml"/><Relationship Id="rId1964" Type="http://schemas.openxmlformats.org/officeDocument/2006/relationships/slide" Target="slides/slide1963.xml"/><Relationship Id="rId2710" Type="http://schemas.openxmlformats.org/officeDocument/2006/relationships/slide" Target="slides/slide2709.xml"/><Relationship Id="rId2808" Type="http://schemas.openxmlformats.org/officeDocument/2006/relationships/slide" Target="slides/slide2807.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198" Type="http://schemas.openxmlformats.org/officeDocument/2006/relationships/slide" Target="slides/slide197.xml"/><Relationship Id="rId2086" Type="http://schemas.openxmlformats.org/officeDocument/2006/relationships/slide" Target="slides/slide2085.xml"/><Relationship Id="rId2293" Type="http://schemas.openxmlformats.org/officeDocument/2006/relationships/slide" Target="slides/slide2292.xml"/><Relationship Id="rId2598" Type="http://schemas.openxmlformats.org/officeDocument/2006/relationships/slide" Target="slides/slide2597.xml"/><Relationship Id="rId265" Type="http://schemas.openxmlformats.org/officeDocument/2006/relationships/slide" Target="slides/slide264.xml"/><Relationship Id="rId472" Type="http://schemas.openxmlformats.org/officeDocument/2006/relationships/slide" Target="slides/slide471.xml"/><Relationship Id="rId2153" Type="http://schemas.openxmlformats.org/officeDocument/2006/relationships/slide" Target="slides/slide2152.xml"/><Relationship Id="rId2360" Type="http://schemas.openxmlformats.org/officeDocument/2006/relationships/slide" Target="slides/slide2359.xml"/><Relationship Id="rId125" Type="http://schemas.openxmlformats.org/officeDocument/2006/relationships/slide" Target="slides/slide124.xml"/><Relationship Id="rId332" Type="http://schemas.openxmlformats.org/officeDocument/2006/relationships/slide" Target="slides/slide331.xml"/><Relationship Id="rId777" Type="http://schemas.openxmlformats.org/officeDocument/2006/relationships/slide" Target="slides/slide776.xml"/><Relationship Id="rId984" Type="http://schemas.openxmlformats.org/officeDocument/2006/relationships/slide" Target="slides/slide983.xml"/><Relationship Id="rId2013" Type="http://schemas.openxmlformats.org/officeDocument/2006/relationships/slide" Target="slides/slide2012.xml"/><Relationship Id="rId2220" Type="http://schemas.openxmlformats.org/officeDocument/2006/relationships/slide" Target="slides/slide2219.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1779" Type="http://schemas.openxmlformats.org/officeDocument/2006/relationships/slide" Target="slides/slide1778.xml"/><Relationship Id="rId1986" Type="http://schemas.openxmlformats.org/officeDocument/2006/relationships/slide" Target="slides/slide1985.xml"/><Relationship Id="rId40" Type="http://schemas.openxmlformats.org/officeDocument/2006/relationships/slide" Target="slides/slide39.xml"/><Relationship Id="rId1401" Type="http://schemas.openxmlformats.org/officeDocument/2006/relationships/slide" Target="slides/slide1400.xml"/><Relationship Id="rId1639" Type="http://schemas.openxmlformats.org/officeDocument/2006/relationships/slide" Target="slides/slide1638.xml"/><Relationship Id="rId1846" Type="http://schemas.openxmlformats.org/officeDocument/2006/relationships/slide" Target="slides/slide1845.xml"/><Relationship Id="rId1706" Type="http://schemas.openxmlformats.org/officeDocument/2006/relationships/slide" Target="slides/slide1705.xml"/><Relationship Id="rId1913" Type="http://schemas.openxmlformats.org/officeDocument/2006/relationships/slide" Target="slides/slide1912.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147" Type="http://schemas.openxmlformats.org/officeDocument/2006/relationships/slide" Target="slides/slide146.xml"/><Relationship Id="rId354" Type="http://schemas.openxmlformats.org/officeDocument/2006/relationships/slide" Target="slides/slide353.xml"/><Relationship Id="rId799" Type="http://schemas.openxmlformats.org/officeDocument/2006/relationships/slide" Target="slides/slide798.xml"/><Relationship Id="rId1191" Type="http://schemas.openxmlformats.org/officeDocument/2006/relationships/slide" Target="slides/slide1190.xml"/><Relationship Id="rId2035" Type="http://schemas.openxmlformats.org/officeDocument/2006/relationships/slide" Target="slides/slide2034.xml"/><Relationship Id="rId2687" Type="http://schemas.openxmlformats.org/officeDocument/2006/relationships/slide" Target="slides/slide2686.xml"/><Relationship Id="rId2894" Type="http://schemas.openxmlformats.org/officeDocument/2006/relationships/theme" Target="theme/theme1.xml"/><Relationship Id="rId561" Type="http://schemas.openxmlformats.org/officeDocument/2006/relationships/slide" Target="slides/slide560.xml"/><Relationship Id="rId659" Type="http://schemas.openxmlformats.org/officeDocument/2006/relationships/slide" Target="slides/slide658.xml"/><Relationship Id="rId866" Type="http://schemas.openxmlformats.org/officeDocument/2006/relationships/slide" Target="slides/slide865.xml"/><Relationship Id="rId1289" Type="http://schemas.openxmlformats.org/officeDocument/2006/relationships/slide" Target="slides/slide1288.xml"/><Relationship Id="rId1496" Type="http://schemas.openxmlformats.org/officeDocument/2006/relationships/slide" Target="slides/slide1495.xml"/><Relationship Id="rId2242" Type="http://schemas.openxmlformats.org/officeDocument/2006/relationships/slide" Target="slides/slide2241.xml"/><Relationship Id="rId2547" Type="http://schemas.openxmlformats.org/officeDocument/2006/relationships/slide" Target="slides/slide2546.xml"/><Relationship Id="rId214" Type="http://schemas.openxmlformats.org/officeDocument/2006/relationships/slide" Target="slides/slide213.xml"/><Relationship Id="rId421" Type="http://schemas.openxmlformats.org/officeDocument/2006/relationships/slide" Target="slides/slide420.xml"/><Relationship Id="rId519" Type="http://schemas.openxmlformats.org/officeDocument/2006/relationships/slide" Target="slides/slide518.xml"/><Relationship Id="rId1051" Type="http://schemas.openxmlformats.org/officeDocument/2006/relationships/slide" Target="slides/slide1050.xml"/><Relationship Id="rId1149" Type="http://schemas.openxmlformats.org/officeDocument/2006/relationships/slide" Target="slides/slide1148.xml"/><Relationship Id="rId1356" Type="http://schemas.openxmlformats.org/officeDocument/2006/relationships/slide" Target="slides/slide1355.xml"/><Relationship Id="rId2102" Type="http://schemas.openxmlformats.org/officeDocument/2006/relationships/slide" Target="slides/slide2101.xml"/><Relationship Id="rId2754" Type="http://schemas.openxmlformats.org/officeDocument/2006/relationships/slide" Target="slides/slide2753.xml"/><Relationship Id="rId726" Type="http://schemas.openxmlformats.org/officeDocument/2006/relationships/slide" Target="slides/slide725.xml"/><Relationship Id="rId933" Type="http://schemas.openxmlformats.org/officeDocument/2006/relationships/slide" Target="slides/slide932.xml"/><Relationship Id="rId1009" Type="http://schemas.openxmlformats.org/officeDocument/2006/relationships/slide" Target="slides/slide1008.xml"/><Relationship Id="rId1563" Type="http://schemas.openxmlformats.org/officeDocument/2006/relationships/slide" Target="slides/slide1562.xml"/><Relationship Id="rId1770" Type="http://schemas.openxmlformats.org/officeDocument/2006/relationships/slide" Target="slides/slide1769.xml"/><Relationship Id="rId1868" Type="http://schemas.openxmlformats.org/officeDocument/2006/relationships/slide" Target="slides/slide1867.xml"/><Relationship Id="rId2407" Type="http://schemas.openxmlformats.org/officeDocument/2006/relationships/slide" Target="slides/slide2406.xml"/><Relationship Id="rId2614" Type="http://schemas.openxmlformats.org/officeDocument/2006/relationships/slide" Target="slides/slide2613.xml"/><Relationship Id="rId2821" Type="http://schemas.openxmlformats.org/officeDocument/2006/relationships/slide" Target="slides/slide2820.xml"/><Relationship Id="rId62" Type="http://schemas.openxmlformats.org/officeDocument/2006/relationships/slide" Target="slides/slide61.xml"/><Relationship Id="rId1216" Type="http://schemas.openxmlformats.org/officeDocument/2006/relationships/slide" Target="slides/slide1215.xml"/><Relationship Id="rId1423" Type="http://schemas.openxmlformats.org/officeDocument/2006/relationships/slide" Target="slides/slide1422.xml"/><Relationship Id="rId1630" Type="http://schemas.openxmlformats.org/officeDocument/2006/relationships/slide" Target="slides/slide1629.xml"/><Relationship Id="rId1728" Type="http://schemas.openxmlformats.org/officeDocument/2006/relationships/slide" Target="slides/slide1727.xml"/><Relationship Id="rId1935" Type="http://schemas.openxmlformats.org/officeDocument/2006/relationships/slide" Target="slides/slide1934.xml"/><Relationship Id="rId2197" Type="http://schemas.openxmlformats.org/officeDocument/2006/relationships/slide" Target="slides/slide2196.xml"/><Relationship Id="rId169" Type="http://schemas.openxmlformats.org/officeDocument/2006/relationships/slide" Target="slides/slide168.xml"/><Relationship Id="rId376" Type="http://schemas.openxmlformats.org/officeDocument/2006/relationships/slide" Target="slides/slide375.xml"/><Relationship Id="rId583" Type="http://schemas.openxmlformats.org/officeDocument/2006/relationships/slide" Target="slides/slide582.xml"/><Relationship Id="rId790" Type="http://schemas.openxmlformats.org/officeDocument/2006/relationships/slide" Target="slides/slide789.xml"/><Relationship Id="rId2057" Type="http://schemas.openxmlformats.org/officeDocument/2006/relationships/slide" Target="slides/slide2056.xml"/><Relationship Id="rId2264" Type="http://schemas.openxmlformats.org/officeDocument/2006/relationships/slide" Target="slides/slide2263.xml"/><Relationship Id="rId2471" Type="http://schemas.openxmlformats.org/officeDocument/2006/relationships/slide" Target="slides/slide2470.xml"/><Relationship Id="rId4" Type="http://schemas.openxmlformats.org/officeDocument/2006/relationships/slide" Target="slides/slide3.xml"/><Relationship Id="rId236" Type="http://schemas.openxmlformats.org/officeDocument/2006/relationships/slide" Target="slides/slide235.xml"/><Relationship Id="rId443" Type="http://schemas.openxmlformats.org/officeDocument/2006/relationships/slide" Target="slides/slide442.xml"/><Relationship Id="rId650" Type="http://schemas.openxmlformats.org/officeDocument/2006/relationships/slide" Target="slides/slide649.xml"/><Relationship Id="rId888" Type="http://schemas.openxmlformats.org/officeDocument/2006/relationships/slide" Target="slides/slide887.xml"/><Relationship Id="rId1073" Type="http://schemas.openxmlformats.org/officeDocument/2006/relationships/slide" Target="slides/slide1072.xml"/><Relationship Id="rId1280" Type="http://schemas.openxmlformats.org/officeDocument/2006/relationships/slide" Target="slides/slide1279.xml"/><Relationship Id="rId2124" Type="http://schemas.openxmlformats.org/officeDocument/2006/relationships/slide" Target="slides/slide2123.xml"/><Relationship Id="rId2331" Type="http://schemas.openxmlformats.org/officeDocument/2006/relationships/slide" Target="slides/slide2330.xml"/><Relationship Id="rId2569" Type="http://schemas.openxmlformats.org/officeDocument/2006/relationships/slide" Target="slides/slide2568.xml"/><Relationship Id="rId2776" Type="http://schemas.openxmlformats.org/officeDocument/2006/relationships/slide" Target="slides/slide2775.xml"/><Relationship Id="rId303" Type="http://schemas.openxmlformats.org/officeDocument/2006/relationships/slide" Target="slides/slide302.xml"/><Relationship Id="rId748" Type="http://schemas.openxmlformats.org/officeDocument/2006/relationships/slide" Target="slides/slide747.xml"/><Relationship Id="rId955" Type="http://schemas.openxmlformats.org/officeDocument/2006/relationships/slide" Target="slides/slide954.xml"/><Relationship Id="rId1140" Type="http://schemas.openxmlformats.org/officeDocument/2006/relationships/slide" Target="slides/slide1139.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84" Type="http://schemas.openxmlformats.org/officeDocument/2006/relationships/slide" Target="slides/slide83.xml"/><Relationship Id="rId510" Type="http://schemas.openxmlformats.org/officeDocument/2006/relationships/slide" Target="slides/slide509.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000" Type="http://schemas.openxmlformats.org/officeDocument/2006/relationships/slide" Target="slides/slide999.xml"/><Relationship Id="rId1305" Type="http://schemas.openxmlformats.org/officeDocument/2006/relationships/slide" Target="slides/slide1304.xml"/><Relationship Id="rId1957" Type="http://schemas.openxmlformats.org/officeDocument/2006/relationships/slide" Target="slides/slide1956.xml"/><Relationship Id="rId2703" Type="http://schemas.openxmlformats.org/officeDocument/2006/relationships/slide" Target="slides/slide2702.xml"/><Relationship Id="rId1512" Type="http://schemas.openxmlformats.org/officeDocument/2006/relationships/slide" Target="slides/slide1511.xml"/><Relationship Id="rId1817" Type="http://schemas.openxmlformats.org/officeDocument/2006/relationships/slide" Target="slides/slide1816.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160" Type="http://schemas.openxmlformats.org/officeDocument/2006/relationships/slide" Target="slides/slide159.xml"/><Relationship Id="rId2286" Type="http://schemas.openxmlformats.org/officeDocument/2006/relationships/slide" Target="slides/slide2285.xml"/><Relationship Id="rId2493" Type="http://schemas.openxmlformats.org/officeDocument/2006/relationships/slide" Target="slides/slide2492.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2798" Type="http://schemas.openxmlformats.org/officeDocument/2006/relationships/slide" Target="slides/slide2797.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977" Type="http://schemas.openxmlformats.org/officeDocument/2006/relationships/slide" Target="slides/slide976.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2658" Type="http://schemas.openxmlformats.org/officeDocument/2006/relationships/slide" Target="slides/slide2657.xml"/><Relationship Id="rId2865" Type="http://schemas.openxmlformats.org/officeDocument/2006/relationships/slide" Target="slides/slide2864.xml"/><Relationship Id="rId837" Type="http://schemas.openxmlformats.org/officeDocument/2006/relationships/slide" Target="slides/slide836.xml"/><Relationship Id="rId1022" Type="http://schemas.openxmlformats.org/officeDocument/2006/relationships/slide" Target="slides/slide1021.xml"/><Relationship Id="rId1467" Type="http://schemas.openxmlformats.org/officeDocument/2006/relationships/slide" Target="slides/slide1466.xml"/><Relationship Id="rId1674" Type="http://schemas.openxmlformats.org/officeDocument/2006/relationships/slide" Target="slides/slide1673.xml"/><Relationship Id="rId1881" Type="http://schemas.openxmlformats.org/officeDocument/2006/relationships/slide" Target="slides/slide1880.xml"/><Relationship Id="rId2518" Type="http://schemas.openxmlformats.org/officeDocument/2006/relationships/slide" Target="slides/slide2517.xml"/><Relationship Id="rId2725" Type="http://schemas.openxmlformats.org/officeDocument/2006/relationships/slide" Target="slides/slide2724.xml"/><Relationship Id="rId904" Type="http://schemas.openxmlformats.org/officeDocument/2006/relationships/slide" Target="slides/slide903.xml"/><Relationship Id="rId1327" Type="http://schemas.openxmlformats.org/officeDocument/2006/relationships/slide" Target="slides/slide1326.xml"/><Relationship Id="rId1534" Type="http://schemas.openxmlformats.org/officeDocument/2006/relationships/slide" Target="slides/slide1533.xml"/><Relationship Id="rId1741" Type="http://schemas.openxmlformats.org/officeDocument/2006/relationships/slide" Target="slides/slide1740.xml"/><Relationship Id="rId1979" Type="http://schemas.openxmlformats.org/officeDocument/2006/relationships/slide" Target="slides/slide1978.xml"/><Relationship Id="rId33" Type="http://schemas.openxmlformats.org/officeDocument/2006/relationships/slide" Target="slides/slide32.xml"/><Relationship Id="rId1601" Type="http://schemas.openxmlformats.org/officeDocument/2006/relationships/slide" Target="slides/slide1600.xml"/><Relationship Id="rId1839" Type="http://schemas.openxmlformats.org/officeDocument/2006/relationships/slide" Target="slides/slide1838.xml"/><Relationship Id="rId182" Type="http://schemas.openxmlformats.org/officeDocument/2006/relationships/slide" Target="slides/slide181.xml"/><Relationship Id="rId1906" Type="http://schemas.openxmlformats.org/officeDocument/2006/relationships/slide" Target="slides/slide1905.xml"/><Relationship Id="rId487" Type="http://schemas.openxmlformats.org/officeDocument/2006/relationships/slide" Target="slides/slide486.xml"/><Relationship Id="rId694" Type="http://schemas.openxmlformats.org/officeDocument/2006/relationships/slide" Target="slides/slide693.xml"/><Relationship Id="rId2070" Type="http://schemas.openxmlformats.org/officeDocument/2006/relationships/slide" Target="slides/slide2069.xml"/><Relationship Id="rId2168" Type="http://schemas.openxmlformats.org/officeDocument/2006/relationships/slide" Target="slides/slide2167.xml"/><Relationship Id="rId2375" Type="http://schemas.openxmlformats.org/officeDocument/2006/relationships/slide" Target="slides/slide2374.xml"/><Relationship Id="rId347" Type="http://schemas.openxmlformats.org/officeDocument/2006/relationships/slide" Target="slides/slide346.xml"/><Relationship Id="rId999" Type="http://schemas.openxmlformats.org/officeDocument/2006/relationships/slide" Target="slides/slide998.xml"/><Relationship Id="rId1184" Type="http://schemas.openxmlformats.org/officeDocument/2006/relationships/slide" Target="slides/slide1183.xml"/><Relationship Id="rId2028" Type="http://schemas.openxmlformats.org/officeDocument/2006/relationships/slide" Target="slides/slide2027.xml"/><Relationship Id="rId2582" Type="http://schemas.openxmlformats.org/officeDocument/2006/relationships/slide" Target="slides/slide2581.xml"/><Relationship Id="rId2887" Type="http://schemas.openxmlformats.org/officeDocument/2006/relationships/font" Target="fonts/font6.fntdata"/><Relationship Id="rId554" Type="http://schemas.openxmlformats.org/officeDocument/2006/relationships/slide" Target="slides/slide553.xml"/><Relationship Id="rId761" Type="http://schemas.openxmlformats.org/officeDocument/2006/relationships/slide" Target="slides/slide760.xml"/><Relationship Id="rId859" Type="http://schemas.openxmlformats.org/officeDocument/2006/relationships/slide" Target="slides/slide858.xml"/><Relationship Id="rId1391" Type="http://schemas.openxmlformats.org/officeDocument/2006/relationships/slide" Target="slides/slide1390.xml"/><Relationship Id="rId1489" Type="http://schemas.openxmlformats.org/officeDocument/2006/relationships/slide" Target="slides/slide1488.xml"/><Relationship Id="rId1696" Type="http://schemas.openxmlformats.org/officeDocument/2006/relationships/slide" Target="slides/slide1695.xml"/><Relationship Id="rId2235" Type="http://schemas.openxmlformats.org/officeDocument/2006/relationships/slide" Target="slides/slide2234.xml"/><Relationship Id="rId2442" Type="http://schemas.openxmlformats.org/officeDocument/2006/relationships/slide" Target="slides/slide2441.xml"/><Relationship Id="rId207" Type="http://schemas.openxmlformats.org/officeDocument/2006/relationships/slide" Target="slides/slide206.xml"/><Relationship Id="rId414" Type="http://schemas.openxmlformats.org/officeDocument/2006/relationships/slide" Target="slides/slide413.xml"/><Relationship Id="rId621" Type="http://schemas.openxmlformats.org/officeDocument/2006/relationships/slide" Target="slides/slide620.xml"/><Relationship Id="rId1044" Type="http://schemas.openxmlformats.org/officeDocument/2006/relationships/slide" Target="slides/slide1043.xml"/><Relationship Id="rId1251" Type="http://schemas.openxmlformats.org/officeDocument/2006/relationships/slide" Target="slides/slide1250.xml"/><Relationship Id="rId1349" Type="http://schemas.openxmlformats.org/officeDocument/2006/relationships/slide" Target="slides/slide1348.xml"/><Relationship Id="rId2302" Type="http://schemas.openxmlformats.org/officeDocument/2006/relationships/slide" Target="slides/slide2301.xml"/><Relationship Id="rId2747" Type="http://schemas.openxmlformats.org/officeDocument/2006/relationships/slide" Target="slides/slide2746.xml"/><Relationship Id="rId719" Type="http://schemas.openxmlformats.org/officeDocument/2006/relationships/slide" Target="slides/slide718.xml"/><Relationship Id="rId926" Type="http://schemas.openxmlformats.org/officeDocument/2006/relationships/slide" Target="slides/slide925.xml"/><Relationship Id="rId1111" Type="http://schemas.openxmlformats.org/officeDocument/2006/relationships/slide" Target="slides/slide1110.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1928" Type="http://schemas.openxmlformats.org/officeDocument/2006/relationships/slide" Target="slides/slide1927.xml"/><Relationship Id="rId2092" Type="http://schemas.openxmlformats.org/officeDocument/2006/relationships/slide" Target="slides/slide2091.xml"/><Relationship Id="rId271" Type="http://schemas.openxmlformats.org/officeDocument/2006/relationships/slide" Target="slides/slide270.xml"/><Relationship Id="rId2397" Type="http://schemas.openxmlformats.org/officeDocument/2006/relationships/slide" Target="slides/slide2396.xml"/><Relationship Id="rId131" Type="http://schemas.openxmlformats.org/officeDocument/2006/relationships/slide" Target="slides/slide130.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2769" Type="http://schemas.openxmlformats.org/officeDocument/2006/relationships/slide" Target="slides/slide2768.xml"/><Relationship Id="rId850" Type="http://schemas.openxmlformats.org/officeDocument/2006/relationships/slide" Target="slides/slide849.xml"/><Relationship Id="rId948" Type="http://schemas.openxmlformats.org/officeDocument/2006/relationships/slide" Target="slides/slide947.xml"/><Relationship Id="rId1133" Type="http://schemas.openxmlformats.org/officeDocument/2006/relationships/slide" Target="slides/slide1132.xml"/><Relationship Id="rId1578" Type="http://schemas.openxmlformats.org/officeDocument/2006/relationships/slide" Target="slides/slide1577.xml"/><Relationship Id="rId1785" Type="http://schemas.openxmlformats.org/officeDocument/2006/relationships/slide" Target="slides/slide1784.xml"/><Relationship Id="rId1992" Type="http://schemas.openxmlformats.org/officeDocument/2006/relationships/slide" Target="slides/slide1991.xml"/><Relationship Id="rId2531" Type="http://schemas.openxmlformats.org/officeDocument/2006/relationships/slide" Target="slides/slide2530.xml"/><Relationship Id="rId2629" Type="http://schemas.openxmlformats.org/officeDocument/2006/relationships/slide" Target="slides/slide2628.xml"/><Relationship Id="rId2836" Type="http://schemas.openxmlformats.org/officeDocument/2006/relationships/slide" Target="slides/slide2835.xml"/><Relationship Id="rId77" Type="http://schemas.openxmlformats.org/officeDocument/2006/relationships/slide" Target="slides/slide76.xml"/><Relationship Id="rId503" Type="http://schemas.openxmlformats.org/officeDocument/2006/relationships/slide" Target="slides/slide502.xml"/><Relationship Id="rId710" Type="http://schemas.openxmlformats.org/officeDocument/2006/relationships/slide" Target="slides/slide709.xml"/><Relationship Id="rId808" Type="http://schemas.openxmlformats.org/officeDocument/2006/relationships/slide" Target="slides/slide807.xml"/><Relationship Id="rId1340" Type="http://schemas.openxmlformats.org/officeDocument/2006/relationships/slide" Target="slides/slide1339.xml"/><Relationship Id="rId1438" Type="http://schemas.openxmlformats.org/officeDocument/2006/relationships/slide" Target="slides/slide1437.xml"/><Relationship Id="rId1645" Type="http://schemas.openxmlformats.org/officeDocument/2006/relationships/slide" Target="slides/slide1644.xml"/><Relationship Id="rId1200" Type="http://schemas.openxmlformats.org/officeDocument/2006/relationships/slide" Target="slides/slide1199.xml"/><Relationship Id="rId1852" Type="http://schemas.openxmlformats.org/officeDocument/2006/relationships/slide" Target="slides/slide1851.xml"/><Relationship Id="rId1505" Type="http://schemas.openxmlformats.org/officeDocument/2006/relationships/slide" Target="slides/slide1504.xml"/><Relationship Id="rId1712" Type="http://schemas.openxmlformats.org/officeDocument/2006/relationships/slide" Target="slides/slide1711.xml"/><Relationship Id="rId293" Type="http://schemas.openxmlformats.org/officeDocument/2006/relationships/slide" Target="slides/slide292.xml"/><Relationship Id="rId2181" Type="http://schemas.openxmlformats.org/officeDocument/2006/relationships/slide" Target="slides/slide2180.xml"/><Relationship Id="rId153" Type="http://schemas.openxmlformats.org/officeDocument/2006/relationships/slide" Target="slides/slide152.xml"/><Relationship Id="rId360" Type="http://schemas.openxmlformats.org/officeDocument/2006/relationships/slide" Target="slides/slide359.xml"/><Relationship Id="rId598" Type="http://schemas.openxmlformats.org/officeDocument/2006/relationships/slide" Target="slides/slide597.xml"/><Relationship Id="rId2041" Type="http://schemas.openxmlformats.org/officeDocument/2006/relationships/slide" Target="slides/slide2040.xml"/><Relationship Id="rId2279" Type="http://schemas.openxmlformats.org/officeDocument/2006/relationships/slide" Target="slides/slide2278.xml"/><Relationship Id="rId2486" Type="http://schemas.openxmlformats.org/officeDocument/2006/relationships/slide" Target="slides/slide2485.xml"/><Relationship Id="rId2693" Type="http://schemas.openxmlformats.org/officeDocument/2006/relationships/slide" Target="slides/slide2692.xml"/><Relationship Id="rId220" Type="http://schemas.openxmlformats.org/officeDocument/2006/relationships/slide" Target="slides/slide219.xml"/><Relationship Id="rId458" Type="http://schemas.openxmlformats.org/officeDocument/2006/relationships/slide" Target="slides/slide457.xml"/><Relationship Id="rId665" Type="http://schemas.openxmlformats.org/officeDocument/2006/relationships/slide" Target="slides/slide664.xml"/><Relationship Id="rId872" Type="http://schemas.openxmlformats.org/officeDocument/2006/relationships/slide" Target="slides/slide871.xml"/><Relationship Id="rId1088" Type="http://schemas.openxmlformats.org/officeDocument/2006/relationships/slide" Target="slides/slide1087.xml"/><Relationship Id="rId1295" Type="http://schemas.openxmlformats.org/officeDocument/2006/relationships/slide" Target="slides/slide1294.xml"/><Relationship Id="rId2139" Type="http://schemas.openxmlformats.org/officeDocument/2006/relationships/slide" Target="slides/slide2138.xml"/><Relationship Id="rId2346" Type="http://schemas.openxmlformats.org/officeDocument/2006/relationships/slide" Target="slides/slide2345.xml"/><Relationship Id="rId2553" Type="http://schemas.openxmlformats.org/officeDocument/2006/relationships/slide" Target="slides/slide2552.xml"/><Relationship Id="rId2760" Type="http://schemas.openxmlformats.org/officeDocument/2006/relationships/slide" Target="slides/slide2759.xml"/><Relationship Id="rId318" Type="http://schemas.openxmlformats.org/officeDocument/2006/relationships/slide" Target="slides/slide317.xml"/><Relationship Id="rId525" Type="http://schemas.openxmlformats.org/officeDocument/2006/relationships/slide" Target="slides/slide524.xml"/><Relationship Id="rId732" Type="http://schemas.openxmlformats.org/officeDocument/2006/relationships/slide" Target="slides/slide731.xml"/><Relationship Id="rId1155" Type="http://schemas.openxmlformats.org/officeDocument/2006/relationships/slide" Target="slides/slide1154.xml"/><Relationship Id="rId1362" Type="http://schemas.openxmlformats.org/officeDocument/2006/relationships/slide" Target="slides/slide1361.xml"/><Relationship Id="rId2206" Type="http://schemas.openxmlformats.org/officeDocument/2006/relationships/slide" Target="slides/slide2205.xml"/><Relationship Id="rId2413" Type="http://schemas.openxmlformats.org/officeDocument/2006/relationships/slide" Target="slides/slide2412.xml"/><Relationship Id="rId2620" Type="http://schemas.openxmlformats.org/officeDocument/2006/relationships/slide" Target="slides/slide2619.xml"/><Relationship Id="rId2858" Type="http://schemas.openxmlformats.org/officeDocument/2006/relationships/slide" Target="slides/slide2857.xml"/><Relationship Id="rId99" Type="http://schemas.openxmlformats.org/officeDocument/2006/relationships/slide" Target="slides/slide98.xml"/><Relationship Id="rId1015" Type="http://schemas.openxmlformats.org/officeDocument/2006/relationships/slide" Target="slides/slide1014.xml"/><Relationship Id="rId1222" Type="http://schemas.openxmlformats.org/officeDocument/2006/relationships/slide" Target="slides/slide1221.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26" Type="http://schemas.openxmlformats.org/officeDocument/2006/relationships/slide" Target="slides/slide25.xml"/><Relationship Id="rId175" Type="http://schemas.openxmlformats.org/officeDocument/2006/relationships/slide" Target="slides/slide174.xml"/><Relationship Id="rId1801" Type="http://schemas.openxmlformats.org/officeDocument/2006/relationships/slide" Target="slides/slide1800.xml"/><Relationship Id="rId382" Type="http://schemas.openxmlformats.org/officeDocument/2006/relationships/slide" Target="slides/slide381.xml"/><Relationship Id="rId687" Type="http://schemas.openxmlformats.org/officeDocument/2006/relationships/slide" Target="slides/slide686.xml"/><Relationship Id="rId2063" Type="http://schemas.openxmlformats.org/officeDocument/2006/relationships/slide" Target="slides/slide2062.xml"/><Relationship Id="rId2270" Type="http://schemas.openxmlformats.org/officeDocument/2006/relationships/slide" Target="slides/slide2269.xml"/><Relationship Id="rId2368" Type="http://schemas.openxmlformats.org/officeDocument/2006/relationships/slide" Target="slides/slide2367.xml"/><Relationship Id="rId242" Type="http://schemas.openxmlformats.org/officeDocument/2006/relationships/slide" Target="slides/slide241.xml"/><Relationship Id="rId894" Type="http://schemas.openxmlformats.org/officeDocument/2006/relationships/slide" Target="slides/slide893.xml"/><Relationship Id="rId1177" Type="http://schemas.openxmlformats.org/officeDocument/2006/relationships/slide" Target="slides/slide1176.xml"/><Relationship Id="rId1300" Type="http://schemas.openxmlformats.org/officeDocument/2006/relationships/slide" Target="slides/slide1299.xml"/><Relationship Id="rId1745" Type="http://schemas.openxmlformats.org/officeDocument/2006/relationships/slide" Target="slides/slide1744.xml"/><Relationship Id="rId1952" Type="http://schemas.openxmlformats.org/officeDocument/2006/relationships/slide" Target="slides/slide1951.xml"/><Relationship Id="rId2130" Type="http://schemas.openxmlformats.org/officeDocument/2006/relationships/slide" Target="slides/slide2129.xml"/><Relationship Id="rId2575" Type="http://schemas.openxmlformats.org/officeDocument/2006/relationships/slide" Target="slides/slide2574.xml"/><Relationship Id="rId2782" Type="http://schemas.openxmlformats.org/officeDocument/2006/relationships/slide" Target="slides/slide2781.xml"/><Relationship Id="rId37" Type="http://schemas.openxmlformats.org/officeDocument/2006/relationships/slide" Target="slides/slide36.xml"/><Relationship Id="rId102" Type="http://schemas.openxmlformats.org/officeDocument/2006/relationships/slide" Target="slides/slide101.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1605" Type="http://schemas.openxmlformats.org/officeDocument/2006/relationships/slide" Target="slides/slide1604.xml"/><Relationship Id="rId1689" Type="http://schemas.openxmlformats.org/officeDocument/2006/relationships/slide" Target="slides/slide1688.xml"/><Relationship Id="rId1812" Type="http://schemas.openxmlformats.org/officeDocument/2006/relationships/slide" Target="slides/slide1811.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90" Type="http://schemas.openxmlformats.org/officeDocument/2006/relationships/slide" Target="slides/slide89.xml"/><Relationship Id="rId186" Type="http://schemas.openxmlformats.org/officeDocument/2006/relationships/slide" Target="slides/slide185.xml"/><Relationship Id="rId393" Type="http://schemas.openxmlformats.org/officeDocument/2006/relationships/slide" Target="slides/slide392.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1896" Type="http://schemas.openxmlformats.org/officeDocument/2006/relationships/slide" Target="slides/slide1895.xml"/><Relationship Id="rId2074" Type="http://schemas.openxmlformats.org/officeDocument/2006/relationships/slide" Target="slides/slide2073.xml"/><Relationship Id="rId2281" Type="http://schemas.openxmlformats.org/officeDocument/2006/relationships/slide" Target="slides/slide2280.xml"/><Relationship Id="rId2502" Type="http://schemas.openxmlformats.org/officeDocument/2006/relationships/slide" Target="slides/slide2501.xml"/><Relationship Id="rId253" Type="http://schemas.openxmlformats.org/officeDocument/2006/relationships/slide" Target="slides/slide252.xml"/><Relationship Id="rId460" Type="http://schemas.openxmlformats.org/officeDocument/2006/relationships/slide" Target="slides/slide459.xml"/><Relationship Id="rId698" Type="http://schemas.openxmlformats.org/officeDocument/2006/relationships/slide" Target="slides/slide697.xml"/><Relationship Id="rId919" Type="http://schemas.openxmlformats.org/officeDocument/2006/relationships/slide" Target="slides/slide918.xml"/><Relationship Id="rId1090" Type="http://schemas.openxmlformats.org/officeDocument/2006/relationships/slide" Target="slides/slide1089.xml"/><Relationship Id="rId1104" Type="http://schemas.openxmlformats.org/officeDocument/2006/relationships/slide" Target="slides/slide1103.xml"/><Relationship Id="rId1311" Type="http://schemas.openxmlformats.org/officeDocument/2006/relationships/slide" Target="slides/slide1310.xml"/><Relationship Id="rId1549" Type="http://schemas.openxmlformats.org/officeDocument/2006/relationships/slide" Target="slides/slide1548.xml"/><Relationship Id="rId1756" Type="http://schemas.openxmlformats.org/officeDocument/2006/relationships/slide" Target="slides/slide1755.xml"/><Relationship Id="rId1963" Type="http://schemas.openxmlformats.org/officeDocument/2006/relationships/slide" Target="slides/slide1962.xml"/><Relationship Id="rId2141" Type="http://schemas.openxmlformats.org/officeDocument/2006/relationships/slide" Target="slides/slide2140.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2807" Type="http://schemas.openxmlformats.org/officeDocument/2006/relationships/slide" Target="slides/slide2806.xml"/><Relationship Id="rId48" Type="http://schemas.openxmlformats.org/officeDocument/2006/relationships/slide" Target="slides/slide47.xml"/><Relationship Id="rId113" Type="http://schemas.openxmlformats.org/officeDocument/2006/relationships/slide" Target="slides/slide112.xml"/><Relationship Id="rId320" Type="http://schemas.openxmlformats.org/officeDocument/2006/relationships/slide" Target="slides/slide319.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1409" Type="http://schemas.openxmlformats.org/officeDocument/2006/relationships/slide" Target="slides/slide1408.xml"/><Relationship Id="rId1616" Type="http://schemas.openxmlformats.org/officeDocument/2006/relationships/slide" Target="slides/slide1615.xml"/><Relationship Id="rId1823" Type="http://schemas.openxmlformats.org/officeDocument/2006/relationships/slide" Target="slides/slide1822.xml"/><Relationship Id="rId2001" Type="http://schemas.openxmlformats.org/officeDocument/2006/relationships/slide" Target="slides/slide2000.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197" Type="http://schemas.openxmlformats.org/officeDocument/2006/relationships/slide" Target="slides/slide196.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085" Type="http://schemas.openxmlformats.org/officeDocument/2006/relationships/slide" Target="slides/slide2084.xml"/><Relationship Id="rId2292" Type="http://schemas.openxmlformats.org/officeDocument/2006/relationships/slide" Target="slides/slide2291.xml"/><Relationship Id="rId2306" Type="http://schemas.openxmlformats.org/officeDocument/2006/relationships/slide" Target="slides/slide2305.xml"/><Relationship Id="rId2513" Type="http://schemas.openxmlformats.org/officeDocument/2006/relationships/slide" Target="slides/slide2512.xml"/><Relationship Id="rId264" Type="http://schemas.openxmlformats.org/officeDocument/2006/relationships/slide" Target="slides/slide263.xml"/><Relationship Id="rId471" Type="http://schemas.openxmlformats.org/officeDocument/2006/relationships/slide" Target="slides/slide470.xml"/><Relationship Id="rId1115" Type="http://schemas.openxmlformats.org/officeDocument/2006/relationships/slide" Target="slides/slide1114.xml"/><Relationship Id="rId1322" Type="http://schemas.openxmlformats.org/officeDocument/2006/relationships/slide" Target="slides/slide1321.xml"/><Relationship Id="rId1767" Type="http://schemas.openxmlformats.org/officeDocument/2006/relationships/slide" Target="slides/slide1766.xml"/><Relationship Id="rId1974" Type="http://schemas.openxmlformats.org/officeDocument/2006/relationships/slide" Target="slides/slide1973.xml"/><Relationship Id="rId2152" Type="http://schemas.openxmlformats.org/officeDocument/2006/relationships/slide" Target="slides/slide2151.xml"/><Relationship Id="rId2597" Type="http://schemas.openxmlformats.org/officeDocument/2006/relationships/slide" Target="slides/slide2596.xml"/><Relationship Id="rId2720" Type="http://schemas.openxmlformats.org/officeDocument/2006/relationships/slide" Target="slides/slide2719.xml"/><Relationship Id="rId2818" Type="http://schemas.openxmlformats.org/officeDocument/2006/relationships/slide" Target="slides/slide2817.xml"/><Relationship Id="rId59" Type="http://schemas.openxmlformats.org/officeDocument/2006/relationships/slide" Target="slides/slide58.xml"/><Relationship Id="rId124" Type="http://schemas.openxmlformats.org/officeDocument/2006/relationships/slide" Target="slides/slide123.xml"/><Relationship Id="rId569" Type="http://schemas.openxmlformats.org/officeDocument/2006/relationships/slide" Target="slides/slide568.xml"/><Relationship Id="rId776" Type="http://schemas.openxmlformats.org/officeDocument/2006/relationships/slide" Target="slides/slide775.xml"/><Relationship Id="rId983" Type="http://schemas.openxmlformats.org/officeDocument/2006/relationships/slide" Target="slides/slide982.xml"/><Relationship Id="rId1199" Type="http://schemas.openxmlformats.org/officeDocument/2006/relationships/slide" Target="slides/slide1198.xml"/><Relationship Id="rId1627" Type="http://schemas.openxmlformats.org/officeDocument/2006/relationships/slide" Target="slides/slide1626.xml"/><Relationship Id="rId1834" Type="http://schemas.openxmlformats.org/officeDocument/2006/relationships/slide" Target="slides/slide1833.xml"/><Relationship Id="rId2457" Type="http://schemas.openxmlformats.org/officeDocument/2006/relationships/slide" Target="slides/slide2456.xml"/><Relationship Id="rId2664" Type="http://schemas.openxmlformats.org/officeDocument/2006/relationships/slide" Target="slides/slide2663.xml"/><Relationship Id="rId331" Type="http://schemas.openxmlformats.org/officeDocument/2006/relationships/slide" Target="slides/slide330.xml"/><Relationship Id="rId429" Type="http://schemas.openxmlformats.org/officeDocument/2006/relationships/slide" Target="slides/slide428.xml"/><Relationship Id="rId636" Type="http://schemas.openxmlformats.org/officeDocument/2006/relationships/slide" Target="slides/slide635.xml"/><Relationship Id="rId1059" Type="http://schemas.openxmlformats.org/officeDocument/2006/relationships/slide" Target="slides/slide1058.xml"/><Relationship Id="rId1266" Type="http://schemas.openxmlformats.org/officeDocument/2006/relationships/slide" Target="slides/slide1265.xml"/><Relationship Id="rId1473" Type="http://schemas.openxmlformats.org/officeDocument/2006/relationships/slide" Target="slides/slide1472.xml"/><Relationship Id="rId2012" Type="http://schemas.openxmlformats.org/officeDocument/2006/relationships/slide" Target="slides/slide2011.xml"/><Relationship Id="rId2096" Type="http://schemas.openxmlformats.org/officeDocument/2006/relationships/slide" Target="slides/slide2095.xml"/><Relationship Id="rId2317" Type="http://schemas.openxmlformats.org/officeDocument/2006/relationships/slide" Target="slides/slide2316.xml"/><Relationship Id="rId2871" Type="http://schemas.openxmlformats.org/officeDocument/2006/relationships/slide" Target="slides/slide2870.xml"/><Relationship Id="rId843" Type="http://schemas.openxmlformats.org/officeDocument/2006/relationships/slide" Target="slides/slide842.xml"/><Relationship Id="rId1126" Type="http://schemas.openxmlformats.org/officeDocument/2006/relationships/slide" Target="slides/slide1125.xml"/><Relationship Id="rId1680" Type="http://schemas.openxmlformats.org/officeDocument/2006/relationships/slide" Target="slides/slide1679.xml"/><Relationship Id="rId1778" Type="http://schemas.openxmlformats.org/officeDocument/2006/relationships/slide" Target="slides/slide1777.xml"/><Relationship Id="rId1901" Type="http://schemas.openxmlformats.org/officeDocument/2006/relationships/slide" Target="slides/slide1900.xml"/><Relationship Id="rId1985" Type="http://schemas.openxmlformats.org/officeDocument/2006/relationships/slide" Target="slides/slide1984.xml"/><Relationship Id="rId2524" Type="http://schemas.openxmlformats.org/officeDocument/2006/relationships/slide" Target="slides/slide2523.xml"/><Relationship Id="rId2731" Type="http://schemas.openxmlformats.org/officeDocument/2006/relationships/slide" Target="slides/slide2730.xml"/><Relationship Id="rId2829" Type="http://schemas.openxmlformats.org/officeDocument/2006/relationships/slide" Target="slides/slide2828.xml"/><Relationship Id="rId275" Type="http://schemas.openxmlformats.org/officeDocument/2006/relationships/slide" Target="slides/slide274.xml"/><Relationship Id="rId482" Type="http://schemas.openxmlformats.org/officeDocument/2006/relationships/slide" Target="slides/slide481.xml"/><Relationship Id="rId703" Type="http://schemas.openxmlformats.org/officeDocument/2006/relationships/slide" Target="slides/slide702.xml"/><Relationship Id="rId910" Type="http://schemas.openxmlformats.org/officeDocument/2006/relationships/slide" Target="slides/slide909.xml"/><Relationship Id="rId1333" Type="http://schemas.openxmlformats.org/officeDocument/2006/relationships/slide" Target="slides/slide1332.xml"/><Relationship Id="rId1540" Type="http://schemas.openxmlformats.org/officeDocument/2006/relationships/slide" Target="slides/slide1539.xml"/><Relationship Id="rId1638" Type="http://schemas.openxmlformats.org/officeDocument/2006/relationships/slide" Target="slides/slide1637.xml"/><Relationship Id="rId2163" Type="http://schemas.openxmlformats.org/officeDocument/2006/relationships/slide" Target="slides/slide2162.xml"/><Relationship Id="rId2370" Type="http://schemas.openxmlformats.org/officeDocument/2006/relationships/slide" Target="slides/slide2369.xml"/><Relationship Id="rId135" Type="http://schemas.openxmlformats.org/officeDocument/2006/relationships/slide" Target="slides/slide134.xml"/><Relationship Id="rId342" Type="http://schemas.openxmlformats.org/officeDocument/2006/relationships/slide" Target="slides/slide341.xml"/><Relationship Id="rId787" Type="http://schemas.openxmlformats.org/officeDocument/2006/relationships/slide" Target="slides/slide786.xml"/><Relationship Id="rId994" Type="http://schemas.openxmlformats.org/officeDocument/2006/relationships/slide" Target="slides/slide993.xml"/><Relationship Id="rId1400" Type="http://schemas.openxmlformats.org/officeDocument/2006/relationships/slide" Target="slides/slide1399.xml"/><Relationship Id="rId1845" Type="http://schemas.openxmlformats.org/officeDocument/2006/relationships/slide" Target="slides/slide1844.xml"/><Relationship Id="rId2023" Type="http://schemas.openxmlformats.org/officeDocument/2006/relationships/slide" Target="slides/slide2022.xml"/><Relationship Id="rId2230" Type="http://schemas.openxmlformats.org/officeDocument/2006/relationships/slide" Target="slides/slide2229.xml"/><Relationship Id="rId2468" Type="http://schemas.openxmlformats.org/officeDocument/2006/relationships/slide" Target="slides/slide2467.xml"/><Relationship Id="rId2675" Type="http://schemas.openxmlformats.org/officeDocument/2006/relationships/slide" Target="slides/slide2674.xml"/><Relationship Id="rId2882" Type="http://schemas.openxmlformats.org/officeDocument/2006/relationships/font" Target="fonts/font1.fntdata"/><Relationship Id="rId202" Type="http://schemas.openxmlformats.org/officeDocument/2006/relationships/slide" Target="slides/slide201.xml"/><Relationship Id="rId647" Type="http://schemas.openxmlformats.org/officeDocument/2006/relationships/slide" Target="slides/slide646.xml"/><Relationship Id="rId854" Type="http://schemas.openxmlformats.org/officeDocument/2006/relationships/slide" Target="slides/slide853.xml"/><Relationship Id="rId1277" Type="http://schemas.openxmlformats.org/officeDocument/2006/relationships/slide" Target="slides/slide1276.xml"/><Relationship Id="rId1484" Type="http://schemas.openxmlformats.org/officeDocument/2006/relationships/slide" Target="slides/slide1483.xml"/><Relationship Id="rId1691" Type="http://schemas.openxmlformats.org/officeDocument/2006/relationships/slide" Target="slides/slide1690.xml"/><Relationship Id="rId1705" Type="http://schemas.openxmlformats.org/officeDocument/2006/relationships/slide" Target="slides/slide1704.xml"/><Relationship Id="rId1912" Type="http://schemas.openxmlformats.org/officeDocument/2006/relationships/slide" Target="slides/slide1911.xml"/><Relationship Id="rId2328" Type="http://schemas.openxmlformats.org/officeDocument/2006/relationships/slide" Target="slides/slide2327.xml"/><Relationship Id="rId2535" Type="http://schemas.openxmlformats.org/officeDocument/2006/relationships/slide" Target="slides/slide2534.xml"/><Relationship Id="rId2742" Type="http://schemas.openxmlformats.org/officeDocument/2006/relationships/slide" Target="slides/slide2741.xml"/><Relationship Id="rId286" Type="http://schemas.openxmlformats.org/officeDocument/2006/relationships/slide" Target="slides/slide285.xml"/><Relationship Id="rId493" Type="http://schemas.openxmlformats.org/officeDocument/2006/relationships/slide" Target="slides/slide492.xml"/><Relationship Id="rId507" Type="http://schemas.openxmlformats.org/officeDocument/2006/relationships/slide" Target="slides/slide506.xml"/><Relationship Id="rId714" Type="http://schemas.openxmlformats.org/officeDocument/2006/relationships/slide" Target="slides/slide713.xml"/><Relationship Id="rId921" Type="http://schemas.openxmlformats.org/officeDocument/2006/relationships/slide" Target="slides/slide920.xml"/><Relationship Id="rId1137" Type="http://schemas.openxmlformats.org/officeDocument/2006/relationships/slide" Target="slides/slide1136.xml"/><Relationship Id="rId1344" Type="http://schemas.openxmlformats.org/officeDocument/2006/relationships/slide" Target="slides/slide1343.xml"/><Relationship Id="rId1551" Type="http://schemas.openxmlformats.org/officeDocument/2006/relationships/slide" Target="slides/slide1550.xml"/><Relationship Id="rId1789" Type="http://schemas.openxmlformats.org/officeDocument/2006/relationships/slide" Target="slides/slide1788.xml"/><Relationship Id="rId1996" Type="http://schemas.openxmlformats.org/officeDocument/2006/relationships/slide" Target="slides/slide1995.xml"/><Relationship Id="rId2174" Type="http://schemas.openxmlformats.org/officeDocument/2006/relationships/slide" Target="slides/slide2173.xml"/><Relationship Id="rId2381" Type="http://schemas.openxmlformats.org/officeDocument/2006/relationships/slide" Target="slides/slide2380.xml"/><Relationship Id="rId2602" Type="http://schemas.openxmlformats.org/officeDocument/2006/relationships/slide" Target="slides/slide2601.xml"/><Relationship Id="rId50" Type="http://schemas.openxmlformats.org/officeDocument/2006/relationships/slide" Target="slides/slide49.xml"/><Relationship Id="rId146" Type="http://schemas.openxmlformats.org/officeDocument/2006/relationships/slide" Target="slides/slide145.xml"/><Relationship Id="rId353" Type="http://schemas.openxmlformats.org/officeDocument/2006/relationships/slide" Target="slides/slide352.xml"/><Relationship Id="rId560" Type="http://schemas.openxmlformats.org/officeDocument/2006/relationships/slide" Target="slides/slide559.xml"/><Relationship Id="rId798" Type="http://schemas.openxmlformats.org/officeDocument/2006/relationships/slide" Target="slides/slide797.xml"/><Relationship Id="rId1190" Type="http://schemas.openxmlformats.org/officeDocument/2006/relationships/slide" Target="slides/slide1189.xml"/><Relationship Id="rId1204" Type="http://schemas.openxmlformats.org/officeDocument/2006/relationships/slide" Target="slides/slide1203.xml"/><Relationship Id="rId1411" Type="http://schemas.openxmlformats.org/officeDocument/2006/relationships/slide" Target="slides/slide1410.xml"/><Relationship Id="rId1649" Type="http://schemas.openxmlformats.org/officeDocument/2006/relationships/slide" Target="slides/slide1648.xml"/><Relationship Id="rId1856" Type="http://schemas.openxmlformats.org/officeDocument/2006/relationships/slide" Target="slides/slide1855.xml"/><Relationship Id="rId2034" Type="http://schemas.openxmlformats.org/officeDocument/2006/relationships/slide" Target="slides/slide2033.xml"/><Relationship Id="rId2241" Type="http://schemas.openxmlformats.org/officeDocument/2006/relationships/slide" Target="slides/slide2240.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viewProps" Target="viewProps.xml"/><Relationship Id="rId213" Type="http://schemas.openxmlformats.org/officeDocument/2006/relationships/slide" Target="slides/slide212.xml"/><Relationship Id="rId420" Type="http://schemas.openxmlformats.org/officeDocument/2006/relationships/slide" Target="slides/slide419.xml"/><Relationship Id="rId658" Type="http://schemas.openxmlformats.org/officeDocument/2006/relationships/slide" Target="slides/slide657.xml"/><Relationship Id="rId865" Type="http://schemas.openxmlformats.org/officeDocument/2006/relationships/slide" Target="slides/slide864.xml"/><Relationship Id="rId1050" Type="http://schemas.openxmlformats.org/officeDocument/2006/relationships/slide" Target="slides/slide1049.xml"/><Relationship Id="rId1288" Type="http://schemas.openxmlformats.org/officeDocument/2006/relationships/slide" Target="slides/slide1287.xml"/><Relationship Id="rId1495" Type="http://schemas.openxmlformats.org/officeDocument/2006/relationships/slide" Target="slides/slide1494.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2101" Type="http://schemas.openxmlformats.org/officeDocument/2006/relationships/slide" Target="slides/slide2100.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7" Type="http://schemas.openxmlformats.org/officeDocument/2006/relationships/slide" Target="slides/slide296.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185" Type="http://schemas.openxmlformats.org/officeDocument/2006/relationships/slide" Target="slides/slide2184.xml"/><Relationship Id="rId2392" Type="http://schemas.openxmlformats.org/officeDocument/2006/relationships/slide" Target="slides/slide2391.xml"/><Relationship Id="rId2406" Type="http://schemas.openxmlformats.org/officeDocument/2006/relationships/slide" Target="slides/slide2405.xml"/><Relationship Id="rId2613" Type="http://schemas.openxmlformats.org/officeDocument/2006/relationships/slide" Target="slides/slide2612.xml"/><Relationship Id="rId157" Type="http://schemas.openxmlformats.org/officeDocument/2006/relationships/slide" Target="slides/slide156.xml"/><Relationship Id="rId364" Type="http://schemas.openxmlformats.org/officeDocument/2006/relationships/slide" Target="slides/slide363.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1867" Type="http://schemas.openxmlformats.org/officeDocument/2006/relationships/slide" Target="slides/slide1866.xml"/><Relationship Id="rId2045" Type="http://schemas.openxmlformats.org/officeDocument/2006/relationships/slide" Target="slides/slide2044.xml"/><Relationship Id="rId2697" Type="http://schemas.openxmlformats.org/officeDocument/2006/relationships/slide" Target="slides/slide2696.xml"/><Relationship Id="rId2820" Type="http://schemas.openxmlformats.org/officeDocument/2006/relationships/slide" Target="slides/slide2819.xml"/><Relationship Id="rId61" Type="http://schemas.openxmlformats.org/officeDocument/2006/relationships/slide" Target="slides/slide60.xml"/><Relationship Id="rId571" Type="http://schemas.openxmlformats.org/officeDocument/2006/relationships/slide" Target="slides/slide570.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1727" Type="http://schemas.openxmlformats.org/officeDocument/2006/relationships/slide" Target="slides/slide1726.xml"/><Relationship Id="rId1934" Type="http://schemas.openxmlformats.org/officeDocument/2006/relationships/slide" Target="slides/slide1933.xml"/><Relationship Id="rId2252" Type="http://schemas.openxmlformats.org/officeDocument/2006/relationships/slide" Target="slides/slide2251.xml"/><Relationship Id="rId2557" Type="http://schemas.openxmlformats.org/officeDocument/2006/relationships/slide" Target="slides/slide2556.xml"/><Relationship Id="rId19" Type="http://schemas.openxmlformats.org/officeDocument/2006/relationships/slide" Target="slides/slide18.xml"/><Relationship Id="rId224" Type="http://schemas.openxmlformats.org/officeDocument/2006/relationships/slide" Target="slides/slide223.xml"/><Relationship Id="rId431" Type="http://schemas.openxmlformats.org/officeDocument/2006/relationships/slide" Target="slides/slide430.xml"/><Relationship Id="rId529" Type="http://schemas.openxmlformats.org/officeDocument/2006/relationships/slide" Target="slides/slide528.xml"/><Relationship Id="rId736" Type="http://schemas.openxmlformats.org/officeDocument/2006/relationships/slide" Target="slides/slide735.xml"/><Relationship Id="rId1061" Type="http://schemas.openxmlformats.org/officeDocument/2006/relationships/slide" Target="slides/slide1060.xml"/><Relationship Id="rId1159" Type="http://schemas.openxmlformats.org/officeDocument/2006/relationships/slide" Target="slides/slide1158.xml"/><Relationship Id="rId1366" Type="http://schemas.openxmlformats.org/officeDocument/2006/relationships/slide" Target="slides/slide1365.xml"/><Relationship Id="rId2112" Type="http://schemas.openxmlformats.org/officeDocument/2006/relationships/slide" Target="slides/slide2111.xml"/><Relationship Id="rId2196" Type="http://schemas.openxmlformats.org/officeDocument/2006/relationships/slide" Target="slides/slide2195.xml"/><Relationship Id="rId2417" Type="http://schemas.openxmlformats.org/officeDocument/2006/relationships/slide" Target="slides/slide2416.xml"/><Relationship Id="rId2764" Type="http://schemas.openxmlformats.org/officeDocument/2006/relationships/slide" Target="slides/slide2763.xml"/><Relationship Id="rId168" Type="http://schemas.openxmlformats.org/officeDocument/2006/relationships/slide" Target="slides/slide167.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1878" Type="http://schemas.openxmlformats.org/officeDocument/2006/relationships/slide" Target="slides/slide1877.xml"/><Relationship Id="rId2624" Type="http://schemas.openxmlformats.org/officeDocument/2006/relationships/slide" Target="slides/slide2623.xml"/><Relationship Id="rId2831" Type="http://schemas.openxmlformats.org/officeDocument/2006/relationships/slide" Target="slides/slide2830.xml"/><Relationship Id="rId72" Type="http://schemas.openxmlformats.org/officeDocument/2006/relationships/slide" Target="slides/slide71.xml"/><Relationship Id="rId375" Type="http://schemas.openxmlformats.org/officeDocument/2006/relationships/slide" Target="slides/slide374.xml"/><Relationship Id="rId582" Type="http://schemas.openxmlformats.org/officeDocument/2006/relationships/slide" Target="slides/slide58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1738" Type="http://schemas.openxmlformats.org/officeDocument/2006/relationships/slide" Target="slides/slide1737.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 Type="http://schemas.openxmlformats.org/officeDocument/2006/relationships/slide" Target="slides/slide2.xml"/><Relationship Id="rId235" Type="http://schemas.openxmlformats.org/officeDocument/2006/relationships/slide" Target="slides/slide234.xml"/><Relationship Id="rId442" Type="http://schemas.openxmlformats.org/officeDocument/2006/relationships/slide" Target="slides/slide441.xml"/><Relationship Id="rId887" Type="http://schemas.openxmlformats.org/officeDocument/2006/relationships/slide" Target="slides/slide886.xml"/><Relationship Id="rId1072" Type="http://schemas.openxmlformats.org/officeDocument/2006/relationships/slide" Target="slides/slide1071.xml"/><Relationship Id="rId1500" Type="http://schemas.openxmlformats.org/officeDocument/2006/relationships/slide" Target="slides/slide1499.xml"/><Relationship Id="rId1945" Type="http://schemas.openxmlformats.org/officeDocument/2006/relationships/slide" Target="slides/slide1944.xml"/><Relationship Id="rId2123" Type="http://schemas.openxmlformats.org/officeDocument/2006/relationships/slide" Target="slides/slide2122.xml"/><Relationship Id="rId2330" Type="http://schemas.openxmlformats.org/officeDocument/2006/relationships/slide" Target="slides/slide2329.xml"/><Relationship Id="rId2568" Type="http://schemas.openxmlformats.org/officeDocument/2006/relationships/slide" Target="slides/slide2567.xml"/><Relationship Id="rId2775" Type="http://schemas.openxmlformats.org/officeDocument/2006/relationships/slide" Target="slides/slide2774.xml"/><Relationship Id="rId302" Type="http://schemas.openxmlformats.org/officeDocument/2006/relationships/slide" Target="slides/slide301.xml"/><Relationship Id="rId747" Type="http://schemas.openxmlformats.org/officeDocument/2006/relationships/slide" Target="slides/slide746.xml"/><Relationship Id="rId954" Type="http://schemas.openxmlformats.org/officeDocument/2006/relationships/slide" Target="slides/slide953.xml"/><Relationship Id="rId1377" Type="http://schemas.openxmlformats.org/officeDocument/2006/relationships/slide" Target="slides/slide1376.xml"/><Relationship Id="rId1584" Type="http://schemas.openxmlformats.org/officeDocument/2006/relationships/slide" Target="slides/slide1583.xml"/><Relationship Id="rId1791" Type="http://schemas.openxmlformats.org/officeDocument/2006/relationships/slide" Target="slides/slide1790.xml"/><Relationship Id="rId1805" Type="http://schemas.openxmlformats.org/officeDocument/2006/relationships/slide" Target="slides/slide1804.xml"/><Relationship Id="rId2428" Type="http://schemas.openxmlformats.org/officeDocument/2006/relationships/slide" Target="slides/slide2427.xml"/><Relationship Id="rId2635" Type="http://schemas.openxmlformats.org/officeDocument/2006/relationships/slide" Target="slides/slide2634.xml"/><Relationship Id="rId2842" Type="http://schemas.openxmlformats.org/officeDocument/2006/relationships/slide" Target="slides/slide2841.xml"/><Relationship Id="rId83" Type="http://schemas.openxmlformats.org/officeDocument/2006/relationships/slide" Target="slides/slide82.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607" Type="http://schemas.openxmlformats.org/officeDocument/2006/relationships/slide" Target="slides/slide606.xml"/><Relationship Id="rId814" Type="http://schemas.openxmlformats.org/officeDocument/2006/relationships/slide" Target="slides/slide813.xml"/><Relationship Id="rId1237" Type="http://schemas.openxmlformats.org/officeDocument/2006/relationships/slide" Target="slides/slide1236.xml"/><Relationship Id="rId1444" Type="http://schemas.openxmlformats.org/officeDocument/2006/relationships/slide" Target="slides/slide1443.xml"/><Relationship Id="rId1651" Type="http://schemas.openxmlformats.org/officeDocument/2006/relationships/slide" Target="slides/slide1650.xml"/><Relationship Id="rId1889" Type="http://schemas.openxmlformats.org/officeDocument/2006/relationships/slide" Target="slides/slide1888.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2702" Type="http://schemas.openxmlformats.org/officeDocument/2006/relationships/slide" Target="slides/slide2701.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898" Type="http://schemas.openxmlformats.org/officeDocument/2006/relationships/slide" Target="slides/slide897.xml"/><Relationship Id="rId1083" Type="http://schemas.openxmlformats.org/officeDocument/2006/relationships/slide" Target="slides/slide1082.xml"/><Relationship Id="rId1290" Type="http://schemas.openxmlformats.org/officeDocument/2006/relationships/slide" Target="slides/slide1289.xml"/><Relationship Id="rId1304" Type="http://schemas.openxmlformats.org/officeDocument/2006/relationships/slide" Target="slides/slide1303.xml"/><Relationship Id="rId1511" Type="http://schemas.openxmlformats.org/officeDocument/2006/relationships/slide" Target="slides/slide1510.xml"/><Relationship Id="rId1749" Type="http://schemas.openxmlformats.org/officeDocument/2006/relationships/slide" Target="slides/slide1748.xml"/><Relationship Id="rId1956" Type="http://schemas.openxmlformats.org/officeDocument/2006/relationships/slide" Target="slides/slide1955.xml"/><Relationship Id="rId2134" Type="http://schemas.openxmlformats.org/officeDocument/2006/relationships/slide" Target="slides/slide2133.xml"/><Relationship Id="rId2341" Type="http://schemas.openxmlformats.org/officeDocument/2006/relationships/slide" Target="slides/slide2340.xml"/><Relationship Id="rId2579" Type="http://schemas.openxmlformats.org/officeDocument/2006/relationships/slide" Target="slides/slide2578.xml"/><Relationship Id="rId2786" Type="http://schemas.openxmlformats.org/officeDocument/2006/relationships/slide" Target="slides/slide2785.xml"/><Relationship Id="rId106" Type="http://schemas.openxmlformats.org/officeDocument/2006/relationships/slide" Target="slides/slide105.xml"/><Relationship Id="rId313" Type="http://schemas.openxmlformats.org/officeDocument/2006/relationships/slide" Target="slides/slide312.xml"/><Relationship Id="rId758" Type="http://schemas.openxmlformats.org/officeDocument/2006/relationships/slide" Target="slides/slide757.xml"/><Relationship Id="rId965" Type="http://schemas.openxmlformats.org/officeDocument/2006/relationships/slide" Target="slides/slide964.xml"/><Relationship Id="rId1150" Type="http://schemas.openxmlformats.org/officeDocument/2006/relationships/slide" Target="slides/slide1149.xml"/><Relationship Id="rId1388" Type="http://schemas.openxmlformats.org/officeDocument/2006/relationships/slide" Target="slides/slide1387.xml"/><Relationship Id="rId1595" Type="http://schemas.openxmlformats.org/officeDocument/2006/relationships/slide" Target="slides/slide1594.xml"/><Relationship Id="rId1609" Type="http://schemas.openxmlformats.org/officeDocument/2006/relationships/slide" Target="slides/slide1608.xml"/><Relationship Id="rId1816" Type="http://schemas.openxmlformats.org/officeDocument/2006/relationships/slide" Target="slides/slide1815.xml"/><Relationship Id="rId2439" Type="http://schemas.openxmlformats.org/officeDocument/2006/relationships/slide" Target="slides/slide2438.xml"/><Relationship Id="rId2646" Type="http://schemas.openxmlformats.org/officeDocument/2006/relationships/slide" Target="slides/slide2645.xml"/><Relationship Id="rId2853" Type="http://schemas.openxmlformats.org/officeDocument/2006/relationships/slide" Target="slides/slide2852.xml"/><Relationship Id="rId10" Type="http://schemas.openxmlformats.org/officeDocument/2006/relationships/slide" Target="slides/slide9.xml"/><Relationship Id="rId94" Type="http://schemas.openxmlformats.org/officeDocument/2006/relationships/slide" Target="slides/slide93.xml"/><Relationship Id="rId397" Type="http://schemas.openxmlformats.org/officeDocument/2006/relationships/slide" Target="slides/slide396.xml"/><Relationship Id="rId520" Type="http://schemas.openxmlformats.org/officeDocument/2006/relationships/slide" Target="slides/slide519.xml"/><Relationship Id="rId618" Type="http://schemas.openxmlformats.org/officeDocument/2006/relationships/slide" Target="slides/slide617.xml"/><Relationship Id="rId825" Type="http://schemas.openxmlformats.org/officeDocument/2006/relationships/slide" Target="slides/slide824.xml"/><Relationship Id="rId1248" Type="http://schemas.openxmlformats.org/officeDocument/2006/relationships/slide" Target="slides/slide1247.xml"/><Relationship Id="rId1455" Type="http://schemas.openxmlformats.org/officeDocument/2006/relationships/slide" Target="slides/slide1454.xml"/><Relationship Id="rId1662" Type="http://schemas.openxmlformats.org/officeDocument/2006/relationships/slide" Target="slides/slide1661.xml"/><Relationship Id="rId2078" Type="http://schemas.openxmlformats.org/officeDocument/2006/relationships/slide" Target="slides/slide2077.xml"/><Relationship Id="rId2201" Type="http://schemas.openxmlformats.org/officeDocument/2006/relationships/slide" Target="slides/slide2200.xml"/><Relationship Id="rId2285" Type="http://schemas.openxmlformats.org/officeDocument/2006/relationships/slide" Target="slides/slide2284.xml"/><Relationship Id="rId2492" Type="http://schemas.openxmlformats.org/officeDocument/2006/relationships/slide" Target="slides/slide2491.xml"/><Relationship Id="rId2506" Type="http://schemas.openxmlformats.org/officeDocument/2006/relationships/slide" Target="slides/slide2505.xml"/><Relationship Id="rId257" Type="http://schemas.openxmlformats.org/officeDocument/2006/relationships/slide" Target="slides/slide256.xml"/><Relationship Id="rId464" Type="http://schemas.openxmlformats.org/officeDocument/2006/relationships/slide" Target="slides/slide463.xml"/><Relationship Id="rId1010" Type="http://schemas.openxmlformats.org/officeDocument/2006/relationships/slide" Target="slides/slide1009.xml"/><Relationship Id="rId1094" Type="http://schemas.openxmlformats.org/officeDocument/2006/relationships/slide" Target="slides/slide1093.xml"/><Relationship Id="rId1108" Type="http://schemas.openxmlformats.org/officeDocument/2006/relationships/slide" Target="slides/slide1107.xml"/><Relationship Id="rId1315" Type="http://schemas.openxmlformats.org/officeDocument/2006/relationships/slide" Target="slides/slide1314.xml"/><Relationship Id="rId1967" Type="http://schemas.openxmlformats.org/officeDocument/2006/relationships/slide" Target="slides/slide1966.xml"/><Relationship Id="rId2145" Type="http://schemas.openxmlformats.org/officeDocument/2006/relationships/slide" Target="slides/slide2144.xml"/><Relationship Id="rId2713" Type="http://schemas.openxmlformats.org/officeDocument/2006/relationships/slide" Target="slides/slide2712.xml"/><Relationship Id="rId2797" Type="http://schemas.openxmlformats.org/officeDocument/2006/relationships/slide" Target="slides/slide2796.xml"/><Relationship Id="rId117" Type="http://schemas.openxmlformats.org/officeDocument/2006/relationships/slide" Target="slides/slide116.xml"/><Relationship Id="rId671" Type="http://schemas.openxmlformats.org/officeDocument/2006/relationships/slide" Target="slides/slide670.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352" Type="http://schemas.openxmlformats.org/officeDocument/2006/relationships/slide" Target="slides/slide2351.xml"/><Relationship Id="rId2657" Type="http://schemas.openxmlformats.org/officeDocument/2006/relationships/slide" Target="slides/slide2656.xml"/><Relationship Id="rId324" Type="http://schemas.openxmlformats.org/officeDocument/2006/relationships/slide" Target="slides/slide323.xml"/><Relationship Id="rId531" Type="http://schemas.openxmlformats.org/officeDocument/2006/relationships/slide" Target="slides/slide530.xml"/><Relationship Id="rId629" Type="http://schemas.openxmlformats.org/officeDocument/2006/relationships/slide" Target="slides/slide628.xml"/><Relationship Id="rId1161" Type="http://schemas.openxmlformats.org/officeDocument/2006/relationships/slide" Target="slides/slide1160.xml"/><Relationship Id="rId1259" Type="http://schemas.openxmlformats.org/officeDocument/2006/relationships/slide" Target="slides/slide1258.xml"/><Relationship Id="rId1466" Type="http://schemas.openxmlformats.org/officeDocument/2006/relationships/slide" Target="slides/slide1465.xml"/><Relationship Id="rId2005" Type="http://schemas.openxmlformats.org/officeDocument/2006/relationships/slide" Target="slides/slide2004.xml"/><Relationship Id="rId2212" Type="http://schemas.openxmlformats.org/officeDocument/2006/relationships/slide" Target="slides/slide2211.xml"/><Relationship Id="rId2864" Type="http://schemas.openxmlformats.org/officeDocument/2006/relationships/slide" Target="slides/slide2863.xml"/><Relationship Id="rId836" Type="http://schemas.openxmlformats.org/officeDocument/2006/relationships/slide" Target="slides/slide835.xml"/><Relationship Id="rId1021" Type="http://schemas.openxmlformats.org/officeDocument/2006/relationships/slide" Target="slides/slide1020.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1978" Type="http://schemas.openxmlformats.org/officeDocument/2006/relationships/slide" Target="slides/slide1977.xml"/><Relationship Id="rId2517" Type="http://schemas.openxmlformats.org/officeDocument/2006/relationships/slide" Target="slides/slide2516.xml"/><Relationship Id="rId2724" Type="http://schemas.openxmlformats.org/officeDocument/2006/relationships/slide" Target="slides/slide2723.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32" Type="http://schemas.openxmlformats.org/officeDocument/2006/relationships/slide" Target="slides/slide31.xml"/><Relationship Id="rId1600" Type="http://schemas.openxmlformats.org/officeDocument/2006/relationships/slide" Target="slides/slide1599.xml"/><Relationship Id="rId1838" Type="http://schemas.openxmlformats.org/officeDocument/2006/relationships/slide" Target="slides/slide1837.xml"/><Relationship Id="rId181" Type="http://schemas.openxmlformats.org/officeDocument/2006/relationships/slide" Target="slides/slide180.xml"/><Relationship Id="rId1905" Type="http://schemas.openxmlformats.org/officeDocument/2006/relationships/slide" Target="slides/slide1904.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998" Type="http://schemas.openxmlformats.org/officeDocument/2006/relationships/slide" Target="slides/slide997.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2679" Type="http://schemas.openxmlformats.org/officeDocument/2006/relationships/slide" Target="slides/slide2678.xml"/><Relationship Id="rId2886" Type="http://schemas.openxmlformats.org/officeDocument/2006/relationships/font" Target="fonts/font5.fntdata"/><Relationship Id="rId206" Type="http://schemas.openxmlformats.org/officeDocument/2006/relationships/slide" Target="slides/slide205.xml"/><Relationship Id="rId413" Type="http://schemas.openxmlformats.org/officeDocument/2006/relationships/slide" Target="slides/slide412.xml"/><Relationship Id="rId858" Type="http://schemas.openxmlformats.org/officeDocument/2006/relationships/slide" Target="slides/slide857.xml"/><Relationship Id="rId1043" Type="http://schemas.openxmlformats.org/officeDocument/2006/relationships/slide" Target="slides/slide1042.xml"/><Relationship Id="rId1488" Type="http://schemas.openxmlformats.org/officeDocument/2006/relationships/slide" Target="slides/slide1487.xml"/><Relationship Id="rId1695" Type="http://schemas.openxmlformats.org/officeDocument/2006/relationships/slide" Target="slides/slide1694.xml"/><Relationship Id="rId2539" Type="http://schemas.openxmlformats.org/officeDocument/2006/relationships/slide" Target="slides/slide2538.xml"/><Relationship Id="rId2746" Type="http://schemas.openxmlformats.org/officeDocument/2006/relationships/slide" Target="slides/slide2745.xml"/><Relationship Id="rId620" Type="http://schemas.openxmlformats.org/officeDocument/2006/relationships/slide" Target="slides/slide619.xml"/><Relationship Id="rId718" Type="http://schemas.openxmlformats.org/officeDocument/2006/relationships/slide" Target="slides/slide717.xml"/><Relationship Id="rId925" Type="http://schemas.openxmlformats.org/officeDocument/2006/relationships/slide" Target="slides/slide924.xml"/><Relationship Id="rId1250" Type="http://schemas.openxmlformats.org/officeDocument/2006/relationships/slide" Target="slides/slide1249.xml"/><Relationship Id="rId1348" Type="http://schemas.openxmlformats.org/officeDocument/2006/relationships/slide" Target="slides/slide1347.xml"/><Relationship Id="rId1555" Type="http://schemas.openxmlformats.org/officeDocument/2006/relationships/slide" Target="slides/slide1554.xml"/><Relationship Id="rId1762" Type="http://schemas.openxmlformats.org/officeDocument/2006/relationships/slide" Target="slides/slide1761.xml"/><Relationship Id="rId2301" Type="http://schemas.openxmlformats.org/officeDocument/2006/relationships/slide" Target="slides/slide2300.xml"/><Relationship Id="rId2606" Type="http://schemas.openxmlformats.org/officeDocument/2006/relationships/slide" Target="slides/slide2605.xml"/><Relationship Id="rId1110" Type="http://schemas.openxmlformats.org/officeDocument/2006/relationships/slide" Target="slides/slide1109.xml"/><Relationship Id="rId1208" Type="http://schemas.openxmlformats.org/officeDocument/2006/relationships/slide" Target="slides/slide1207.xml"/><Relationship Id="rId1415" Type="http://schemas.openxmlformats.org/officeDocument/2006/relationships/slide" Target="slides/slide1414.xml"/><Relationship Id="rId2813" Type="http://schemas.openxmlformats.org/officeDocument/2006/relationships/slide" Target="slides/slide2812.xml"/><Relationship Id="rId54" Type="http://schemas.openxmlformats.org/officeDocument/2006/relationships/slide" Target="slides/slide53.xml"/><Relationship Id="rId1622" Type="http://schemas.openxmlformats.org/officeDocument/2006/relationships/slide" Target="slides/slide1621.xml"/><Relationship Id="rId1927" Type="http://schemas.openxmlformats.org/officeDocument/2006/relationships/slide" Target="slides/slide1926.xml"/><Relationship Id="rId2091" Type="http://schemas.openxmlformats.org/officeDocument/2006/relationships/slide" Target="slides/slide2090.xml"/><Relationship Id="rId2189" Type="http://schemas.openxmlformats.org/officeDocument/2006/relationships/slide" Target="slides/slide2188.xml"/><Relationship Id="rId270" Type="http://schemas.openxmlformats.org/officeDocument/2006/relationships/slide" Target="slides/slide269.xml"/><Relationship Id="rId2396" Type="http://schemas.openxmlformats.org/officeDocument/2006/relationships/slide" Target="slides/slide2395.xml"/><Relationship Id="rId130" Type="http://schemas.openxmlformats.org/officeDocument/2006/relationships/slide" Target="slides/slide129.xml"/><Relationship Id="rId368" Type="http://schemas.openxmlformats.org/officeDocument/2006/relationships/slide" Target="slides/slide367.xml"/><Relationship Id="rId575" Type="http://schemas.openxmlformats.org/officeDocument/2006/relationships/slide" Target="slides/slide574.xml"/><Relationship Id="rId782" Type="http://schemas.openxmlformats.org/officeDocument/2006/relationships/slide" Target="slides/slide781.xml"/><Relationship Id="rId2049" Type="http://schemas.openxmlformats.org/officeDocument/2006/relationships/slide" Target="slides/slide2048.xml"/><Relationship Id="rId2256" Type="http://schemas.openxmlformats.org/officeDocument/2006/relationships/slide" Target="slides/slide2255.xml"/><Relationship Id="rId2463" Type="http://schemas.openxmlformats.org/officeDocument/2006/relationships/slide" Target="slides/slide2462.xml"/><Relationship Id="rId2670" Type="http://schemas.openxmlformats.org/officeDocument/2006/relationships/slide" Target="slides/slide2669.xml"/><Relationship Id="rId228" Type="http://schemas.openxmlformats.org/officeDocument/2006/relationships/slide" Target="slides/slide227.xml"/><Relationship Id="rId435" Type="http://schemas.openxmlformats.org/officeDocument/2006/relationships/slide" Target="slides/slide434.xml"/><Relationship Id="rId642" Type="http://schemas.openxmlformats.org/officeDocument/2006/relationships/slide" Target="slides/slide641.xml"/><Relationship Id="rId1065" Type="http://schemas.openxmlformats.org/officeDocument/2006/relationships/slide" Target="slides/slide1064.xml"/><Relationship Id="rId1272" Type="http://schemas.openxmlformats.org/officeDocument/2006/relationships/slide" Target="slides/slide1271.xml"/><Relationship Id="rId2116" Type="http://schemas.openxmlformats.org/officeDocument/2006/relationships/slide" Target="slides/slide2115.xml"/><Relationship Id="rId2323" Type="http://schemas.openxmlformats.org/officeDocument/2006/relationships/slide" Target="slides/slide2322.xml"/><Relationship Id="rId2530" Type="http://schemas.openxmlformats.org/officeDocument/2006/relationships/slide" Target="slides/slide2529.xml"/><Relationship Id="rId2768" Type="http://schemas.openxmlformats.org/officeDocument/2006/relationships/slide" Target="slides/slide2767.xml"/><Relationship Id="rId502" Type="http://schemas.openxmlformats.org/officeDocument/2006/relationships/slide" Target="slides/slide501.xml"/><Relationship Id="rId947" Type="http://schemas.openxmlformats.org/officeDocument/2006/relationships/slide" Target="slides/slide946.xml"/><Relationship Id="rId1132" Type="http://schemas.openxmlformats.org/officeDocument/2006/relationships/slide" Target="slides/slide1131.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1504" Type="http://schemas.openxmlformats.org/officeDocument/2006/relationships/slide" Target="slides/slide1503.xml"/><Relationship Id="rId1711" Type="http://schemas.openxmlformats.org/officeDocument/2006/relationships/slide" Target="slides/slide1710.xml"/><Relationship Id="rId1949" Type="http://schemas.openxmlformats.org/officeDocument/2006/relationships/slide" Target="slides/slide1948.xml"/><Relationship Id="rId292" Type="http://schemas.openxmlformats.org/officeDocument/2006/relationships/slide" Target="slides/slide291.xml"/><Relationship Id="rId1809" Type="http://schemas.openxmlformats.org/officeDocument/2006/relationships/slide" Target="slides/slide1808.xml"/><Relationship Id="rId597" Type="http://schemas.openxmlformats.org/officeDocument/2006/relationships/slide" Target="slides/slide596.xml"/><Relationship Id="rId2180" Type="http://schemas.openxmlformats.org/officeDocument/2006/relationships/slide" Target="slides/slide2179.xml"/><Relationship Id="rId2278" Type="http://schemas.openxmlformats.org/officeDocument/2006/relationships/slide" Target="slides/slide2277.xml"/><Relationship Id="rId2485" Type="http://schemas.openxmlformats.org/officeDocument/2006/relationships/slide" Target="slides/slide2484.xml"/><Relationship Id="rId152" Type="http://schemas.openxmlformats.org/officeDocument/2006/relationships/slide" Target="slides/slide151.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040" Type="http://schemas.openxmlformats.org/officeDocument/2006/relationships/slide" Target="slides/slide2039.xml"/><Relationship Id="rId2138" Type="http://schemas.openxmlformats.org/officeDocument/2006/relationships/slide" Target="slides/slide2137.xml"/><Relationship Id="rId2692" Type="http://schemas.openxmlformats.org/officeDocument/2006/relationships/slide" Target="slides/slide2691.xml"/><Relationship Id="rId664" Type="http://schemas.openxmlformats.org/officeDocument/2006/relationships/slide" Target="slides/slide663.xml"/><Relationship Id="rId871" Type="http://schemas.openxmlformats.org/officeDocument/2006/relationships/slide" Target="slides/slide870.xml"/><Relationship Id="rId969" Type="http://schemas.openxmlformats.org/officeDocument/2006/relationships/slide" Target="slides/slide968.xml"/><Relationship Id="rId1599" Type="http://schemas.openxmlformats.org/officeDocument/2006/relationships/slide" Target="slides/slide1598.xml"/><Relationship Id="rId2345" Type="http://schemas.openxmlformats.org/officeDocument/2006/relationships/slide" Target="slides/slide2344.xml"/><Relationship Id="rId2552" Type="http://schemas.openxmlformats.org/officeDocument/2006/relationships/slide" Target="slides/slide2551.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1459" Type="http://schemas.openxmlformats.org/officeDocument/2006/relationships/slide" Target="slides/slide1458.xml"/><Relationship Id="rId2205" Type="http://schemas.openxmlformats.org/officeDocument/2006/relationships/slide" Target="slides/slide2204.xml"/><Relationship Id="rId2412" Type="http://schemas.openxmlformats.org/officeDocument/2006/relationships/slide" Target="slides/slide2411.xml"/><Relationship Id="rId2857" Type="http://schemas.openxmlformats.org/officeDocument/2006/relationships/slide" Target="slides/slide2856.xml"/><Relationship Id="rId98" Type="http://schemas.openxmlformats.org/officeDocument/2006/relationships/slide" Target="slides/slide97.xml"/><Relationship Id="rId829" Type="http://schemas.openxmlformats.org/officeDocument/2006/relationships/slide" Target="slides/slide828.xml"/><Relationship Id="rId1014" Type="http://schemas.openxmlformats.org/officeDocument/2006/relationships/slide" Target="slides/slide1013.xml"/><Relationship Id="rId1221" Type="http://schemas.openxmlformats.org/officeDocument/2006/relationships/slide" Target="slides/slide1220.xml"/><Relationship Id="rId1666" Type="http://schemas.openxmlformats.org/officeDocument/2006/relationships/slide" Target="slides/slide1665.xml"/><Relationship Id="rId1873" Type="http://schemas.openxmlformats.org/officeDocument/2006/relationships/slide" Target="slides/slide1872.xml"/><Relationship Id="rId2717" Type="http://schemas.openxmlformats.org/officeDocument/2006/relationships/slide" Target="slides/slide2716.xml"/><Relationship Id="rId1319" Type="http://schemas.openxmlformats.org/officeDocument/2006/relationships/slide" Target="slides/slide1318.xml"/><Relationship Id="rId1526" Type="http://schemas.openxmlformats.org/officeDocument/2006/relationships/slide" Target="slides/slide1525.xml"/><Relationship Id="rId1733" Type="http://schemas.openxmlformats.org/officeDocument/2006/relationships/slide" Target="slides/slide1732.xml"/><Relationship Id="rId1940" Type="http://schemas.openxmlformats.org/officeDocument/2006/relationships/slide" Target="slides/slide1939.xml"/><Relationship Id="rId25" Type="http://schemas.openxmlformats.org/officeDocument/2006/relationships/slide" Target="slides/slide24.xml"/><Relationship Id="rId1800" Type="http://schemas.openxmlformats.org/officeDocument/2006/relationships/slide" Target="slides/slide1799.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241" Type="http://schemas.openxmlformats.org/officeDocument/2006/relationships/slide" Target="slides/slide240.xml"/><Relationship Id="rId479" Type="http://schemas.openxmlformats.org/officeDocument/2006/relationships/slide" Target="slides/slide478.xml"/><Relationship Id="rId686" Type="http://schemas.openxmlformats.org/officeDocument/2006/relationships/slide" Target="slides/slide685.xml"/><Relationship Id="rId893" Type="http://schemas.openxmlformats.org/officeDocument/2006/relationships/slide" Target="slides/slide892.xml"/><Relationship Id="rId2367" Type="http://schemas.openxmlformats.org/officeDocument/2006/relationships/slide" Target="slides/slide2366.xml"/><Relationship Id="rId2574" Type="http://schemas.openxmlformats.org/officeDocument/2006/relationships/slide" Target="slides/slide2573.xml"/><Relationship Id="rId2781" Type="http://schemas.openxmlformats.org/officeDocument/2006/relationships/slide" Target="slides/slide2780.xml"/><Relationship Id="rId339" Type="http://schemas.openxmlformats.org/officeDocument/2006/relationships/slide" Target="slides/slide338.xml"/><Relationship Id="rId546" Type="http://schemas.openxmlformats.org/officeDocument/2006/relationships/slide" Target="slides/slide545.xml"/><Relationship Id="rId753" Type="http://schemas.openxmlformats.org/officeDocument/2006/relationships/slide" Target="slides/slide752.xml"/><Relationship Id="rId1176" Type="http://schemas.openxmlformats.org/officeDocument/2006/relationships/slide" Target="slides/slide1175.xml"/><Relationship Id="rId1383" Type="http://schemas.openxmlformats.org/officeDocument/2006/relationships/slide" Target="slides/slide1382.xml"/><Relationship Id="rId2227" Type="http://schemas.openxmlformats.org/officeDocument/2006/relationships/slide" Target="slides/slide2226.xml"/><Relationship Id="rId2434" Type="http://schemas.openxmlformats.org/officeDocument/2006/relationships/slide" Target="slides/slide2433.xml"/><Relationship Id="rId2879" Type="http://schemas.openxmlformats.org/officeDocument/2006/relationships/slide" Target="slides/slide2878.xml"/><Relationship Id="rId101" Type="http://schemas.openxmlformats.org/officeDocument/2006/relationships/slide" Target="slides/slide100.xml"/><Relationship Id="rId406" Type="http://schemas.openxmlformats.org/officeDocument/2006/relationships/slide" Target="slides/slide405.xml"/><Relationship Id="rId960" Type="http://schemas.openxmlformats.org/officeDocument/2006/relationships/slide" Target="slides/slide959.xml"/><Relationship Id="rId1036" Type="http://schemas.openxmlformats.org/officeDocument/2006/relationships/slide" Target="slides/slide1035.xml"/><Relationship Id="rId1243" Type="http://schemas.openxmlformats.org/officeDocument/2006/relationships/slide" Target="slides/slide1242.xml"/><Relationship Id="rId1590" Type="http://schemas.openxmlformats.org/officeDocument/2006/relationships/slide" Target="slides/slide1589.xml"/><Relationship Id="rId1688" Type="http://schemas.openxmlformats.org/officeDocument/2006/relationships/slide" Target="slides/slide1687.xml"/><Relationship Id="rId1895" Type="http://schemas.openxmlformats.org/officeDocument/2006/relationships/slide" Target="slides/slide1894.xml"/><Relationship Id="rId2641" Type="http://schemas.openxmlformats.org/officeDocument/2006/relationships/slide" Target="slides/slide2640.xml"/><Relationship Id="rId2739" Type="http://schemas.openxmlformats.org/officeDocument/2006/relationships/slide" Target="slides/slide2738.xml"/><Relationship Id="rId613" Type="http://schemas.openxmlformats.org/officeDocument/2006/relationships/slide" Target="slides/slide612.xml"/><Relationship Id="rId820" Type="http://schemas.openxmlformats.org/officeDocument/2006/relationships/slide" Target="slides/slide819.xml"/><Relationship Id="rId918" Type="http://schemas.openxmlformats.org/officeDocument/2006/relationships/slide" Target="slides/slide917.xml"/><Relationship Id="rId1450" Type="http://schemas.openxmlformats.org/officeDocument/2006/relationships/slide" Target="slides/slide1449.xml"/><Relationship Id="rId1548" Type="http://schemas.openxmlformats.org/officeDocument/2006/relationships/slide" Target="slides/slide1547.xml"/><Relationship Id="rId1755" Type="http://schemas.openxmlformats.org/officeDocument/2006/relationships/slide" Target="slides/slide1754.xml"/><Relationship Id="rId2501" Type="http://schemas.openxmlformats.org/officeDocument/2006/relationships/slide" Target="slides/slide2500.xml"/><Relationship Id="rId1103" Type="http://schemas.openxmlformats.org/officeDocument/2006/relationships/slide" Target="slides/slide1102.xml"/><Relationship Id="rId1310" Type="http://schemas.openxmlformats.org/officeDocument/2006/relationships/slide" Target="slides/slide1309.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196" Type="http://schemas.openxmlformats.org/officeDocument/2006/relationships/slide" Target="slides/slide195.xml"/><Relationship Id="rId2084" Type="http://schemas.openxmlformats.org/officeDocument/2006/relationships/slide" Target="slides/slide2083.xml"/><Relationship Id="rId2291" Type="http://schemas.openxmlformats.org/officeDocument/2006/relationships/slide" Target="slides/slide2290.xml"/><Relationship Id="rId263" Type="http://schemas.openxmlformats.org/officeDocument/2006/relationships/slide" Target="slides/slide262.xml"/><Relationship Id="rId470" Type="http://schemas.openxmlformats.org/officeDocument/2006/relationships/slide" Target="slides/slide469.xml"/><Relationship Id="rId2151" Type="http://schemas.openxmlformats.org/officeDocument/2006/relationships/slide" Target="slides/slide2150.xml"/><Relationship Id="rId2389" Type="http://schemas.openxmlformats.org/officeDocument/2006/relationships/slide" Target="slides/slide2388.xml"/><Relationship Id="rId2596" Type="http://schemas.openxmlformats.org/officeDocument/2006/relationships/slide" Target="slides/slide2595.xml"/><Relationship Id="rId123" Type="http://schemas.openxmlformats.org/officeDocument/2006/relationships/slide" Target="slides/slide122.xml"/><Relationship Id="rId330" Type="http://schemas.openxmlformats.org/officeDocument/2006/relationships/slide" Target="slides/slide329.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011" Type="http://schemas.openxmlformats.org/officeDocument/2006/relationships/slide" Target="slides/slide2010.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1777" Type="http://schemas.openxmlformats.org/officeDocument/2006/relationships/slide" Target="slides/slide1776.xml"/><Relationship Id="rId1984" Type="http://schemas.openxmlformats.org/officeDocument/2006/relationships/slide" Target="slides/slide1983.xml"/><Relationship Id="rId2828" Type="http://schemas.openxmlformats.org/officeDocument/2006/relationships/slide" Target="slides/slide2827.xml"/><Relationship Id="rId69" Type="http://schemas.openxmlformats.org/officeDocument/2006/relationships/slide" Target="slides/slide68.xml"/><Relationship Id="rId1637" Type="http://schemas.openxmlformats.org/officeDocument/2006/relationships/slide" Target="slides/slide1636.xml"/><Relationship Id="rId1844" Type="http://schemas.openxmlformats.org/officeDocument/2006/relationships/slide" Target="slides/slide1843.xml"/><Relationship Id="rId1704" Type="http://schemas.openxmlformats.org/officeDocument/2006/relationships/slide" Target="slides/slide1703.xml"/><Relationship Id="rId285" Type="http://schemas.openxmlformats.org/officeDocument/2006/relationships/slide" Target="slides/slide284.xml"/><Relationship Id="rId1911" Type="http://schemas.openxmlformats.org/officeDocument/2006/relationships/slide" Target="slides/slide1910.xml"/><Relationship Id="rId492" Type="http://schemas.openxmlformats.org/officeDocument/2006/relationships/slide" Target="slides/slide491.xml"/><Relationship Id="rId797" Type="http://schemas.openxmlformats.org/officeDocument/2006/relationships/slide" Target="slides/slide796.xml"/><Relationship Id="rId2173" Type="http://schemas.openxmlformats.org/officeDocument/2006/relationships/slide" Target="slides/slide2172.xml"/><Relationship Id="rId2380" Type="http://schemas.openxmlformats.org/officeDocument/2006/relationships/slide" Target="slides/slide2379.xml"/><Relationship Id="rId2478" Type="http://schemas.openxmlformats.org/officeDocument/2006/relationships/slide" Target="slides/slide2477.xml"/><Relationship Id="rId145" Type="http://schemas.openxmlformats.org/officeDocument/2006/relationships/slide" Target="slides/slide144.xml"/><Relationship Id="rId352" Type="http://schemas.openxmlformats.org/officeDocument/2006/relationships/slide" Target="slides/slide351.xml"/><Relationship Id="rId1287" Type="http://schemas.openxmlformats.org/officeDocument/2006/relationships/slide" Target="slides/slide1286.xml"/><Relationship Id="rId2033" Type="http://schemas.openxmlformats.org/officeDocument/2006/relationships/slide" Target="slides/slide2032.xml"/><Relationship Id="rId2240" Type="http://schemas.openxmlformats.org/officeDocument/2006/relationships/slide" Target="slides/slide2239.xml"/><Relationship Id="rId2685" Type="http://schemas.openxmlformats.org/officeDocument/2006/relationships/slide" Target="slides/slide2684.xml"/><Relationship Id="rId2892" Type="http://schemas.openxmlformats.org/officeDocument/2006/relationships/presProps" Target="presProps.xml"/><Relationship Id="rId212" Type="http://schemas.openxmlformats.org/officeDocument/2006/relationships/slide" Target="slides/slide211.xml"/><Relationship Id="rId657" Type="http://schemas.openxmlformats.org/officeDocument/2006/relationships/slide" Target="slides/slide656.xml"/><Relationship Id="rId864" Type="http://schemas.openxmlformats.org/officeDocument/2006/relationships/slide" Target="slides/slide863.xml"/><Relationship Id="rId1494" Type="http://schemas.openxmlformats.org/officeDocument/2006/relationships/slide" Target="slides/slide1493.xml"/><Relationship Id="rId1799" Type="http://schemas.openxmlformats.org/officeDocument/2006/relationships/slide" Target="slides/slide1798.xml"/><Relationship Id="rId2100" Type="http://schemas.openxmlformats.org/officeDocument/2006/relationships/slide" Target="slides/slide2099.xml"/><Relationship Id="rId2338" Type="http://schemas.openxmlformats.org/officeDocument/2006/relationships/slide" Target="slides/slide2337.xml"/><Relationship Id="rId2545" Type="http://schemas.openxmlformats.org/officeDocument/2006/relationships/slide" Target="slides/slide2544.xml"/><Relationship Id="rId2752" Type="http://schemas.openxmlformats.org/officeDocument/2006/relationships/slide" Target="slides/slide2751.xml"/><Relationship Id="rId517" Type="http://schemas.openxmlformats.org/officeDocument/2006/relationships/slide" Target="slides/slide516.xml"/><Relationship Id="rId724" Type="http://schemas.openxmlformats.org/officeDocument/2006/relationships/slide" Target="slides/slide723.xml"/><Relationship Id="rId931" Type="http://schemas.openxmlformats.org/officeDocument/2006/relationships/slide" Target="slides/slide930.xml"/><Relationship Id="rId1147" Type="http://schemas.openxmlformats.org/officeDocument/2006/relationships/slide" Target="slides/slide1146.xml"/><Relationship Id="rId1354" Type="http://schemas.openxmlformats.org/officeDocument/2006/relationships/slide" Target="slides/slide1353.xml"/><Relationship Id="rId1561" Type="http://schemas.openxmlformats.org/officeDocument/2006/relationships/slide" Target="slides/slide1560.xml"/><Relationship Id="rId2405" Type="http://schemas.openxmlformats.org/officeDocument/2006/relationships/slide" Target="slides/slide2404.xml"/><Relationship Id="rId2612" Type="http://schemas.openxmlformats.org/officeDocument/2006/relationships/slide" Target="slides/slide2611.xml"/><Relationship Id="rId60" Type="http://schemas.openxmlformats.org/officeDocument/2006/relationships/slide" Target="slides/slide59.xml"/><Relationship Id="rId1007" Type="http://schemas.openxmlformats.org/officeDocument/2006/relationships/slide" Target="slides/slide1006.xml"/><Relationship Id="rId1214" Type="http://schemas.openxmlformats.org/officeDocument/2006/relationships/slide" Target="slides/slide1213.xml"/><Relationship Id="rId1421" Type="http://schemas.openxmlformats.org/officeDocument/2006/relationships/slide" Target="slides/slide1420.xml"/><Relationship Id="rId1659" Type="http://schemas.openxmlformats.org/officeDocument/2006/relationships/slide" Target="slides/slide1658.xml"/><Relationship Id="rId1866" Type="http://schemas.openxmlformats.org/officeDocument/2006/relationships/slide" Target="slides/slide1865.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18" Type="http://schemas.openxmlformats.org/officeDocument/2006/relationships/slide" Target="slides/slide17.xml"/><Relationship Id="rId2195" Type="http://schemas.openxmlformats.org/officeDocument/2006/relationships/slide" Target="slides/slide2194.xml"/><Relationship Id="rId167" Type="http://schemas.openxmlformats.org/officeDocument/2006/relationships/slide" Target="slides/slide166.xml"/><Relationship Id="rId374" Type="http://schemas.openxmlformats.org/officeDocument/2006/relationships/slide" Target="slides/slide373.xml"/><Relationship Id="rId581" Type="http://schemas.openxmlformats.org/officeDocument/2006/relationships/slide" Target="slides/slide580.xml"/><Relationship Id="rId2055" Type="http://schemas.openxmlformats.org/officeDocument/2006/relationships/slide" Target="slides/slide2054.xml"/><Relationship Id="rId2262" Type="http://schemas.openxmlformats.org/officeDocument/2006/relationships/slide" Target="slides/slide2261.xml"/><Relationship Id="rId234" Type="http://schemas.openxmlformats.org/officeDocument/2006/relationships/slide" Target="slides/slide233.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2" Type="http://schemas.openxmlformats.org/officeDocument/2006/relationships/slide" Target="slides/slide1.xml"/><Relationship Id="rId441" Type="http://schemas.openxmlformats.org/officeDocument/2006/relationships/slide" Target="slides/slide440.xml"/><Relationship Id="rId539" Type="http://schemas.openxmlformats.org/officeDocument/2006/relationships/slide" Target="slides/slide538.xml"/><Relationship Id="rId746" Type="http://schemas.openxmlformats.org/officeDocument/2006/relationships/slide" Target="slides/slide745.xml"/><Relationship Id="rId1071" Type="http://schemas.openxmlformats.org/officeDocument/2006/relationships/slide" Target="slides/slide1070.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122" Type="http://schemas.openxmlformats.org/officeDocument/2006/relationships/slide" Target="slides/slide2121.xml"/><Relationship Id="rId2427" Type="http://schemas.openxmlformats.org/officeDocument/2006/relationships/slide" Target="slides/slide2426.xml"/><Relationship Id="rId301" Type="http://schemas.openxmlformats.org/officeDocument/2006/relationships/slide" Target="slides/slide300.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1888" Type="http://schemas.openxmlformats.org/officeDocument/2006/relationships/slide" Target="slides/slide1887.xml"/><Relationship Id="rId2634" Type="http://schemas.openxmlformats.org/officeDocument/2006/relationships/slide" Target="slides/slide2633.xml"/><Relationship Id="rId2841" Type="http://schemas.openxmlformats.org/officeDocument/2006/relationships/slide" Target="slides/slide2840.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1748" Type="http://schemas.openxmlformats.org/officeDocument/2006/relationships/slide" Target="slides/slide1747.xml"/><Relationship Id="rId2701" Type="http://schemas.openxmlformats.org/officeDocument/2006/relationships/slide" Target="slides/slide2700.xml"/><Relationship Id="rId1303" Type="http://schemas.openxmlformats.org/officeDocument/2006/relationships/slide" Target="slides/slide1302.xml"/><Relationship Id="rId1510" Type="http://schemas.openxmlformats.org/officeDocument/2006/relationships/slide" Target="slides/slide1509.xml"/><Relationship Id="rId1955" Type="http://schemas.openxmlformats.org/officeDocument/2006/relationships/slide" Target="slides/slide1954.xml"/><Relationship Id="rId1608" Type="http://schemas.openxmlformats.org/officeDocument/2006/relationships/slide" Target="slides/slide1607.xml"/><Relationship Id="rId1815" Type="http://schemas.openxmlformats.org/officeDocument/2006/relationships/slide" Target="slides/slide1814.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2589" Type="http://schemas.openxmlformats.org/officeDocument/2006/relationships/slide" Target="slides/slide2588.xml"/><Relationship Id="rId2796" Type="http://schemas.openxmlformats.org/officeDocument/2006/relationships/slide" Target="slides/slide2795.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768" Type="http://schemas.openxmlformats.org/officeDocument/2006/relationships/slide" Target="slides/slide767.xml"/><Relationship Id="rId975" Type="http://schemas.openxmlformats.org/officeDocument/2006/relationships/slide" Target="slides/slide974.xml"/><Relationship Id="rId1160" Type="http://schemas.openxmlformats.org/officeDocument/2006/relationships/slide" Target="slides/slide1159.xml"/><Relationship Id="rId1398" Type="http://schemas.openxmlformats.org/officeDocument/2006/relationships/slide" Target="slides/slide1397.xml"/><Relationship Id="rId2004" Type="http://schemas.openxmlformats.org/officeDocument/2006/relationships/slide" Target="slides/slide2003.xml"/><Relationship Id="rId2211" Type="http://schemas.openxmlformats.org/officeDocument/2006/relationships/slide" Target="slides/slide2210.xml"/><Relationship Id="rId2449" Type="http://schemas.openxmlformats.org/officeDocument/2006/relationships/slide" Target="slides/slide2448.xml"/><Relationship Id="rId2656" Type="http://schemas.openxmlformats.org/officeDocument/2006/relationships/slide" Target="slides/slide2655.xml"/><Relationship Id="rId2863" Type="http://schemas.openxmlformats.org/officeDocument/2006/relationships/slide" Target="slides/slide2862.xml"/><Relationship Id="rId628" Type="http://schemas.openxmlformats.org/officeDocument/2006/relationships/slide" Target="slides/slide627.xml"/><Relationship Id="rId835" Type="http://schemas.openxmlformats.org/officeDocument/2006/relationships/slide" Target="slides/slide834.xml"/><Relationship Id="rId1258" Type="http://schemas.openxmlformats.org/officeDocument/2006/relationships/slide" Target="slides/slide1257.xml"/><Relationship Id="rId1465" Type="http://schemas.openxmlformats.org/officeDocument/2006/relationships/slide" Target="slides/slide1464.xml"/><Relationship Id="rId1672" Type="http://schemas.openxmlformats.org/officeDocument/2006/relationships/slide" Target="slides/slide1671.xml"/><Relationship Id="rId2309" Type="http://schemas.openxmlformats.org/officeDocument/2006/relationships/slide" Target="slides/slide2308.xml"/><Relationship Id="rId2516" Type="http://schemas.openxmlformats.org/officeDocument/2006/relationships/slide" Target="slides/slide2515.xml"/><Relationship Id="rId2723" Type="http://schemas.openxmlformats.org/officeDocument/2006/relationships/slide" Target="slides/slide2722.xml"/><Relationship Id="rId1020" Type="http://schemas.openxmlformats.org/officeDocument/2006/relationships/slide" Target="slides/slide1019.xml"/><Relationship Id="rId1118" Type="http://schemas.openxmlformats.org/officeDocument/2006/relationships/slide" Target="slides/slide1117.xml"/><Relationship Id="rId1325" Type="http://schemas.openxmlformats.org/officeDocument/2006/relationships/slide" Target="slides/slide1324.xml"/><Relationship Id="rId1532" Type="http://schemas.openxmlformats.org/officeDocument/2006/relationships/slide" Target="slides/slide1531.xml"/><Relationship Id="rId1977" Type="http://schemas.openxmlformats.org/officeDocument/2006/relationships/slide" Target="slides/slide1976.xml"/><Relationship Id="rId902" Type="http://schemas.openxmlformats.org/officeDocument/2006/relationships/slide" Target="slides/slide901.xml"/><Relationship Id="rId1837" Type="http://schemas.openxmlformats.org/officeDocument/2006/relationships/slide" Target="slides/slide1836.xml"/><Relationship Id="rId31" Type="http://schemas.openxmlformats.org/officeDocument/2006/relationships/slide" Target="slides/slide30.xml"/><Relationship Id="rId2099" Type="http://schemas.openxmlformats.org/officeDocument/2006/relationships/slide" Target="slides/slide2098.xml"/><Relationship Id="rId180" Type="http://schemas.openxmlformats.org/officeDocument/2006/relationships/slide" Target="slides/slide179.xml"/><Relationship Id="rId278" Type="http://schemas.openxmlformats.org/officeDocument/2006/relationships/slide" Target="slides/slide277.xml"/><Relationship Id="rId1904" Type="http://schemas.openxmlformats.org/officeDocument/2006/relationships/slide" Target="slides/slide1903.xml"/><Relationship Id="rId485" Type="http://schemas.openxmlformats.org/officeDocument/2006/relationships/slide" Target="slides/slide484.xml"/><Relationship Id="rId692" Type="http://schemas.openxmlformats.org/officeDocument/2006/relationships/slide" Target="slides/slide691.xml"/><Relationship Id="rId2166" Type="http://schemas.openxmlformats.org/officeDocument/2006/relationships/slide" Target="slides/slide2165.xml"/><Relationship Id="rId2373" Type="http://schemas.openxmlformats.org/officeDocument/2006/relationships/slide" Target="slides/slide2372.xml"/><Relationship Id="rId2580" Type="http://schemas.openxmlformats.org/officeDocument/2006/relationships/slide" Target="slides/slide2579.xml"/><Relationship Id="rId138" Type="http://schemas.openxmlformats.org/officeDocument/2006/relationships/slide" Target="slides/slide137.xml"/><Relationship Id="rId345" Type="http://schemas.openxmlformats.org/officeDocument/2006/relationships/slide" Target="slides/slide344.xml"/><Relationship Id="rId552" Type="http://schemas.openxmlformats.org/officeDocument/2006/relationships/slide" Target="slides/slide551.xml"/><Relationship Id="rId997" Type="http://schemas.openxmlformats.org/officeDocument/2006/relationships/slide" Target="slides/slide996.xml"/><Relationship Id="rId1182" Type="http://schemas.openxmlformats.org/officeDocument/2006/relationships/slide" Target="slides/slide1181.xml"/><Relationship Id="rId2026" Type="http://schemas.openxmlformats.org/officeDocument/2006/relationships/slide" Target="slides/slide2025.xml"/><Relationship Id="rId2233" Type="http://schemas.openxmlformats.org/officeDocument/2006/relationships/slide" Target="slides/slide2232.xml"/><Relationship Id="rId2440" Type="http://schemas.openxmlformats.org/officeDocument/2006/relationships/slide" Target="slides/slide2439.xml"/><Relationship Id="rId2678" Type="http://schemas.openxmlformats.org/officeDocument/2006/relationships/slide" Target="slides/slide2677.xml"/><Relationship Id="rId2885" Type="http://schemas.openxmlformats.org/officeDocument/2006/relationships/font" Target="fonts/font4.fntdata"/><Relationship Id="rId205" Type="http://schemas.openxmlformats.org/officeDocument/2006/relationships/slide" Target="slides/slide204.xml"/><Relationship Id="rId412" Type="http://schemas.openxmlformats.org/officeDocument/2006/relationships/slide" Target="slides/slide411.xml"/><Relationship Id="rId857" Type="http://schemas.openxmlformats.org/officeDocument/2006/relationships/slide" Target="slides/slide856.xml"/><Relationship Id="rId1042" Type="http://schemas.openxmlformats.org/officeDocument/2006/relationships/slide" Target="slides/slide1041.xml"/><Relationship Id="rId1487" Type="http://schemas.openxmlformats.org/officeDocument/2006/relationships/slide" Target="slides/slide1486.xml"/><Relationship Id="rId1694" Type="http://schemas.openxmlformats.org/officeDocument/2006/relationships/slide" Target="slides/slide1693.xml"/><Relationship Id="rId2300" Type="http://schemas.openxmlformats.org/officeDocument/2006/relationships/slide" Target="slides/slide2299.xml"/><Relationship Id="rId2538" Type="http://schemas.openxmlformats.org/officeDocument/2006/relationships/slide" Target="slides/slide2537.xml"/><Relationship Id="rId2745" Type="http://schemas.openxmlformats.org/officeDocument/2006/relationships/slide" Target="slides/slide2744.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1999" Type="http://schemas.openxmlformats.org/officeDocument/2006/relationships/slide" Target="slides/slide1998.xml"/><Relationship Id="rId2605" Type="http://schemas.openxmlformats.org/officeDocument/2006/relationships/slide" Target="slides/slide2604.xml"/><Relationship Id="rId2812" Type="http://schemas.openxmlformats.org/officeDocument/2006/relationships/slide" Target="slides/slide2811.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1859" Type="http://schemas.openxmlformats.org/officeDocument/2006/relationships/slide" Target="slides/slide1858.xml"/><Relationship Id="rId1719" Type="http://schemas.openxmlformats.org/officeDocument/2006/relationships/slide" Target="slides/slide1718.xml"/><Relationship Id="rId1926" Type="http://schemas.openxmlformats.org/officeDocument/2006/relationships/slide" Target="slides/slide1925.xml"/><Relationship Id="rId2090" Type="http://schemas.openxmlformats.org/officeDocument/2006/relationships/slide" Target="slides/slide2089.xml"/><Relationship Id="rId2188" Type="http://schemas.openxmlformats.org/officeDocument/2006/relationships/slide" Target="slides/slide2187.xml"/><Relationship Id="rId2395" Type="http://schemas.openxmlformats.org/officeDocument/2006/relationships/slide" Target="slides/slide2394.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227" Type="http://schemas.openxmlformats.org/officeDocument/2006/relationships/slide" Target="slides/slide226.xml"/><Relationship Id="rId781" Type="http://schemas.openxmlformats.org/officeDocument/2006/relationships/slide" Target="slides/slide780.xml"/><Relationship Id="rId879" Type="http://schemas.openxmlformats.org/officeDocument/2006/relationships/slide" Target="slides/slide878.xml"/><Relationship Id="rId2462" Type="http://schemas.openxmlformats.org/officeDocument/2006/relationships/slide" Target="slides/slide2461.xml"/><Relationship Id="rId2767" Type="http://schemas.openxmlformats.org/officeDocument/2006/relationships/slide" Target="slides/slide2766.xml"/><Relationship Id="rId434" Type="http://schemas.openxmlformats.org/officeDocument/2006/relationships/slide" Target="slides/slide433.xml"/><Relationship Id="rId641" Type="http://schemas.openxmlformats.org/officeDocument/2006/relationships/slide" Target="slides/slide640.xml"/><Relationship Id="rId739" Type="http://schemas.openxmlformats.org/officeDocument/2006/relationships/slide" Target="slides/slide738.xml"/><Relationship Id="rId1064" Type="http://schemas.openxmlformats.org/officeDocument/2006/relationships/slide" Target="slides/slide1063.xml"/><Relationship Id="rId1271" Type="http://schemas.openxmlformats.org/officeDocument/2006/relationships/slide" Target="slides/slide1270.xml"/><Relationship Id="rId1369" Type="http://schemas.openxmlformats.org/officeDocument/2006/relationships/slide" Target="slides/slide1368.xml"/><Relationship Id="rId1576" Type="http://schemas.openxmlformats.org/officeDocument/2006/relationships/slide" Target="slides/slide1575.xml"/><Relationship Id="rId2115" Type="http://schemas.openxmlformats.org/officeDocument/2006/relationships/slide" Target="slides/slide2114.xml"/><Relationship Id="rId2322" Type="http://schemas.openxmlformats.org/officeDocument/2006/relationships/slide" Target="slides/slide2321.xml"/><Relationship Id="rId501" Type="http://schemas.openxmlformats.org/officeDocument/2006/relationships/slide" Target="slides/slide500.xml"/><Relationship Id="rId946" Type="http://schemas.openxmlformats.org/officeDocument/2006/relationships/slide" Target="slides/slide945.xml"/><Relationship Id="rId1131" Type="http://schemas.openxmlformats.org/officeDocument/2006/relationships/slide" Target="slides/slide1130.xml"/><Relationship Id="rId1229" Type="http://schemas.openxmlformats.org/officeDocument/2006/relationships/slide" Target="slides/slide1228.xml"/><Relationship Id="rId1783" Type="http://schemas.openxmlformats.org/officeDocument/2006/relationships/slide" Target="slides/slide1782.xml"/><Relationship Id="rId1990" Type="http://schemas.openxmlformats.org/officeDocument/2006/relationships/slide" Target="slides/slide1989.xml"/><Relationship Id="rId2627" Type="http://schemas.openxmlformats.org/officeDocument/2006/relationships/slide" Target="slides/slide2626.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643" Type="http://schemas.openxmlformats.org/officeDocument/2006/relationships/slide" Target="slides/slide1642.xml"/><Relationship Id="rId1850" Type="http://schemas.openxmlformats.org/officeDocument/2006/relationships/slide" Target="slides/slide1849.xml"/><Relationship Id="rId1503" Type="http://schemas.openxmlformats.org/officeDocument/2006/relationships/slide" Target="slides/slide1502.xml"/><Relationship Id="rId1710" Type="http://schemas.openxmlformats.org/officeDocument/2006/relationships/slide" Target="slides/slide1709.xml"/><Relationship Id="rId1948" Type="http://schemas.openxmlformats.org/officeDocument/2006/relationships/slide" Target="slides/slide1947.xml"/><Relationship Id="rId291" Type="http://schemas.openxmlformats.org/officeDocument/2006/relationships/slide" Target="slides/slide290.xml"/><Relationship Id="rId1808" Type="http://schemas.openxmlformats.org/officeDocument/2006/relationships/slide" Target="slides/slide1807.xml"/><Relationship Id="rId151" Type="http://schemas.openxmlformats.org/officeDocument/2006/relationships/slide" Target="slides/slide150.xml"/><Relationship Id="rId389" Type="http://schemas.openxmlformats.org/officeDocument/2006/relationships/slide" Target="slides/slide388.xml"/><Relationship Id="rId596" Type="http://schemas.openxmlformats.org/officeDocument/2006/relationships/slide" Target="slides/slide595.xml"/><Relationship Id="rId2277" Type="http://schemas.openxmlformats.org/officeDocument/2006/relationships/slide" Target="slides/slide2276.xml"/><Relationship Id="rId2484" Type="http://schemas.openxmlformats.org/officeDocument/2006/relationships/slide" Target="slides/slide2483.xml"/><Relationship Id="rId2691" Type="http://schemas.openxmlformats.org/officeDocument/2006/relationships/slide" Target="slides/slide2690.xml"/><Relationship Id="rId249" Type="http://schemas.openxmlformats.org/officeDocument/2006/relationships/slide" Target="slides/slide248.xml"/><Relationship Id="rId456" Type="http://schemas.openxmlformats.org/officeDocument/2006/relationships/slide" Target="slides/slide455.xml"/><Relationship Id="rId663" Type="http://schemas.openxmlformats.org/officeDocument/2006/relationships/slide" Target="slides/slide662.xml"/><Relationship Id="rId870" Type="http://schemas.openxmlformats.org/officeDocument/2006/relationships/slide" Target="slides/slide869.xml"/><Relationship Id="rId1086" Type="http://schemas.openxmlformats.org/officeDocument/2006/relationships/slide" Target="slides/slide1085.xml"/><Relationship Id="rId1293" Type="http://schemas.openxmlformats.org/officeDocument/2006/relationships/slide" Target="slides/slide1292.xml"/><Relationship Id="rId2137" Type="http://schemas.openxmlformats.org/officeDocument/2006/relationships/slide" Target="slides/slide2136.xml"/><Relationship Id="rId2344" Type="http://schemas.openxmlformats.org/officeDocument/2006/relationships/slide" Target="slides/slide2343.xml"/><Relationship Id="rId2551" Type="http://schemas.openxmlformats.org/officeDocument/2006/relationships/slide" Target="slides/slide2550.xml"/><Relationship Id="rId2789" Type="http://schemas.openxmlformats.org/officeDocument/2006/relationships/slide" Target="slides/slide2788.xml"/><Relationship Id="rId109" Type="http://schemas.openxmlformats.org/officeDocument/2006/relationships/slide" Target="slides/slide108.xml"/><Relationship Id="rId316" Type="http://schemas.openxmlformats.org/officeDocument/2006/relationships/slide" Target="slides/slide315.xml"/><Relationship Id="rId523" Type="http://schemas.openxmlformats.org/officeDocument/2006/relationships/slide" Target="slides/slide522.xml"/><Relationship Id="rId968" Type="http://schemas.openxmlformats.org/officeDocument/2006/relationships/slide" Target="slides/slide967.xml"/><Relationship Id="rId1153" Type="http://schemas.openxmlformats.org/officeDocument/2006/relationships/slide" Target="slides/slide1152.xml"/><Relationship Id="rId1598" Type="http://schemas.openxmlformats.org/officeDocument/2006/relationships/slide" Target="slides/slide1597.xml"/><Relationship Id="rId2204" Type="http://schemas.openxmlformats.org/officeDocument/2006/relationships/slide" Target="slides/slide2203.xml"/><Relationship Id="rId2649" Type="http://schemas.openxmlformats.org/officeDocument/2006/relationships/slide" Target="slides/slide2648.xml"/><Relationship Id="rId2856" Type="http://schemas.openxmlformats.org/officeDocument/2006/relationships/slide" Target="slides/slide2855.xml"/><Relationship Id="rId97" Type="http://schemas.openxmlformats.org/officeDocument/2006/relationships/slide" Target="slides/slide96.xml"/><Relationship Id="rId730" Type="http://schemas.openxmlformats.org/officeDocument/2006/relationships/slide" Target="slides/slide729.xml"/><Relationship Id="rId828" Type="http://schemas.openxmlformats.org/officeDocument/2006/relationships/slide" Target="slides/slide827.xml"/><Relationship Id="rId1013" Type="http://schemas.openxmlformats.org/officeDocument/2006/relationships/slide" Target="slides/slide1012.xml"/><Relationship Id="rId1360" Type="http://schemas.openxmlformats.org/officeDocument/2006/relationships/slide" Target="slides/slide1359.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411" Type="http://schemas.openxmlformats.org/officeDocument/2006/relationships/slide" Target="slides/slide2410.xml"/><Relationship Id="rId2509" Type="http://schemas.openxmlformats.org/officeDocument/2006/relationships/slide" Target="slides/slide2508.xml"/><Relationship Id="rId2716" Type="http://schemas.openxmlformats.org/officeDocument/2006/relationships/slide" Target="slides/slide2715.xml"/><Relationship Id="rId1220" Type="http://schemas.openxmlformats.org/officeDocument/2006/relationships/slide" Target="slides/slide1219.xml"/><Relationship Id="rId1318" Type="http://schemas.openxmlformats.org/officeDocument/2006/relationships/slide" Target="slides/slide1317.xml"/><Relationship Id="rId1525" Type="http://schemas.openxmlformats.org/officeDocument/2006/relationships/slide" Target="slides/slide1524.xml"/><Relationship Id="rId1732" Type="http://schemas.openxmlformats.org/officeDocument/2006/relationships/slide" Target="slides/slide1731.xml"/><Relationship Id="rId24" Type="http://schemas.openxmlformats.org/officeDocument/2006/relationships/slide" Target="slides/slide23.xml"/><Relationship Id="rId2299" Type="http://schemas.openxmlformats.org/officeDocument/2006/relationships/slide" Target="slides/slide2298.xml"/><Relationship Id="rId173" Type="http://schemas.openxmlformats.org/officeDocument/2006/relationships/slide" Target="slides/slide172.xml"/><Relationship Id="rId380" Type="http://schemas.openxmlformats.org/officeDocument/2006/relationships/slide" Target="slides/slide379.xml"/><Relationship Id="rId2061" Type="http://schemas.openxmlformats.org/officeDocument/2006/relationships/slide" Target="slides/slide2060.xml"/><Relationship Id="rId240" Type="http://schemas.openxmlformats.org/officeDocument/2006/relationships/slide" Target="slides/slide239.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100" Type="http://schemas.openxmlformats.org/officeDocument/2006/relationships/slide" Target="slides/slide99.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2878" Type="http://schemas.openxmlformats.org/officeDocument/2006/relationships/slide" Target="slides/slide2877.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1687" Type="http://schemas.openxmlformats.org/officeDocument/2006/relationships/slide" Target="slides/slide1686.xml"/><Relationship Id="rId1894" Type="http://schemas.openxmlformats.org/officeDocument/2006/relationships/slide" Target="slides/slide1893.xml"/><Relationship Id="rId2500" Type="http://schemas.openxmlformats.org/officeDocument/2006/relationships/slide" Target="slides/slide2499.xml"/><Relationship Id="rId2738" Type="http://schemas.openxmlformats.org/officeDocument/2006/relationships/slide" Target="slides/slide2737.xml"/><Relationship Id="rId917" Type="http://schemas.openxmlformats.org/officeDocument/2006/relationships/slide" Target="slides/slide916.xml"/><Relationship Id="rId1102" Type="http://schemas.openxmlformats.org/officeDocument/2006/relationships/slide" Target="slides/slide1101.xml"/><Relationship Id="rId1547" Type="http://schemas.openxmlformats.org/officeDocument/2006/relationships/slide" Target="slides/slide1546.xml"/><Relationship Id="rId1754" Type="http://schemas.openxmlformats.org/officeDocument/2006/relationships/slide" Target="slides/slide1753.xml"/><Relationship Id="rId1961" Type="http://schemas.openxmlformats.org/officeDocument/2006/relationships/slide" Target="slides/slide1960.xml"/><Relationship Id="rId2805" Type="http://schemas.openxmlformats.org/officeDocument/2006/relationships/slide" Target="slides/slide2804.xml"/><Relationship Id="rId46" Type="http://schemas.openxmlformats.org/officeDocument/2006/relationships/slide" Target="slides/slide45.xml"/><Relationship Id="rId1407" Type="http://schemas.openxmlformats.org/officeDocument/2006/relationships/slide" Target="slides/slide1406.xml"/><Relationship Id="rId1614" Type="http://schemas.openxmlformats.org/officeDocument/2006/relationships/slide" Target="slides/slide1613.xml"/><Relationship Id="rId1821" Type="http://schemas.openxmlformats.org/officeDocument/2006/relationships/slide" Target="slides/slide1820.xml"/><Relationship Id="rId195" Type="http://schemas.openxmlformats.org/officeDocument/2006/relationships/slide" Target="slides/slide194.xml"/><Relationship Id="rId1919" Type="http://schemas.openxmlformats.org/officeDocument/2006/relationships/slide" Target="slides/slide1918.xml"/><Relationship Id="rId2083" Type="http://schemas.openxmlformats.org/officeDocument/2006/relationships/slide" Target="slides/slide2082.xml"/><Relationship Id="rId2290" Type="http://schemas.openxmlformats.org/officeDocument/2006/relationships/slide" Target="slides/slide2289.xml"/><Relationship Id="rId2388" Type="http://schemas.openxmlformats.org/officeDocument/2006/relationships/slide" Target="slides/slide2387.xml"/><Relationship Id="rId2595" Type="http://schemas.openxmlformats.org/officeDocument/2006/relationships/slide" Target="slides/slide2594.xml"/><Relationship Id="rId262" Type="http://schemas.openxmlformats.org/officeDocument/2006/relationships/slide" Target="slides/slide261.xml"/><Relationship Id="rId567" Type="http://schemas.openxmlformats.org/officeDocument/2006/relationships/slide" Target="slides/slide566.xml"/><Relationship Id="rId1197" Type="http://schemas.openxmlformats.org/officeDocument/2006/relationships/slide" Target="slides/slide1196.xml"/><Relationship Id="rId2150" Type="http://schemas.openxmlformats.org/officeDocument/2006/relationships/slide" Target="slides/slide2149.xml"/><Relationship Id="rId2248" Type="http://schemas.openxmlformats.org/officeDocument/2006/relationships/slide" Target="slides/slide2247.xml"/><Relationship Id="rId122" Type="http://schemas.openxmlformats.org/officeDocument/2006/relationships/slide" Target="slides/slide121.xml"/><Relationship Id="rId774" Type="http://schemas.openxmlformats.org/officeDocument/2006/relationships/slide" Target="slides/slide773.xml"/><Relationship Id="rId981" Type="http://schemas.openxmlformats.org/officeDocument/2006/relationships/slide" Target="slides/slide980.xml"/><Relationship Id="rId1057" Type="http://schemas.openxmlformats.org/officeDocument/2006/relationships/slide" Target="slides/slide1056.xml"/><Relationship Id="rId2010" Type="http://schemas.openxmlformats.org/officeDocument/2006/relationships/slide" Target="slides/slide2009.xml"/><Relationship Id="rId2455" Type="http://schemas.openxmlformats.org/officeDocument/2006/relationships/slide" Target="slides/slide2454.xml"/><Relationship Id="rId2662" Type="http://schemas.openxmlformats.org/officeDocument/2006/relationships/slide" Target="slides/slide2661.xml"/><Relationship Id="rId427" Type="http://schemas.openxmlformats.org/officeDocument/2006/relationships/slide" Target="slides/slide426.xml"/><Relationship Id="rId634" Type="http://schemas.openxmlformats.org/officeDocument/2006/relationships/slide" Target="slides/slide633.xml"/><Relationship Id="rId841" Type="http://schemas.openxmlformats.org/officeDocument/2006/relationships/slide" Target="slides/slide840.xml"/><Relationship Id="rId1264" Type="http://schemas.openxmlformats.org/officeDocument/2006/relationships/slide" Target="slides/slide1263.xml"/><Relationship Id="rId1471" Type="http://schemas.openxmlformats.org/officeDocument/2006/relationships/slide" Target="slides/slide1470.xml"/><Relationship Id="rId1569" Type="http://schemas.openxmlformats.org/officeDocument/2006/relationships/slide" Target="slides/slide1568.xml"/><Relationship Id="rId2108" Type="http://schemas.openxmlformats.org/officeDocument/2006/relationships/slide" Target="slides/slide2107.xml"/><Relationship Id="rId2315" Type="http://schemas.openxmlformats.org/officeDocument/2006/relationships/slide" Target="slides/slide2314.xml"/><Relationship Id="rId2522" Type="http://schemas.openxmlformats.org/officeDocument/2006/relationships/slide" Target="slides/slide2521.xml"/><Relationship Id="rId701" Type="http://schemas.openxmlformats.org/officeDocument/2006/relationships/slide" Target="slides/slide700.xml"/><Relationship Id="rId939" Type="http://schemas.openxmlformats.org/officeDocument/2006/relationships/slide" Target="slides/slide938.xml"/><Relationship Id="rId1124" Type="http://schemas.openxmlformats.org/officeDocument/2006/relationships/slide" Target="slides/slide1123.xml"/><Relationship Id="rId1331" Type="http://schemas.openxmlformats.org/officeDocument/2006/relationships/slide" Target="slides/slide1330.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1703" Type="http://schemas.openxmlformats.org/officeDocument/2006/relationships/slide" Target="slides/slide1702.xml"/><Relationship Id="rId1910" Type="http://schemas.openxmlformats.org/officeDocument/2006/relationships/slide" Target="slides/slide1909.xml"/><Relationship Id="rId284" Type="http://schemas.openxmlformats.org/officeDocument/2006/relationships/slide" Target="slides/slide283.xml"/><Relationship Id="rId491" Type="http://schemas.openxmlformats.org/officeDocument/2006/relationships/slide" Target="slides/slide490.xml"/><Relationship Id="rId2172" Type="http://schemas.openxmlformats.org/officeDocument/2006/relationships/slide" Target="slides/slide2171.xml"/><Relationship Id="rId144" Type="http://schemas.openxmlformats.org/officeDocument/2006/relationships/slide" Target="slides/slide143.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1" Type="http://schemas.openxmlformats.org/officeDocument/2006/relationships/slide" Target="slides/slide350.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032" Type="http://schemas.openxmlformats.org/officeDocument/2006/relationships/slide" Target="slides/slide2031.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font" Target="fonts/font10.fntdata"/><Relationship Id="rId211" Type="http://schemas.openxmlformats.org/officeDocument/2006/relationships/slide" Target="slides/slide210.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1798" Type="http://schemas.openxmlformats.org/officeDocument/2006/relationships/slide" Target="slides/slide1797.xml"/><Relationship Id="rId2751" Type="http://schemas.openxmlformats.org/officeDocument/2006/relationships/slide" Target="slides/slide2750.xml"/><Relationship Id="rId2849" Type="http://schemas.openxmlformats.org/officeDocument/2006/relationships/slide" Target="slides/slide2848.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1658" Type="http://schemas.openxmlformats.org/officeDocument/2006/relationships/slide" Target="slides/slide1657.xml"/><Relationship Id="rId1865" Type="http://schemas.openxmlformats.org/officeDocument/2006/relationships/slide" Target="slides/slide1864.xml"/><Relationship Id="rId2404" Type="http://schemas.openxmlformats.org/officeDocument/2006/relationships/slide" Target="slides/slide2403.xml"/><Relationship Id="rId2611" Type="http://schemas.openxmlformats.org/officeDocument/2006/relationships/slide" Target="slides/slide2610.xml"/><Relationship Id="rId2709" Type="http://schemas.openxmlformats.org/officeDocument/2006/relationships/slide" Target="slides/slide2708.xml"/><Relationship Id="rId1213" Type="http://schemas.openxmlformats.org/officeDocument/2006/relationships/slide" Target="slides/slide1212.xml"/><Relationship Id="rId1420" Type="http://schemas.openxmlformats.org/officeDocument/2006/relationships/slide" Target="slides/slide1419.xml"/><Relationship Id="rId1518" Type="http://schemas.openxmlformats.org/officeDocument/2006/relationships/slide" Target="slides/slide1517.xml"/><Relationship Id="rId1725" Type="http://schemas.openxmlformats.org/officeDocument/2006/relationships/slide" Target="slides/slide1724.xml"/><Relationship Id="rId1932" Type="http://schemas.openxmlformats.org/officeDocument/2006/relationships/slide" Target="slides/slide1931.xml"/><Relationship Id="rId17" Type="http://schemas.openxmlformats.org/officeDocument/2006/relationships/slide" Target="slides/slide16.xml"/><Relationship Id="rId2194" Type="http://schemas.openxmlformats.org/officeDocument/2006/relationships/slide" Target="slides/slide2193.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2499" Type="http://schemas.openxmlformats.org/officeDocument/2006/relationships/slide" Target="slides/slide2498.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678" Type="http://schemas.openxmlformats.org/officeDocument/2006/relationships/slide" Target="slides/slide677.xml"/><Relationship Id="rId885" Type="http://schemas.openxmlformats.org/officeDocument/2006/relationships/slide" Target="slides/slide884.xml"/><Relationship Id="rId1070" Type="http://schemas.openxmlformats.org/officeDocument/2006/relationships/slide" Target="slides/slide1069.xml"/><Relationship Id="rId2121" Type="http://schemas.openxmlformats.org/officeDocument/2006/relationships/slide" Target="slides/slide2120.xml"/><Relationship Id="rId2359" Type="http://schemas.openxmlformats.org/officeDocument/2006/relationships/slide" Target="slides/slide2358.xml"/><Relationship Id="rId2566" Type="http://schemas.openxmlformats.org/officeDocument/2006/relationships/slide" Target="slides/slide2565.xml"/><Relationship Id="rId2773" Type="http://schemas.openxmlformats.org/officeDocument/2006/relationships/slide" Target="slides/slide2772.xml"/><Relationship Id="rId300" Type="http://schemas.openxmlformats.org/officeDocument/2006/relationships/slide" Target="slides/slide299.xml"/><Relationship Id="rId538" Type="http://schemas.openxmlformats.org/officeDocument/2006/relationships/slide" Target="slides/slide537.xml"/><Relationship Id="rId745" Type="http://schemas.openxmlformats.org/officeDocument/2006/relationships/slide" Target="slides/slide744.xml"/><Relationship Id="rId952" Type="http://schemas.openxmlformats.org/officeDocument/2006/relationships/slide" Target="slides/slide951.xml"/><Relationship Id="rId1168" Type="http://schemas.openxmlformats.org/officeDocument/2006/relationships/slide" Target="slides/slide1167.xml"/><Relationship Id="rId1375" Type="http://schemas.openxmlformats.org/officeDocument/2006/relationships/slide" Target="slides/slide1374.xml"/><Relationship Id="rId1582" Type="http://schemas.openxmlformats.org/officeDocument/2006/relationships/slide" Target="slides/slide1581.xml"/><Relationship Id="rId2219" Type="http://schemas.openxmlformats.org/officeDocument/2006/relationships/slide" Target="slides/slide2218.xml"/><Relationship Id="rId2426" Type="http://schemas.openxmlformats.org/officeDocument/2006/relationships/slide" Target="slides/slide2425.xml"/><Relationship Id="rId2633" Type="http://schemas.openxmlformats.org/officeDocument/2006/relationships/slide" Target="slides/slide2632.xml"/><Relationship Id="rId81" Type="http://schemas.openxmlformats.org/officeDocument/2006/relationships/slide" Target="slides/slide80.xml"/><Relationship Id="rId605" Type="http://schemas.openxmlformats.org/officeDocument/2006/relationships/slide" Target="slides/slide604.xml"/><Relationship Id="rId812" Type="http://schemas.openxmlformats.org/officeDocument/2006/relationships/slide" Target="slides/slide811.xml"/><Relationship Id="rId1028" Type="http://schemas.openxmlformats.org/officeDocument/2006/relationships/slide" Target="slides/slide1027.xml"/><Relationship Id="rId1235" Type="http://schemas.openxmlformats.org/officeDocument/2006/relationships/slide" Target="slides/slide1234.xml"/><Relationship Id="rId1442" Type="http://schemas.openxmlformats.org/officeDocument/2006/relationships/slide" Target="slides/slide1441.xml"/><Relationship Id="rId1887" Type="http://schemas.openxmlformats.org/officeDocument/2006/relationships/slide" Target="slides/slide1886.xml"/><Relationship Id="rId2840" Type="http://schemas.openxmlformats.org/officeDocument/2006/relationships/slide" Target="slides/slide2839.xml"/><Relationship Id="rId1302" Type="http://schemas.openxmlformats.org/officeDocument/2006/relationships/slide" Target="slides/slide1301.xml"/><Relationship Id="rId1747" Type="http://schemas.openxmlformats.org/officeDocument/2006/relationships/slide" Target="slides/slide1746.xml"/><Relationship Id="rId1954" Type="http://schemas.openxmlformats.org/officeDocument/2006/relationships/slide" Target="slides/slide1953.xml"/><Relationship Id="rId2700" Type="http://schemas.openxmlformats.org/officeDocument/2006/relationships/slide" Target="slides/slide2699.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188" Type="http://schemas.openxmlformats.org/officeDocument/2006/relationships/slide" Target="slides/slide187.xml"/><Relationship Id="rId395" Type="http://schemas.openxmlformats.org/officeDocument/2006/relationships/slide" Target="slides/slide394.xml"/><Relationship Id="rId2076" Type="http://schemas.openxmlformats.org/officeDocument/2006/relationships/slide" Target="slides/slide2075.xml"/><Relationship Id="rId2283" Type="http://schemas.openxmlformats.org/officeDocument/2006/relationships/slide" Target="slides/slide2282.xml"/><Relationship Id="rId2490" Type="http://schemas.openxmlformats.org/officeDocument/2006/relationships/slide" Target="slides/slide2489.xml"/><Relationship Id="rId2588" Type="http://schemas.openxmlformats.org/officeDocument/2006/relationships/slide" Target="slides/slide2587.xml"/><Relationship Id="rId255" Type="http://schemas.openxmlformats.org/officeDocument/2006/relationships/slide" Target="slides/slide254.xml"/><Relationship Id="rId462" Type="http://schemas.openxmlformats.org/officeDocument/2006/relationships/slide" Target="slides/slide461.xml"/><Relationship Id="rId1092" Type="http://schemas.openxmlformats.org/officeDocument/2006/relationships/slide" Target="slides/slide1091.xml"/><Relationship Id="rId1397" Type="http://schemas.openxmlformats.org/officeDocument/2006/relationships/slide" Target="slides/slide1396.xml"/><Relationship Id="rId2143" Type="http://schemas.openxmlformats.org/officeDocument/2006/relationships/slide" Target="slides/slide2142.xml"/><Relationship Id="rId2350" Type="http://schemas.openxmlformats.org/officeDocument/2006/relationships/slide" Target="slides/slide2349.xml"/><Relationship Id="rId2795" Type="http://schemas.openxmlformats.org/officeDocument/2006/relationships/slide" Target="slides/slide2794.xml"/><Relationship Id="rId115" Type="http://schemas.openxmlformats.org/officeDocument/2006/relationships/slide" Target="slides/slide114.xml"/><Relationship Id="rId322" Type="http://schemas.openxmlformats.org/officeDocument/2006/relationships/slide" Target="slides/slide321.xml"/><Relationship Id="rId767" Type="http://schemas.openxmlformats.org/officeDocument/2006/relationships/slide" Target="slides/slide766.xml"/><Relationship Id="rId974" Type="http://schemas.openxmlformats.org/officeDocument/2006/relationships/slide" Target="slides/slide973.xml"/><Relationship Id="rId2003" Type="http://schemas.openxmlformats.org/officeDocument/2006/relationships/slide" Target="slides/slide2002.xml"/><Relationship Id="rId2210" Type="http://schemas.openxmlformats.org/officeDocument/2006/relationships/slide" Target="slides/slide2209.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1769" Type="http://schemas.openxmlformats.org/officeDocument/2006/relationships/slide" Target="slides/slide1768.xml"/><Relationship Id="rId1976" Type="http://schemas.openxmlformats.org/officeDocument/2006/relationships/slide" Target="slides/slide1975.xml"/><Relationship Id="rId30" Type="http://schemas.openxmlformats.org/officeDocument/2006/relationships/slide" Target="slides/slide29.xml"/><Relationship Id="rId1629" Type="http://schemas.openxmlformats.org/officeDocument/2006/relationships/slide" Target="slides/slide1628.xml"/><Relationship Id="rId1836" Type="http://schemas.openxmlformats.org/officeDocument/2006/relationships/slide" Target="slides/slide1835.xml"/><Relationship Id="rId1903" Type="http://schemas.openxmlformats.org/officeDocument/2006/relationships/slide" Target="slides/slide1902.xml"/><Relationship Id="rId2098" Type="http://schemas.openxmlformats.org/officeDocument/2006/relationships/slide" Target="slides/slide2097.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789" Type="http://schemas.openxmlformats.org/officeDocument/2006/relationships/slide" Target="slides/slide788.xml"/><Relationship Id="rId996" Type="http://schemas.openxmlformats.org/officeDocument/2006/relationships/slide" Target="slides/slide995.xml"/><Relationship Id="rId2025" Type="http://schemas.openxmlformats.org/officeDocument/2006/relationships/slide" Target="slides/slide2024.xml"/><Relationship Id="rId2372" Type="http://schemas.openxmlformats.org/officeDocument/2006/relationships/slide" Target="slides/slide2371.xml"/><Relationship Id="rId2677" Type="http://schemas.openxmlformats.org/officeDocument/2006/relationships/slide" Target="slides/slide2676.xml"/><Relationship Id="rId2884" Type="http://schemas.openxmlformats.org/officeDocument/2006/relationships/font" Target="fonts/font3.fntdata"/><Relationship Id="rId551" Type="http://schemas.openxmlformats.org/officeDocument/2006/relationships/slide" Target="slides/slide550.xml"/><Relationship Id="rId649" Type="http://schemas.openxmlformats.org/officeDocument/2006/relationships/slide" Target="slides/slide648.xml"/><Relationship Id="rId856" Type="http://schemas.openxmlformats.org/officeDocument/2006/relationships/slide" Target="slides/slide855.xml"/><Relationship Id="rId1181" Type="http://schemas.openxmlformats.org/officeDocument/2006/relationships/slide" Target="slides/slide1180.xml"/><Relationship Id="rId1279" Type="http://schemas.openxmlformats.org/officeDocument/2006/relationships/slide" Target="slides/slide1278.xml"/><Relationship Id="rId1486" Type="http://schemas.openxmlformats.org/officeDocument/2006/relationships/slide" Target="slides/slide1485.xml"/><Relationship Id="rId2232" Type="http://schemas.openxmlformats.org/officeDocument/2006/relationships/slide" Target="slides/slide2231.xml"/><Relationship Id="rId2537" Type="http://schemas.openxmlformats.org/officeDocument/2006/relationships/slide" Target="slides/slide2536.xml"/><Relationship Id="rId204" Type="http://schemas.openxmlformats.org/officeDocument/2006/relationships/slide" Target="slides/slide203.xml"/><Relationship Id="rId411" Type="http://schemas.openxmlformats.org/officeDocument/2006/relationships/slide" Target="slides/slide410.xml"/><Relationship Id="rId509" Type="http://schemas.openxmlformats.org/officeDocument/2006/relationships/slide" Target="slides/slide508.xml"/><Relationship Id="rId1041" Type="http://schemas.openxmlformats.org/officeDocument/2006/relationships/slide" Target="slides/slide1040.xml"/><Relationship Id="rId1139" Type="http://schemas.openxmlformats.org/officeDocument/2006/relationships/slide" Target="slides/slide1138.xml"/><Relationship Id="rId1346" Type="http://schemas.openxmlformats.org/officeDocument/2006/relationships/slide" Target="slides/slide1345.xml"/><Relationship Id="rId1693" Type="http://schemas.openxmlformats.org/officeDocument/2006/relationships/slide" Target="slides/slide1692.xml"/><Relationship Id="rId1998" Type="http://schemas.openxmlformats.org/officeDocument/2006/relationships/slide" Target="slides/slide1997.xml"/><Relationship Id="rId2744" Type="http://schemas.openxmlformats.org/officeDocument/2006/relationships/slide" Target="slides/slide2743.xml"/><Relationship Id="rId716" Type="http://schemas.openxmlformats.org/officeDocument/2006/relationships/slide" Target="slides/slide715.xml"/><Relationship Id="rId923" Type="http://schemas.openxmlformats.org/officeDocument/2006/relationships/slide" Target="slides/slide922.xml"/><Relationship Id="rId1553" Type="http://schemas.openxmlformats.org/officeDocument/2006/relationships/slide" Target="slides/slide1552.xml"/><Relationship Id="rId1760" Type="http://schemas.openxmlformats.org/officeDocument/2006/relationships/slide" Target="slides/slide1759.xml"/><Relationship Id="rId1858" Type="http://schemas.openxmlformats.org/officeDocument/2006/relationships/slide" Target="slides/slide1857.xml"/><Relationship Id="rId2604" Type="http://schemas.openxmlformats.org/officeDocument/2006/relationships/slide" Target="slides/slide2603.xml"/><Relationship Id="rId2811" Type="http://schemas.openxmlformats.org/officeDocument/2006/relationships/slide" Target="slides/slide2810.xml"/><Relationship Id="rId52" Type="http://schemas.openxmlformats.org/officeDocument/2006/relationships/slide" Target="slides/slide51.xml"/><Relationship Id="rId1206" Type="http://schemas.openxmlformats.org/officeDocument/2006/relationships/slide" Target="slides/slide1205.xml"/><Relationship Id="rId1413" Type="http://schemas.openxmlformats.org/officeDocument/2006/relationships/slide" Target="slides/slide1412.xml"/><Relationship Id="rId1620" Type="http://schemas.openxmlformats.org/officeDocument/2006/relationships/slide" Target="slides/slide1619.xml"/><Relationship Id="rId1718" Type="http://schemas.openxmlformats.org/officeDocument/2006/relationships/slide" Target="slides/slide1717.xml"/><Relationship Id="rId1925" Type="http://schemas.openxmlformats.org/officeDocument/2006/relationships/slide" Target="slides/slide1924.xml"/><Relationship Id="rId299" Type="http://schemas.openxmlformats.org/officeDocument/2006/relationships/slide" Target="slides/slide298.xml"/><Relationship Id="rId2187" Type="http://schemas.openxmlformats.org/officeDocument/2006/relationships/slide" Target="slides/slide2186.xml"/><Relationship Id="rId2394" Type="http://schemas.openxmlformats.org/officeDocument/2006/relationships/slide" Target="slides/slide2393.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780" Type="http://schemas.openxmlformats.org/officeDocument/2006/relationships/slide" Target="slides/slide779.xml"/><Relationship Id="rId2047" Type="http://schemas.openxmlformats.org/officeDocument/2006/relationships/slide" Target="slides/slide2046.xml"/><Relationship Id="rId2254" Type="http://schemas.openxmlformats.org/officeDocument/2006/relationships/slide" Target="slides/slide2253.xml"/><Relationship Id="rId2461" Type="http://schemas.openxmlformats.org/officeDocument/2006/relationships/slide" Target="slides/slide2460.xml"/><Relationship Id="rId2699" Type="http://schemas.openxmlformats.org/officeDocument/2006/relationships/slide" Target="slides/slide2698.xml"/><Relationship Id="rId226" Type="http://schemas.openxmlformats.org/officeDocument/2006/relationships/slide" Target="slides/slide225.xml"/><Relationship Id="rId433" Type="http://schemas.openxmlformats.org/officeDocument/2006/relationships/slide" Target="slides/slide432.xml"/><Relationship Id="rId878" Type="http://schemas.openxmlformats.org/officeDocument/2006/relationships/slide" Target="slides/slide877.xml"/><Relationship Id="rId1063" Type="http://schemas.openxmlformats.org/officeDocument/2006/relationships/slide" Target="slides/slide1062.xml"/><Relationship Id="rId1270" Type="http://schemas.openxmlformats.org/officeDocument/2006/relationships/slide" Target="slides/slide1269.xml"/><Relationship Id="rId2114" Type="http://schemas.openxmlformats.org/officeDocument/2006/relationships/slide" Target="slides/slide2113.xml"/><Relationship Id="rId2559" Type="http://schemas.openxmlformats.org/officeDocument/2006/relationships/slide" Target="slides/slide2558.xml"/><Relationship Id="rId2766" Type="http://schemas.openxmlformats.org/officeDocument/2006/relationships/slide" Target="slides/slide2765.xml"/><Relationship Id="rId640" Type="http://schemas.openxmlformats.org/officeDocument/2006/relationships/slide" Target="slides/slide639.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321" Type="http://schemas.openxmlformats.org/officeDocument/2006/relationships/slide" Target="slides/slide2320.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74" Type="http://schemas.openxmlformats.org/officeDocument/2006/relationships/slide" Target="slides/slide73.xml"/><Relationship Id="rId500" Type="http://schemas.openxmlformats.org/officeDocument/2006/relationships/slide" Target="slides/slide499.xml"/><Relationship Id="rId805" Type="http://schemas.openxmlformats.org/officeDocument/2006/relationships/slide" Target="slides/slide804.xml"/><Relationship Id="rId1130" Type="http://schemas.openxmlformats.org/officeDocument/2006/relationships/slide" Target="slides/slide1129.xml"/><Relationship Id="rId1228" Type="http://schemas.openxmlformats.org/officeDocument/2006/relationships/slide" Target="slides/slide1227.xml"/><Relationship Id="rId1435" Type="http://schemas.openxmlformats.org/officeDocument/2006/relationships/slide" Target="slides/slide1434.xml"/><Relationship Id="rId1642" Type="http://schemas.openxmlformats.org/officeDocument/2006/relationships/slide" Target="slides/slide1641.xml"/><Relationship Id="rId1947" Type="http://schemas.openxmlformats.org/officeDocument/2006/relationships/slide" Target="slides/slide1946.xml"/><Relationship Id="rId1502" Type="http://schemas.openxmlformats.org/officeDocument/2006/relationships/slide" Target="slides/slide1501.xml"/><Relationship Id="rId1807" Type="http://schemas.openxmlformats.org/officeDocument/2006/relationships/slide" Target="slides/slide1806.xml"/><Relationship Id="rId290" Type="http://schemas.openxmlformats.org/officeDocument/2006/relationships/slide" Target="slides/slide289.xml"/><Relationship Id="rId388" Type="http://schemas.openxmlformats.org/officeDocument/2006/relationships/slide" Target="slides/slide387.xml"/><Relationship Id="rId2069" Type="http://schemas.openxmlformats.org/officeDocument/2006/relationships/slide" Target="slides/slide2068.xml"/><Relationship Id="rId150" Type="http://schemas.openxmlformats.org/officeDocument/2006/relationships/slide" Target="slides/slide149.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2788" Type="http://schemas.openxmlformats.org/officeDocument/2006/relationships/slide" Target="slides/slide2787.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967" Type="http://schemas.openxmlformats.org/officeDocument/2006/relationships/slide" Target="slides/slide966.xml"/><Relationship Id="rId1152" Type="http://schemas.openxmlformats.org/officeDocument/2006/relationships/slide" Target="slides/slide1151.xml"/><Relationship Id="rId1597" Type="http://schemas.openxmlformats.org/officeDocument/2006/relationships/slide" Target="slides/slide1596.xml"/><Relationship Id="rId2203" Type="http://schemas.openxmlformats.org/officeDocument/2006/relationships/slide" Target="slides/slide2202.xml"/><Relationship Id="rId2410" Type="http://schemas.openxmlformats.org/officeDocument/2006/relationships/slide" Target="slides/slide2409.xml"/><Relationship Id="rId2648" Type="http://schemas.openxmlformats.org/officeDocument/2006/relationships/slide" Target="slides/slide2647.xml"/><Relationship Id="rId2855" Type="http://schemas.openxmlformats.org/officeDocument/2006/relationships/slide" Target="slides/slide2854.xml"/><Relationship Id="rId96" Type="http://schemas.openxmlformats.org/officeDocument/2006/relationships/slide" Target="slides/slide95.xml"/><Relationship Id="rId827" Type="http://schemas.openxmlformats.org/officeDocument/2006/relationships/slide" Target="slides/slide826.xml"/><Relationship Id="rId1012" Type="http://schemas.openxmlformats.org/officeDocument/2006/relationships/slide" Target="slides/slide1011.xml"/><Relationship Id="rId1457" Type="http://schemas.openxmlformats.org/officeDocument/2006/relationships/slide" Target="slides/slide1456.xml"/><Relationship Id="rId1664" Type="http://schemas.openxmlformats.org/officeDocument/2006/relationships/slide" Target="slides/slide1663.xml"/><Relationship Id="rId1871" Type="http://schemas.openxmlformats.org/officeDocument/2006/relationships/slide" Target="slides/slide1870.xml"/><Relationship Id="rId2508" Type="http://schemas.openxmlformats.org/officeDocument/2006/relationships/slide" Target="slides/slide2507.xml"/><Relationship Id="rId2715" Type="http://schemas.openxmlformats.org/officeDocument/2006/relationships/slide" Target="slides/slide2714.xml"/><Relationship Id="rId1317" Type="http://schemas.openxmlformats.org/officeDocument/2006/relationships/slide" Target="slides/slide1316.xml"/><Relationship Id="rId1524" Type="http://schemas.openxmlformats.org/officeDocument/2006/relationships/slide" Target="slides/slide1523.xml"/><Relationship Id="rId1731" Type="http://schemas.openxmlformats.org/officeDocument/2006/relationships/slide" Target="slides/slide1730.xml"/><Relationship Id="rId1969" Type="http://schemas.openxmlformats.org/officeDocument/2006/relationships/slide" Target="slides/slide1968.xml"/><Relationship Id="rId23" Type="http://schemas.openxmlformats.org/officeDocument/2006/relationships/slide" Target="slides/slide22.xml"/><Relationship Id="rId1829" Type="http://schemas.openxmlformats.org/officeDocument/2006/relationships/slide" Target="slides/slide1828.xml"/><Relationship Id="rId2298" Type="http://schemas.openxmlformats.org/officeDocument/2006/relationships/slide" Target="slides/slide2297.xml"/><Relationship Id="rId172" Type="http://schemas.openxmlformats.org/officeDocument/2006/relationships/slide" Target="slides/slide171.xml"/><Relationship Id="rId477" Type="http://schemas.openxmlformats.org/officeDocument/2006/relationships/slide" Target="slides/slide476.xml"/><Relationship Id="rId684" Type="http://schemas.openxmlformats.org/officeDocument/2006/relationships/slide" Target="slides/slide683.xml"/><Relationship Id="rId2060" Type="http://schemas.openxmlformats.org/officeDocument/2006/relationships/slide" Target="slides/slide2059.xml"/><Relationship Id="rId2158" Type="http://schemas.openxmlformats.org/officeDocument/2006/relationships/slide" Target="slides/slide2157.xml"/><Relationship Id="rId2365" Type="http://schemas.openxmlformats.org/officeDocument/2006/relationships/slide" Target="slides/slide2364.xml"/><Relationship Id="rId337" Type="http://schemas.openxmlformats.org/officeDocument/2006/relationships/slide" Target="slides/slide336.xml"/><Relationship Id="rId891" Type="http://schemas.openxmlformats.org/officeDocument/2006/relationships/slide" Target="slides/slide890.xml"/><Relationship Id="rId989" Type="http://schemas.openxmlformats.org/officeDocument/2006/relationships/slide" Target="slides/slide988.xml"/><Relationship Id="rId2018" Type="http://schemas.openxmlformats.org/officeDocument/2006/relationships/slide" Target="slides/slide2017.xml"/><Relationship Id="rId2572" Type="http://schemas.openxmlformats.org/officeDocument/2006/relationships/slide" Target="slides/slide2571.xml"/><Relationship Id="rId2877" Type="http://schemas.openxmlformats.org/officeDocument/2006/relationships/slide" Target="slides/slide2876.xml"/><Relationship Id="rId544" Type="http://schemas.openxmlformats.org/officeDocument/2006/relationships/slide" Target="slides/slide543.xml"/><Relationship Id="rId751" Type="http://schemas.openxmlformats.org/officeDocument/2006/relationships/slide" Target="slides/slide750.xml"/><Relationship Id="rId849" Type="http://schemas.openxmlformats.org/officeDocument/2006/relationships/slide" Target="slides/slide848.xml"/><Relationship Id="rId1174" Type="http://schemas.openxmlformats.org/officeDocument/2006/relationships/slide" Target="slides/slide1173.xml"/><Relationship Id="rId1381" Type="http://schemas.openxmlformats.org/officeDocument/2006/relationships/slide" Target="slides/slide1380.xml"/><Relationship Id="rId1479" Type="http://schemas.openxmlformats.org/officeDocument/2006/relationships/slide" Target="slides/slide1478.xml"/><Relationship Id="rId1686" Type="http://schemas.openxmlformats.org/officeDocument/2006/relationships/slide" Target="slides/slide1685.xml"/><Relationship Id="rId2225" Type="http://schemas.openxmlformats.org/officeDocument/2006/relationships/slide" Target="slides/slide2224.xml"/><Relationship Id="rId2432" Type="http://schemas.openxmlformats.org/officeDocument/2006/relationships/slide" Target="slides/slide2431.xml"/><Relationship Id="rId404" Type="http://schemas.openxmlformats.org/officeDocument/2006/relationships/slide" Target="slides/slide403.xml"/><Relationship Id="rId611" Type="http://schemas.openxmlformats.org/officeDocument/2006/relationships/slide" Target="slides/slide610.xml"/><Relationship Id="rId1034" Type="http://schemas.openxmlformats.org/officeDocument/2006/relationships/slide" Target="slides/slide1033.xml"/><Relationship Id="rId1241" Type="http://schemas.openxmlformats.org/officeDocument/2006/relationships/slide" Target="slides/slide1240.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709" Type="http://schemas.openxmlformats.org/officeDocument/2006/relationships/slide" Target="slides/slide708.xml"/><Relationship Id="rId916" Type="http://schemas.openxmlformats.org/officeDocument/2006/relationships/slide" Target="slides/slide915.xml"/><Relationship Id="rId1101" Type="http://schemas.openxmlformats.org/officeDocument/2006/relationships/slide" Target="slides/slide1100.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194" Type="http://schemas.openxmlformats.org/officeDocument/2006/relationships/slide" Target="slides/slide193.xml"/><Relationship Id="rId1918" Type="http://schemas.openxmlformats.org/officeDocument/2006/relationships/slide" Target="slides/slide1917.xml"/><Relationship Id="rId2082" Type="http://schemas.openxmlformats.org/officeDocument/2006/relationships/slide" Target="slides/slide2081.xml"/><Relationship Id="rId261" Type="http://schemas.openxmlformats.org/officeDocument/2006/relationships/slide" Target="slides/slide260.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121" Type="http://schemas.openxmlformats.org/officeDocument/2006/relationships/slide" Target="slides/slide120.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2759" Type="http://schemas.openxmlformats.org/officeDocument/2006/relationships/slide" Target="slides/slide2758.xml"/><Relationship Id="rId840" Type="http://schemas.openxmlformats.org/officeDocument/2006/relationships/slide" Target="slides/slide839.xml"/><Relationship Id="rId938" Type="http://schemas.openxmlformats.org/officeDocument/2006/relationships/slide" Target="slides/slide937.xml"/><Relationship Id="rId1470" Type="http://schemas.openxmlformats.org/officeDocument/2006/relationships/slide" Target="slides/slide1469.xml"/><Relationship Id="rId1568" Type="http://schemas.openxmlformats.org/officeDocument/2006/relationships/slide" Target="slides/slide1567.xml"/><Relationship Id="rId1775" Type="http://schemas.openxmlformats.org/officeDocument/2006/relationships/slide" Target="slides/slide1774.xml"/><Relationship Id="rId2521" Type="http://schemas.openxmlformats.org/officeDocument/2006/relationships/slide" Target="slides/slide2520.xml"/><Relationship Id="rId2619" Type="http://schemas.openxmlformats.org/officeDocument/2006/relationships/slide" Target="slides/slide2618.xml"/><Relationship Id="rId2826" Type="http://schemas.openxmlformats.org/officeDocument/2006/relationships/slide" Target="slides/slide2825.xml"/><Relationship Id="rId67" Type="http://schemas.openxmlformats.org/officeDocument/2006/relationships/slide" Target="slides/slide66.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1428" Type="http://schemas.openxmlformats.org/officeDocument/2006/relationships/slide" Target="slides/slide1427.xml"/><Relationship Id="rId1635" Type="http://schemas.openxmlformats.org/officeDocument/2006/relationships/slide" Target="slides/slide1634.xml"/><Relationship Id="rId1982" Type="http://schemas.openxmlformats.org/officeDocument/2006/relationships/slide" Target="slides/slide1981.xml"/><Relationship Id="rId1842" Type="http://schemas.openxmlformats.org/officeDocument/2006/relationships/slide" Target="slides/slide1841.xml"/><Relationship Id="rId1702" Type="http://schemas.openxmlformats.org/officeDocument/2006/relationships/slide" Target="slides/slide1701.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143" Type="http://schemas.openxmlformats.org/officeDocument/2006/relationships/slide" Target="slides/slide142.xml"/><Relationship Id="rId350" Type="http://schemas.openxmlformats.org/officeDocument/2006/relationships/slide" Target="slides/slide349.xml"/><Relationship Id="rId588" Type="http://schemas.openxmlformats.org/officeDocument/2006/relationships/slide" Target="slides/slide587.xml"/><Relationship Id="rId795" Type="http://schemas.openxmlformats.org/officeDocument/2006/relationships/slide" Target="slides/slide794.xml"/><Relationship Id="rId2031" Type="http://schemas.openxmlformats.org/officeDocument/2006/relationships/slide" Target="slides/slide2030.xml"/><Relationship Id="rId2269" Type="http://schemas.openxmlformats.org/officeDocument/2006/relationships/slide" Target="slides/slide2268.xml"/><Relationship Id="rId2476" Type="http://schemas.openxmlformats.org/officeDocument/2006/relationships/slide" Target="slides/slide2475.xml"/><Relationship Id="rId2683" Type="http://schemas.openxmlformats.org/officeDocument/2006/relationships/slide" Target="slides/slide2682.xml"/><Relationship Id="rId2890" Type="http://schemas.openxmlformats.org/officeDocument/2006/relationships/font" Target="fonts/font9.fntdata"/><Relationship Id="rId9" Type="http://schemas.openxmlformats.org/officeDocument/2006/relationships/slide" Target="slides/slide8.xml"/><Relationship Id="rId210" Type="http://schemas.openxmlformats.org/officeDocument/2006/relationships/slide" Target="slides/slide209.xml"/><Relationship Id="rId448" Type="http://schemas.openxmlformats.org/officeDocument/2006/relationships/slide" Target="slides/slide447.xml"/><Relationship Id="rId655" Type="http://schemas.openxmlformats.org/officeDocument/2006/relationships/slide" Target="slides/slide654.xml"/><Relationship Id="rId862" Type="http://schemas.openxmlformats.org/officeDocument/2006/relationships/slide" Target="slides/slide861.xml"/><Relationship Id="rId1078" Type="http://schemas.openxmlformats.org/officeDocument/2006/relationships/slide" Target="slides/slide1077.xml"/><Relationship Id="rId1285" Type="http://schemas.openxmlformats.org/officeDocument/2006/relationships/slide" Target="slides/slide1284.xml"/><Relationship Id="rId1492" Type="http://schemas.openxmlformats.org/officeDocument/2006/relationships/slide" Target="slides/slide1491.xml"/><Relationship Id="rId2129" Type="http://schemas.openxmlformats.org/officeDocument/2006/relationships/slide" Target="slides/slide2128.xml"/><Relationship Id="rId2336" Type="http://schemas.openxmlformats.org/officeDocument/2006/relationships/slide" Target="slides/slide2335.xml"/><Relationship Id="rId2543" Type="http://schemas.openxmlformats.org/officeDocument/2006/relationships/slide" Target="slides/slide2542.xml"/><Relationship Id="rId2750" Type="http://schemas.openxmlformats.org/officeDocument/2006/relationships/slide" Target="slides/slide2749.xml"/><Relationship Id="rId308" Type="http://schemas.openxmlformats.org/officeDocument/2006/relationships/slide" Target="slides/slide307.xml"/><Relationship Id="rId515" Type="http://schemas.openxmlformats.org/officeDocument/2006/relationships/slide" Target="slides/slide514.xml"/><Relationship Id="rId722" Type="http://schemas.openxmlformats.org/officeDocument/2006/relationships/slide" Target="slides/slide721.xml"/><Relationship Id="rId1145" Type="http://schemas.openxmlformats.org/officeDocument/2006/relationships/slide" Target="slides/slide1144.xml"/><Relationship Id="rId1352" Type="http://schemas.openxmlformats.org/officeDocument/2006/relationships/slide" Target="slides/slide1351.xml"/><Relationship Id="rId1797" Type="http://schemas.openxmlformats.org/officeDocument/2006/relationships/slide" Target="slides/slide1796.xml"/><Relationship Id="rId2403" Type="http://schemas.openxmlformats.org/officeDocument/2006/relationships/slide" Target="slides/slide2402.xml"/><Relationship Id="rId2848" Type="http://schemas.openxmlformats.org/officeDocument/2006/relationships/slide" Target="slides/slide2847.xml"/><Relationship Id="rId89" Type="http://schemas.openxmlformats.org/officeDocument/2006/relationships/slide" Target="slides/slide88.xml"/><Relationship Id="rId1005" Type="http://schemas.openxmlformats.org/officeDocument/2006/relationships/slide" Target="slides/slide1004.xml"/><Relationship Id="rId1212" Type="http://schemas.openxmlformats.org/officeDocument/2006/relationships/slide" Target="slides/slide1211.xml"/><Relationship Id="rId1657" Type="http://schemas.openxmlformats.org/officeDocument/2006/relationships/slide" Target="slides/slide1656.xml"/><Relationship Id="rId1864" Type="http://schemas.openxmlformats.org/officeDocument/2006/relationships/slide" Target="slides/slide1863.xml"/><Relationship Id="rId2610" Type="http://schemas.openxmlformats.org/officeDocument/2006/relationships/slide" Target="slides/slide2609.xml"/><Relationship Id="rId2708" Type="http://schemas.openxmlformats.org/officeDocument/2006/relationships/slide" Target="slides/slide2707.xml"/><Relationship Id="rId1517" Type="http://schemas.openxmlformats.org/officeDocument/2006/relationships/slide" Target="slides/slide1516.xml"/><Relationship Id="rId1724" Type="http://schemas.openxmlformats.org/officeDocument/2006/relationships/slide" Target="slides/slide1723.xml"/><Relationship Id="rId16" Type="http://schemas.openxmlformats.org/officeDocument/2006/relationships/slide" Target="slides/slide15.xml"/><Relationship Id="rId1931" Type="http://schemas.openxmlformats.org/officeDocument/2006/relationships/slide" Target="slides/slide1930.xml"/><Relationship Id="rId2193" Type="http://schemas.openxmlformats.org/officeDocument/2006/relationships/slide" Target="slides/slide2192.xml"/><Relationship Id="rId2498" Type="http://schemas.openxmlformats.org/officeDocument/2006/relationships/slide" Target="slides/slide2497.xml"/><Relationship Id="rId165" Type="http://schemas.openxmlformats.org/officeDocument/2006/relationships/slide" Target="slides/slide164.xml"/><Relationship Id="rId372" Type="http://schemas.openxmlformats.org/officeDocument/2006/relationships/slide" Target="slides/slide371.xml"/><Relationship Id="rId677" Type="http://schemas.openxmlformats.org/officeDocument/2006/relationships/slide" Target="slides/slide676.xml"/><Relationship Id="rId2053" Type="http://schemas.openxmlformats.org/officeDocument/2006/relationships/slide" Target="slides/slide2052.xml"/><Relationship Id="rId2260" Type="http://schemas.openxmlformats.org/officeDocument/2006/relationships/slide" Target="slides/slide2259.xml"/><Relationship Id="rId2358" Type="http://schemas.openxmlformats.org/officeDocument/2006/relationships/slide" Target="slides/slide2357.xml"/><Relationship Id="rId232" Type="http://schemas.openxmlformats.org/officeDocument/2006/relationships/slide" Target="slides/slide231.xml"/><Relationship Id="rId884" Type="http://schemas.openxmlformats.org/officeDocument/2006/relationships/slide" Target="slides/slide883.xml"/><Relationship Id="rId2120" Type="http://schemas.openxmlformats.org/officeDocument/2006/relationships/slide" Target="slides/slide2119.xml"/><Relationship Id="rId2565" Type="http://schemas.openxmlformats.org/officeDocument/2006/relationships/slide" Target="slides/slide2564.xml"/><Relationship Id="rId2772" Type="http://schemas.openxmlformats.org/officeDocument/2006/relationships/slide" Target="slides/slide2771.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1679" Type="http://schemas.openxmlformats.org/officeDocument/2006/relationships/slide" Target="slides/slide1678.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1886" Type="http://schemas.openxmlformats.org/officeDocument/2006/relationships/slide" Target="slides/slide1885.xml"/><Relationship Id="rId909" Type="http://schemas.openxmlformats.org/officeDocument/2006/relationships/slide" Target="slides/slide908.xml"/><Relationship Id="rId1301" Type="http://schemas.openxmlformats.org/officeDocument/2006/relationships/slide" Target="slides/slide1300.xml"/><Relationship Id="rId1539" Type="http://schemas.openxmlformats.org/officeDocument/2006/relationships/slide" Target="slides/slide1538.xml"/><Relationship Id="rId1746" Type="http://schemas.openxmlformats.org/officeDocument/2006/relationships/slide" Target="slides/slide1745.xml"/><Relationship Id="rId1953" Type="http://schemas.openxmlformats.org/officeDocument/2006/relationships/slide" Target="slides/slide1952.xml"/><Relationship Id="rId38" Type="http://schemas.openxmlformats.org/officeDocument/2006/relationships/slide" Target="slides/slide37.xml"/><Relationship Id="rId1606" Type="http://schemas.openxmlformats.org/officeDocument/2006/relationships/slide" Target="slides/slide1605.xml"/><Relationship Id="rId1813" Type="http://schemas.openxmlformats.org/officeDocument/2006/relationships/slide" Target="slides/slide1812.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254" Type="http://schemas.openxmlformats.org/officeDocument/2006/relationships/slide" Target="slides/slide253.xml"/><Relationship Id="rId699" Type="http://schemas.openxmlformats.org/officeDocument/2006/relationships/slide" Target="slides/slide698.xml"/><Relationship Id="rId1091" Type="http://schemas.openxmlformats.org/officeDocument/2006/relationships/slide" Target="slides/slide1090.xml"/><Relationship Id="rId2587" Type="http://schemas.openxmlformats.org/officeDocument/2006/relationships/slide" Target="slides/slide2586.xml"/><Relationship Id="rId2794" Type="http://schemas.openxmlformats.org/officeDocument/2006/relationships/slide" Target="slides/slide2793.xml"/><Relationship Id="rId114" Type="http://schemas.openxmlformats.org/officeDocument/2006/relationships/slide" Target="slides/slide113.xml"/><Relationship Id="rId461" Type="http://schemas.openxmlformats.org/officeDocument/2006/relationships/slide" Target="slides/slide460.xml"/><Relationship Id="rId559" Type="http://schemas.openxmlformats.org/officeDocument/2006/relationships/slide" Target="slides/slide558.xml"/><Relationship Id="rId766" Type="http://schemas.openxmlformats.org/officeDocument/2006/relationships/slide" Target="slides/slide765.xml"/><Relationship Id="rId1189" Type="http://schemas.openxmlformats.org/officeDocument/2006/relationships/slide" Target="slides/slide1188.xml"/><Relationship Id="rId1396" Type="http://schemas.openxmlformats.org/officeDocument/2006/relationships/slide" Target="slides/slide1395.xml"/><Relationship Id="rId2142" Type="http://schemas.openxmlformats.org/officeDocument/2006/relationships/slide" Target="slides/slide2141.xml"/><Relationship Id="rId2447" Type="http://schemas.openxmlformats.org/officeDocument/2006/relationships/slide" Target="slides/slide2446.xml"/><Relationship Id="rId321" Type="http://schemas.openxmlformats.org/officeDocument/2006/relationships/slide" Target="slides/slide320.xml"/><Relationship Id="rId419" Type="http://schemas.openxmlformats.org/officeDocument/2006/relationships/slide" Target="slides/slide418.xml"/><Relationship Id="rId626" Type="http://schemas.openxmlformats.org/officeDocument/2006/relationships/slide" Target="slides/slide625.xml"/><Relationship Id="rId973" Type="http://schemas.openxmlformats.org/officeDocument/2006/relationships/slide" Target="slides/slide972.xml"/><Relationship Id="rId1049" Type="http://schemas.openxmlformats.org/officeDocument/2006/relationships/slide" Target="slides/slide1048.xml"/><Relationship Id="rId1256" Type="http://schemas.openxmlformats.org/officeDocument/2006/relationships/slide" Target="slides/slide1255.xml"/><Relationship Id="rId2002" Type="http://schemas.openxmlformats.org/officeDocument/2006/relationships/slide" Target="slides/slide2001.xml"/><Relationship Id="rId2307" Type="http://schemas.openxmlformats.org/officeDocument/2006/relationships/slide" Target="slides/slide2306.xml"/><Relationship Id="rId2654" Type="http://schemas.openxmlformats.org/officeDocument/2006/relationships/slide" Target="slides/slide2653.xml"/><Relationship Id="rId2861" Type="http://schemas.openxmlformats.org/officeDocument/2006/relationships/slide" Target="slides/slide2860.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1670" Type="http://schemas.openxmlformats.org/officeDocument/2006/relationships/slide" Target="slides/slide1669.xml"/><Relationship Id="rId1768" Type="http://schemas.openxmlformats.org/officeDocument/2006/relationships/slide" Target="slides/slide1767.xml"/><Relationship Id="rId2514" Type="http://schemas.openxmlformats.org/officeDocument/2006/relationships/slide" Target="slides/slide2513.xml"/><Relationship Id="rId2721" Type="http://schemas.openxmlformats.org/officeDocument/2006/relationships/slide" Target="slides/slide2720.xml"/><Relationship Id="rId2819" Type="http://schemas.openxmlformats.org/officeDocument/2006/relationships/slide" Target="slides/slide2818.xml"/><Relationship Id="rId900" Type="http://schemas.openxmlformats.org/officeDocument/2006/relationships/slide" Target="slides/slide899.xml"/><Relationship Id="rId1323" Type="http://schemas.openxmlformats.org/officeDocument/2006/relationships/slide" Target="slides/slide1322.xml"/><Relationship Id="rId1530" Type="http://schemas.openxmlformats.org/officeDocument/2006/relationships/slide" Target="slides/slide1529.xml"/><Relationship Id="rId1628" Type="http://schemas.openxmlformats.org/officeDocument/2006/relationships/slide" Target="slides/slide1627.xml"/><Relationship Id="rId1975" Type="http://schemas.openxmlformats.org/officeDocument/2006/relationships/slide" Target="slides/slide1974.xml"/><Relationship Id="rId1835" Type="http://schemas.openxmlformats.org/officeDocument/2006/relationships/slide" Target="slides/slide1834.xml"/><Relationship Id="rId1902" Type="http://schemas.openxmlformats.org/officeDocument/2006/relationships/slide" Target="slides/slide1901.xml"/><Relationship Id="rId2097" Type="http://schemas.openxmlformats.org/officeDocument/2006/relationships/slide" Target="slides/slide2096.xml"/><Relationship Id="rId276" Type="http://schemas.openxmlformats.org/officeDocument/2006/relationships/slide" Target="slides/slide275.xml"/><Relationship Id="rId483" Type="http://schemas.openxmlformats.org/officeDocument/2006/relationships/slide" Target="slides/slide482.xml"/><Relationship Id="rId690" Type="http://schemas.openxmlformats.org/officeDocument/2006/relationships/slide" Target="slides/slide689.xml"/><Relationship Id="rId2164" Type="http://schemas.openxmlformats.org/officeDocument/2006/relationships/slide" Target="slides/slide2163.xml"/><Relationship Id="rId2371" Type="http://schemas.openxmlformats.org/officeDocument/2006/relationships/slide" Target="slides/slide2370.xml"/><Relationship Id="rId136" Type="http://schemas.openxmlformats.org/officeDocument/2006/relationships/slide" Target="slides/slide135.xml"/><Relationship Id="rId343" Type="http://schemas.openxmlformats.org/officeDocument/2006/relationships/slide" Target="slides/slide342.xml"/><Relationship Id="rId550" Type="http://schemas.openxmlformats.org/officeDocument/2006/relationships/slide" Target="slides/slide549.xml"/><Relationship Id="rId788" Type="http://schemas.openxmlformats.org/officeDocument/2006/relationships/slide" Target="slides/slide787.xml"/><Relationship Id="rId995" Type="http://schemas.openxmlformats.org/officeDocument/2006/relationships/slide" Target="slides/slide994.xml"/><Relationship Id="rId1180" Type="http://schemas.openxmlformats.org/officeDocument/2006/relationships/slide" Target="slides/slide1179.xml"/><Relationship Id="rId2024" Type="http://schemas.openxmlformats.org/officeDocument/2006/relationships/slide" Target="slides/slide2023.xml"/><Relationship Id="rId2231" Type="http://schemas.openxmlformats.org/officeDocument/2006/relationships/slide" Target="slides/slide2230.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font" Target="fonts/font2.fntdata"/><Relationship Id="rId203" Type="http://schemas.openxmlformats.org/officeDocument/2006/relationships/slide" Target="slides/slide202.xml"/><Relationship Id="rId648" Type="http://schemas.openxmlformats.org/officeDocument/2006/relationships/slide" Target="slides/slide647.xml"/><Relationship Id="rId855" Type="http://schemas.openxmlformats.org/officeDocument/2006/relationships/slide" Target="slides/slide854.xml"/><Relationship Id="rId1040" Type="http://schemas.openxmlformats.org/officeDocument/2006/relationships/slide" Target="slides/slide1039.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410" Type="http://schemas.openxmlformats.org/officeDocument/2006/relationships/slide" Target="slides/slide409.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1997" Type="http://schemas.openxmlformats.org/officeDocument/2006/relationships/slide" Target="slides/slide1996.xml"/><Relationship Id="rId2603" Type="http://schemas.openxmlformats.org/officeDocument/2006/relationships/slide" Target="slides/slide2602.xml"/><Relationship Id="rId1205" Type="http://schemas.openxmlformats.org/officeDocument/2006/relationships/slide" Target="slides/slide1204.xml"/><Relationship Id="rId1857" Type="http://schemas.openxmlformats.org/officeDocument/2006/relationships/slide" Target="slides/slide1856.xml"/><Relationship Id="rId2810" Type="http://schemas.openxmlformats.org/officeDocument/2006/relationships/slide" Target="slides/slide2809.xml"/><Relationship Id="rId51" Type="http://schemas.openxmlformats.org/officeDocument/2006/relationships/slide" Target="slides/slide50.xml"/><Relationship Id="rId1412" Type="http://schemas.openxmlformats.org/officeDocument/2006/relationships/slide" Target="slides/slide1411.xml"/><Relationship Id="rId1717" Type="http://schemas.openxmlformats.org/officeDocument/2006/relationships/slide" Target="slides/slide1716.xml"/><Relationship Id="rId1924" Type="http://schemas.openxmlformats.org/officeDocument/2006/relationships/slide" Target="slides/slide1923.xml"/><Relationship Id="rId298" Type="http://schemas.openxmlformats.org/officeDocument/2006/relationships/slide" Target="slides/slide297.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2698" Type="http://schemas.openxmlformats.org/officeDocument/2006/relationships/slide" Target="slides/slide2697.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225" Type="http://schemas.openxmlformats.org/officeDocument/2006/relationships/slide" Target="slides/slide224.xml"/><Relationship Id="rId432" Type="http://schemas.openxmlformats.org/officeDocument/2006/relationships/slide" Target="slides/slide431.xml"/><Relationship Id="rId877" Type="http://schemas.openxmlformats.org/officeDocument/2006/relationships/slide" Target="slides/slide876.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2558" Type="http://schemas.openxmlformats.org/officeDocument/2006/relationships/slide" Target="slides/slide2557.xml"/><Relationship Id="rId2765" Type="http://schemas.openxmlformats.org/officeDocument/2006/relationships/slide" Target="slides/slide2764.xml"/><Relationship Id="rId737" Type="http://schemas.openxmlformats.org/officeDocument/2006/relationships/slide" Target="slides/slide736.xml"/><Relationship Id="rId944" Type="http://schemas.openxmlformats.org/officeDocument/2006/relationships/slide" Target="slides/slide943.xml"/><Relationship Id="rId1367" Type="http://schemas.openxmlformats.org/officeDocument/2006/relationships/slide" Target="slides/slide1366.xml"/><Relationship Id="rId1574" Type="http://schemas.openxmlformats.org/officeDocument/2006/relationships/slide" Target="slides/slide1573.xml"/><Relationship Id="rId1781" Type="http://schemas.openxmlformats.org/officeDocument/2006/relationships/slide" Target="slides/slide1780.xml"/><Relationship Id="rId2418" Type="http://schemas.openxmlformats.org/officeDocument/2006/relationships/slide" Target="slides/slide2417.xml"/><Relationship Id="rId2625" Type="http://schemas.openxmlformats.org/officeDocument/2006/relationships/slide" Target="slides/slide2624.xml"/><Relationship Id="rId2832" Type="http://schemas.openxmlformats.org/officeDocument/2006/relationships/slide" Target="slides/slide2831.xml"/><Relationship Id="rId73" Type="http://schemas.openxmlformats.org/officeDocument/2006/relationships/slide" Target="slides/slide72.xml"/><Relationship Id="rId804" Type="http://schemas.openxmlformats.org/officeDocument/2006/relationships/slide" Target="slides/slide803.xml"/><Relationship Id="rId1227" Type="http://schemas.openxmlformats.org/officeDocument/2006/relationships/slide" Target="slides/slide1226.xml"/><Relationship Id="rId1434" Type="http://schemas.openxmlformats.org/officeDocument/2006/relationships/slide" Target="slides/slide1433.xml"/><Relationship Id="rId1641" Type="http://schemas.openxmlformats.org/officeDocument/2006/relationships/slide" Target="slides/slide1640.xml"/><Relationship Id="rId1879" Type="http://schemas.openxmlformats.org/officeDocument/2006/relationships/slide" Target="slides/slide1878.xml"/><Relationship Id="rId1501" Type="http://schemas.openxmlformats.org/officeDocument/2006/relationships/slide" Target="slides/slide1500.xml"/><Relationship Id="rId1739" Type="http://schemas.openxmlformats.org/officeDocument/2006/relationships/slide" Target="slides/slide1738.xml"/><Relationship Id="rId1946" Type="http://schemas.openxmlformats.org/officeDocument/2006/relationships/slide" Target="slides/slide1945.xml"/><Relationship Id="rId1806" Type="http://schemas.openxmlformats.org/officeDocument/2006/relationships/slide" Target="slides/slide1805.xml"/><Relationship Id="rId387" Type="http://schemas.openxmlformats.org/officeDocument/2006/relationships/slide" Target="slides/slide386.xml"/><Relationship Id="rId594" Type="http://schemas.openxmlformats.org/officeDocument/2006/relationships/slide" Target="slides/slide593.xml"/><Relationship Id="rId2068" Type="http://schemas.openxmlformats.org/officeDocument/2006/relationships/slide" Target="slides/slide2067.xml"/><Relationship Id="rId2275" Type="http://schemas.openxmlformats.org/officeDocument/2006/relationships/slide" Target="slides/slide2274.xml"/><Relationship Id="rId247" Type="http://schemas.openxmlformats.org/officeDocument/2006/relationships/slide" Target="slides/slide246.xml"/><Relationship Id="rId899" Type="http://schemas.openxmlformats.org/officeDocument/2006/relationships/slide" Target="slides/slide898.xml"/><Relationship Id="rId1084" Type="http://schemas.openxmlformats.org/officeDocument/2006/relationships/slide" Target="slides/slide1083.xml"/><Relationship Id="rId2482" Type="http://schemas.openxmlformats.org/officeDocument/2006/relationships/slide" Target="slides/slide2481.xml"/><Relationship Id="rId2787" Type="http://schemas.openxmlformats.org/officeDocument/2006/relationships/slide" Target="slides/slide2786.xml"/><Relationship Id="rId107" Type="http://schemas.openxmlformats.org/officeDocument/2006/relationships/slide" Target="slides/slide106.xml"/><Relationship Id="rId454" Type="http://schemas.openxmlformats.org/officeDocument/2006/relationships/slide" Target="slides/slide453.xml"/><Relationship Id="rId661" Type="http://schemas.openxmlformats.org/officeDocument/2006/relationships/slide" Target="slides/slide660.xml"/><Relationship Id="rId759" Type="http://schemas.openxmlformats.org/officeDocument/2006/relationships/slide" Target="slides/slide758.xml"/><Relationship Id="rId966" Type="http://schemas.openxmlformats.org/officeDocument/2006/relationships/slide" Target="slides/slide965.xml"/><Relationship Id="rId1291" Type="http://schemas.openxmlformats.org/officeDocument/2006/relationships/slide" Target="slides/slide1290.xml"/><Relationship Id="rId1389" Type="http://schemas.openxmlformats.org/officeDocument/2006/relationships/slide" Target="slides/slide1388.xml"/><Relationship Id="rId1596" Type="http://schemas.openxmlformats.org/officeDocument/2006/relationships/slide" Target="slides/slide1595.xml"/><Relationship Id="rId2135" Type="http://schemas.openxmlformats.org/officeDocument/2006/relationships/slide" Target="slides/slide2134.xml"/><Relationship Id="rId2342" Type="http://schemas.openxmlformats.org/officeDocument/2006/relationships/slide" Target="slides/slide2341.xml"/><Relationship Id="rId2647" Type="http://schemas.openxmlformats.org/officeDocument/2006/relationships/slide" Target="slides/slide2646.xml"/><Relationship Id="rId314" Type="http://schemas.openxmlformats.org/officeDocument/2006/relationships/slide" Target="slides/slide313.xml"/><Relationship Id="rId521" Type="http://schemas.openxmlformats.org/officeDocument/2006/relationships/slide" Target="slides/slide520.xml"/><Relationship Id="rId619" Type="http://schemas.openxmlformats.org/officeDocument/2006/relationships/slide" Target="slides/slide618.xml"/><Relationship Id="rId1151" Type="http://schemas.openxmlformats.org/officeDocument/2006/relationships/slide" Target="slides/slide1150.xml"/><Relationship Id="rId1249" Type="http://schemas.openxmlformats.org/officeDocument/2006/relationships/slide" Target="slides/slide1248.xml"/><Relationship Id="rId2202" Type="http://schemas.openxmlformats.org/officeDocument/2006/relationships/slide" Target="slides/slide2201.xml"/><Relationship Id="rId2854" Type="http://schemas.openxmlformats.org/officeDocument/2006/relationships/slide" Target="slides/slide2853.xml"/><Relationship Id="rId95" Type="http://schemas.openxmlformats.org/officeDocument/2006/relationships/slide" Target="slides/slide94.xml"/><Relationship Id="rId826" Type="http://schemas.openxmlformats.org/officeDocument/2006/relationships/slide" Target="slides/slide825.xml"/><Relationship Id="rId1011" Type="http://schemas.openxmlformats.org/officeDocument/2006/relationships/slide" Target="slides/slide1010.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1968" Type="http://schemas.openxmlformats.org/officeDocument/2006/relationships/slide" Target="slides/slide1967.xml"/><Relationship Id="rId2507" Type="http://schemas.openxmlformats.org/officeDocument/2006/relationships/slide" Target="slides/slide2506.xml"/><Relationship Id="rId2714" Type="http://schemas.openxmlformats.org/officeDocument/2006/relationships/slide" Target="slides/slide2713.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22" Type="http://schemas.openxmlformats.org/officeDocument/2006/relationships/slide" Target="slides/slide21.xml"/><Relationship Id="rId1828" Type="http://schemas.openxmlformats.org/officeDocument/2006/relationships/slide" Target="slides/slide1827.xml"/><Relationship Id="rId171" Type="http://schemas.openxmlformats.org/officeDocument/2006/relationships/slide" Target="slides/slide170.xml"/><Relationship Id="rId2297" Type="http://schemas.openxmlformats.org/officeDocument/2006/relationships/slide" Target="slides/slide2296.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988" Type="http://schemas.openxmlformats.org/officeDocument/2006/relationships/slide" Target="slides/slide987.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2669" Type="http://schemas.openxmlformats.org/officeDocument/2006/relationships/slide" Target="slides/slide2668.xml"/><Relationship Id="rId2876" Type="http://schemas.openxmlformats.org/officeDocument/2006/relationships/slide" Target="slides/slide2875.xml"/><Relationship Id="rId403" Type="http://schemas.openxmlformats.org/officeDocument/2006/relationships/slide" Target="slides/slide402.xml"/><Relationship Id="rId750" Type="http://schemas.openxmlformats.org/officeDocument/2006/relationships/slide" Target="slides/slide749.xml"/><Relationship Id="rId848" Type="http://schemas.openxmlformats.org/officeDocument/2006/relationships/slide" Target="slides/slide847.xml"/><Relationship Id="rId1033" Type="http://schemas.openxmlformats.org/officeDocument/2006/relationships/slide" Target="slides/slide1032.xml"/><Relationship Id="rId1478" Type="http://schemas.openxmlformats.org/officeDocument/2006/relationships/slide" Target="slides/slide1477.xml"/><Relationship Id="rId1685" Type="http://schemas.openxmlformats.org/officeDocument/2006/relationships/slide" Target="slides/slide1684.xml"/><Relationship Id="rId1892" Type="http://schemas.openxmlformats.org/officeDocument/2006/relationships/slide" Target="slides/slide1891.xml"/><Relationship Id="rId2431" Type="http://schemas.openxmlformats.org/officeDocument/2006/relationships/slide" Target="slides/slide2430.xml"/><Relationship Id="rId2529" Type="http://schemas.openxmlformats.org/officeDocument/2006/relationships/slide" Target="slides/slide2528.xml"/><Relationship Id="rId2736" Type="http://schemas.openxmlformats.org/officeDocument/2006/relationships/slide" Target="slides/slide2735.xml"/><Relationship Id="rId610" Type="http://schemas.openxmlformats.org/officeDocument/2006/relationships/slide" Target="slides/slide609.xml"/><Relationship Id="rId708" Type="http://schemas.openxmlformats.org/officeDocument/2006/relationships/slide" Target="slides/slide707.xml"/><Relationship Id="rId915" Type="http://schemas.openxmlformats.org/officeDocument/2006/relationships/slide" Target="slides/slide914.xml"/><Relationship Id="rId1240" Type="http://schemas.openxmlformats.org/officeDocument/2006/relationships/slide" Target="slides/slide1239.xml"/><Relationship Id="rId1338" Type="http://schemas.openxmlformats.org/officeDocument/2006/relationships/slide" Target="slides/slide1337.xml"/><Relationship Id="rId1545" Type="http://schemas.openxmlformats.org/officeDocument/2006/relationships/slide" Target="slides/slide1544.xml"/><Relationship Id="rId1100" Type="http://schemas.openxmlformats.org/officeDocument/2006/relationships/slide" Target="slides/slide1099.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44" Type="http://schemas.openxmlformats.org/officeDocument/2006/relationships/slide" Target="slides/slide43.xml"/><Relationship Id="rId1612" Type="http://schemas.openxmlformats.org/officeDocument/2006/relationships/slide" Target="slides/slide1611.xml"/><Relationship Id="rId1917" Type="http://schemas.openxmlformats.org/officeDocument/2006/relationships/slide" Target="slides/slide1916.xml"/><Relationship Id="rId193" Type="http://schemas.openxmlformats.org/officeDocument/2006/relationships/slide" Target="slides/slide192.xml"/><Relationship Id="rId498" Type="http://schemas.openxmlformats.org/officeDocument/2006/relationships/slide" Target="slides/slide497.xml"/><Relationship Id="rId2081" Type="http://schemas.openxmlformats.org/officeDocument/2006/relationships/slide" Target="slides/slide2080.xml"/><Relationship Id="rId2179" Type="http://schemas.openxmlformats.org/officeDocument/2006/relationships/slide" Target="slides/slide2178.xml"/><Relationship Id="rId260" Type="http://schemas.openxmlformats.org/officeDocument/2006/relationships/slide" Target="slides/slide259.xml"/><Relationship Id="rId2386" Type="http://schemas.openxmlformats.org/officeDocument/2006/relationships/slide" Target="slides/slide2385.xml"/><Relationship Id="rId2593" Type="http://schemas.openxmlformats.org/officeDocument/2006/relationships/slide" Target="slides/slide2592.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slide" Target="slides/slide564.xml"/><Relationship Id="rId772" Type="http://schemas.openxmlformats.org/officeDocument/2006/relationships/slide" Target="slides/slide771.xml"/><Relationship Id="rId1195" Type="http://schemas.openxmlformats.org/officeDocument/2006/relationships/slide" Target="slides/slide1194.xml"/><Relationship Id="rId2039" Type="http://schemas.openxmlformats.org/officeDocument/2006/relationships/slide" Target="slides/slide2038.xml"/><Relationship Id="rId2246" Type="http://schemas.openxmlformats.org/officeDocument/2006/relationships/slide" Target="slides/slide2245.xml"/><Relationship Id="rId2453" Type="http://schemas.openxmlformats.org/officeDocument/2006/relationships/slide" Target="slides/slide2452.xml"/><Relationship Id="rId2660" Type="http://schemas.openxmlformats.org/officeDocument/2006/relationships/slide" Target="slides/slide2659.xml"/><Relationship Id="rId218" Type="http://schemas.openxmlformats.org/officeDocument/2006/relationships/slide" Target="slides/slide217.xml"/><Relationship Id="rId425" Type="http://schemas.openxmlformats.org/officeDocument/2006/relationships/slide" Target="slides/slide424.xml"/><Relationship Id="rId632" Type="http://schemas.openxmlformats.org/officeDocument/2006/relationships/slide" Target="slides/slide631.xml"/><Relationship Id="rId1055" Type="http://schemas.openxmlformats.org/officeDocument/2006/relationships/slide" Target="slides/slide1054.xml"/><Relationship Id="rId1262" Type="http://schemas.openxmlformats.org/officeDocument/2006/relationships/slide" Target="slides/slide1261.xml"/><Relationship Id="rId2106" Type="http://schemas.openxmlformats.org/officeDocument/2006/relationships/slide" Target="slides/slide2105.xml"/><Relationship Id="rId2313" Type="http://schemas.openxmlformats.org/officeDocument/2006/relationships/slide" Target="slides/slide2312.xml"/><Relationship Id="rId2520" Type="http://schemas.openxmlformats.org/officeDocument/2006/relationships/slide" Target="slides/slide2519.xml"/><Relationship Id="rId2758" Type="http://schemas.openxmlformats.org/officeDocument/2006/relationships/slide" Target="slides/slide2757.xml"/><Relationship Id="rId937" Type="http://schemas.openxmlformats.org/officeDocument/2006/relationships/slide" Target="slides/slide936.xml"/><Relationship Id="rId1122" Type="http://schemas.openxmlformats.org/officeDocument/2006/relationships/slide" Target="slides/slide1121.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1939" Type="http://schemas.openxmlformats.org/officeDocument/2006/relationships/slide" Target="slides/slide1938.xml"/><Relationship Id="rId1701" Type="http://schemas.openxmlformats.org/officeDocument/2006/relationships/slide" Target="slides/slide1700.xml"/><Relationship Id="rId282" Type="http://schemas.openxmlformats.org/officeDocument/2006/relationships/slide" Target="slides/slide281.xml"/><Relationship Id="rId587" Type="http://schemas.openxmlformats.org/officeDocument/2006/relationships/slide" Target="slides/slide586.xml"/><Relationship Id="rId2170" Type="http://schemas.openxmlformats.org/officeDocument/2006/relationships/slide" Target="slides/slide2169.xml"/><Relationship Id="rId2268" Type="http://schemas.openxmlformats.org/officeDocument/2006/relationships/slide" Target="slides/slide2267.xml"/><Relationship Id="rId8" Type="http://schemas.openxmlformats.org/officeDocument/2006/relationships/slide" Target="slides/slide7.xml"/><Relationship Id="rId142" Type="http://schemas.openxmlformats.org/officeDocument/2006/relationships/slide" Target="slides/slide141.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030" Type="http://schemas.openxmlformats.org/officeDocument/2006/relationships/slide" Target="slides/slide2029.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654" Type="http://schemas.openxmlformats.org/officeDocument/2006/relationships/slide" Target="slides/slide653.xml"/><Relationship Id="rId861" Type="http://schemas.openxmlformats.org/officeDocument/2006/relationships/slide" Target="slides/slide860.xml"/><Relationship Id="rId959" Type="http://schemas.openxmlformats.org/officeDocument/2006/relationships/slide" Target="slides/slide958.xml"/><Relationship Id="rId1284" Type="http://schemas.openxmlformats.org/officeDocument/2006/relationships/slide" Target="slides/slide1283.xml"/><Relationship Id="rId1491" Type="http://schemas.openxmlformats.org/officeDocument/2006/relationships/slide" Target="slides/slide1490.xml"/><Relationship Id="rId1589" Type="http://schemas.openxmlformats.org/officeDocument/2006/relationships/slide" Target="slides/slide1588.xml"/><Relationship Id="rId2335" Type="http://schemas.openxmlformats.org/officeDocument/2006/relationships/slide" Target="slides/slide2334.xml"/><Relationship Id="rId2542" Type="http://schemas.openxmlformats.org/officeDocument/2006/relationships/slide" Target="slides/slide2541.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1449" Type="http://schemas.openxmlformats.org/officeDocument/2006/relationships/slide" Target="slides/slide1448.xml"/><Relationship Id="rId1796" Type="http://schemas.openxmlformats.org/officeDocument/2006/relationships/slide" Target="slides/slide1795.xml"/><Relationship Id="rId2402" Type="http://schemas.openxmlformats.org/officeDocument/2006/relationships/slide" Target="slides/slide2401.xml"/><Relationship Id="rId2847" Type="http://schemas.openxmlformats.org/officeDocument/2006/relationships/slide" Target="slides/slide2846.xml"/><Relationship Id="rId88" Type="http://schemas.openxmlformats.org/officeDocument/2006/relationships/slide" Target="slides/slide87.xml"/><Relationship Id="rId819" Type="http://schemas.openxmlformats.org/officeDocument/2006/relationships/slide" Target="slides/slide818.xml"/><Relationship Id="rId1004" Type="http://schemas.openxmlformats.org/officeDocument/2006/relationships/slide" Target="slides/slide1003.xml"/><Relationship Id="rId1211" Type="http://schemas.openxmlformats.org/officeDocument/2006/relationships/slide" Target="slides/slide1210.xml"/><Relationship Id="rId1656" Type="http://schemas.openxmlformats.org/officeDocument/2006/relationships/slide" Target="slides/slide1655.xml"/><Relationship Id="rId1863" Type="http://schemas.openxmlformats.org/officeDocument/2006/relationships/slide" Target="slides/slide1862.xml"/><Relationship Id="rId2707" Type="http://schemas.openxmlformats.org/officeDocument/2006/relationships/slide" Target="slides/slide2706.xml"/><Relationship Id="rId1309" Type="http://schemas.openxmlformats.org/officeDocument/2006/relationships/slide" Target="slides/slide1308.xml"/><Relationship Id="rId1516" Type="http://schemas.openxmlformats.org/officeDocument/2006/relationships/slide" Target="slides/slide1515.xml"/><Relationship Id="rId1723" Type="http://schemas.openxmlformats.org/officeDocument/2006/relationships/slide" Target="slides/slide1722.xml"/><Relationship Id="rId1930" Type="http://schemas.openxmlformats.org/officeDocument/2006/relationships/slide" Target="slides/slide1929.xml"/><Relationship Id="rId15" Type="http://schemas.openxmlformats.org/officeDocument/2006/relationships/slide" Target="slides/slide14.xml"/><Relationship Id="rId2192" Type="http://schemas.openxmlformats.org/officeDocument/2006/relationships/slide" Target="slides/slide2191.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2497" Type="http://schemas.openxmlformats.org/officeDocument/2006/relationships/slide" Target="slides/slide2496.xml"/><Relationship Id="rId469" Type="http://schemas.openxmlformats.org/officeDocument/2006/relationships/slide" Target="slides/slide468.xml"/><Relationship Id="rId676" Type="http://schemas.openxmlformats.org/officeDocument/2006/relationships/slide" Target="slides/slide675.xml"/><Relationship Id="rId883" Type="http://schemas.openxmlformats.org/officeDocument/2006/relationships/slide" Target="slides/slide882.xml"/><Relationship Id="rId1099" Type="http://schemas.openxmlformats.org/officeDocument/2006/relationships/slide" Target="slides/slide1098.xml"/><Relationship Id="rId2357" Type="http://schemas.openxmlformats.org/officeDocument/2006/relationships/slide" Target="slides/slide2356.xml"/><Relationship Id="rId2564" Type="http://schemas.openxmlformats.org/officeDocument/2006/relationships/slide" Target="slides/slide2563.xml"/><Relationship Id="rId231" Type="http://schemas.openxmlformats.org/officeDocument/2006/relationships/slide" Target="slides/slide230.xml"/><Relationship Id="rId329" Type="http://schemas.openxmlformats.org/officeDocument/2006/relationships/slide" Target="slides/slide328.xml"/><Relationship Id="rId536" Type="http://schemas.openxmlformats.org/officeDocument/2006/relationships/slide" Target="slides/slide535.xml"/><Relationship Id="rId1166" Type="http://schemas.openxmlformats.org/officeDocument/2006/relationships/slide" Target="slides/slide1165.xml"/><Relationship Id="rId1373" Type="http://schemas.openxmlformats.org/officeDocument/2006/relationships/slide" Target="slides/slide1372.xml"/><Relationship Id="rId2217" Type="http://schemas.openxmlformats.org/officeDocument/2006/relationships/slide" Target="slides/slide2216.xml"/><Relationship Id="rId2771" Type="http://schemas.openxmlformats.org/officeDocument/2006/relationships/slide" Target="slides/slide2770.xml"/><Relationship Id="rId2869" Type="http://schemas.openxmlformats.org/officeDocument/2006/relationships/slide" Target="slides/slide2868.xml"/><Relationship Id="rId743" Type="http://schemas.openxmlformats.org/officeDocument/2006/relationships/slide" Target="slides/slide742.xml"/><Relationship Id="rId950" Type="http://schemas.openxmlformats.org/officeDocument/2006/relationships/slide" Target="slides/slide949.xml"/><Relationship Id="rId1026" Type="http://schemas.openxmlformats.org/officeDocument/2006/relationships/slide" Target="slides/slide1025.xml"/><Relationship Id="rId1580" Type="http://schemas.openxmlformats.org/officeDocument/2006/relationships/slide" Target="slides/slide1579.xml"/><Relationship Id="rId1678" Type="http://schemas.openxmlformats.org/officeDocument/2006/relationships/slide" Target="slides/slide1677.xml"/><Relationship Id="rId1885" Type="http://schemas.openxmlformats.org/officeDocument/2006/relationships/slide" Target="slides/slide1884.xml"/><Relationship Id="rId2424" Type="http://schemas.openxmlformats.org/officeDocument/2006/relationships/slide" Target="slides/slide2423.xml"/><Relationship Id="rId2631" Type="http://schemas.openxmlformats.org/officeDocument/2006/relationships/slide" Target="slides/slide2630.xml"/><Relationship Id="rId2729" Type="http://schemas.openxmlformats.org/officeDocument/2006/relationships/slide" Target="slides/slide2728.xml"/><Relationship Id="rId603" Type="http://schemas.openxmlformats.org/officeDocument/2006/relationships/slide" Target="slides/slide602.xml"/><Relationship Id="rId810" Type="http://schemas.openxmlformats.org/officeDocument/2006/relationships/slide" Target="slides/slide809.xml"/><Relationship Id="rId908" Type="http://schemas.openxmlformats.org/officeDocument/2006/relationships/slide" Target="slides/slide907.xml"/><Relationship Id="rId1233" Type="http://schemas.openxmlformats.org/officeDocument/2006/relationships/slide" Target="slides/slide1232.xml"/><Relationship Id="rId1440" Type="http://schemas.openxmlformats.org/officeDocument/2006/relationships/slide" Target="slides/slide1439.xml"/><Relationship Id="rId1538" Type="http://schemas.openxmlformats.org/officeDocument/2006/relationships/slide" Target="slides/slide15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B32444-19D8-4789-9347-3814AC78D62A}"/>
              </a:ext>
            </a:extLst>
          </p:cNvPr>
          <p:cNvSpPr>
            <a:spLocks noGrp="1"/>
          </p:cNvSpPr>
          <p:nvPr>
            <p:ph type="hdr" sz="quarter"/>
          </p:nvPr>
        </p:nvSpPr>
        <p:spPr>
          <a:xfrm>
            <a:off x="0" y="0"/>
            <a:ext cx="3170238" cy="479425"/>
          </a:xfrm>
          <a:prstGeom prst="rect">
            <a:avLst/>
          </a:prstGeom>
        </p:spPr>
        <p:txBody>
          <a:bodyPr vert="horz" wrap="square" lIns="96661" tIns="48331" rIns="96661" bIns="48331" numCol="1" anchor="t"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3" name="Date Placeholder 2">
            <a:extLst>
              <a:ext uri="{FF2B5EF4-FFF2-40B4-BE49-F238E27FC236}">
                <a16:creationId xmlns:a16="http://schemas.microsoft.com/office/drawing/2014/main" id="{44F2087A-BD66-4851-8D99-A864DA4307D1}"/>
              </a:ext>
            </a:extLst>
          </p:cNvPr>
          <p:cNvSpPr>
            <a:spLocks noGrp="1"/>
          </p:cNvSpPr>
          <p:nvPr>
            <p:ph type="dt" sz="quarter" idx="1"/>
          </p:nvPr>
        </p:nvSpPr>
        <p:spPr>
          <a:xfrm>
            <a:off x="4143375" y="0"/>
            <a:ext cx="3170238" cy="479425"/>
          </a:xfrm>
          <a:prstGeom prst="rect">
            <a:avLst/>
          </a:prstGeom>
        </p:spPr>
        <p:txBody>
          <a:bodyPr vert="horz" wrap="square" lIns="96661" tIns="48331" rIns="96661" bIns="48331" numCol="1" anchor="t" anchorCtr="0" compatLnSpc="1">
            <a:prstTxWarp prst="textNoShape">
              <a:avLst/>
            </a:prstTxWarp>
          </a:bodyPr>
          <a:lstStyle>
            <a:lvl1pPr algn="r" eaLnBrk="1" hangingPunct="1">
              <a:defRPr sz="1300">
                <a:latin typeface="Trebuchet MS" panose="020B0604020202020204" pitchFamily="34" charset="0"/>
                <a:ea typeface="+mn-ea"/>
                <a:cs typeface="Trebuchet MS" panose="020B0604020202020204" pitchFamily="34" charset="0"/>
              </a:defRPr>
            </a:lvl1pPr>
          </a:lstStyle>
          <a:p>
            <a:pPr>
              <a:defRPr/>
            </a:pPr>
            <a:fld id="{B796F644-47FB-49DA-8F89-86015D82E389}" type="datetime1">
              <a:rPr lang="en-US" altLang="en-US"/>
              <a:pPr>
                <a:defRPr/>
              </a:pPr>
              <a:t>11/7/2020</a:t>
            </a:fld>
            <a:endParaRPr lang="en-US" altLang="en-US"/>
          </a:p>
        </p:txBody>
      </p:sp>
      <p:sp>
        <p:nvSpPr>
          <p:cNvPr id="4" name="Footer Placeholder 3">
            <a:extLst>
              <a:ext uri="{FF2B5EF4-FFF2-40B4-BE49-F238E27FC236}">
                <a16:creationId xmlns:a16="http://schemas.microsoft.com/office/drawing/2014/main" id="{CFAA88BD-D39C-4D27-BC0E-96576FE451F2}"/>
              </a:ext>
            </a:extLst>
          </p:cNvPr>
          <p:cNvSpPr>
            <a:spLocks noGrp="1"/>
          </p:cNvSpPr>
          <p:nvPr>
            <p:ph type="ftr" sz="quarter" idx="2"/>
          </p:nvPr>
        </p:nvSpPr>
        <p:spPr>
          <a:xfrm>
            <a:off x="0" y="9120188"/>
            <a:ext cx="3170238" cy="479425"/>
          </a:xfrm>
          <a:prstGeom prst="rect">
            <a:avLst/>
          </a:prstGeom>
        </p:spPr>
        <p:txBody>
          <a:bodyPr vert="horz" wrap="square" lIns="96661" tIns="48331" rIns="96661" bIns="48331" numCol="1" anchor="b"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5" name="Slide Number Placeholder 4">
            <a:extLst>
              <a:ext uri="{FF2B5EF4-FFF2-40B4-BE49-F238E27FC236}">
                <a16:creationId xmlns:a16="http://schemas.microsoft.com/office/drawing/2014/main" id="{526F3405-5D2B-4483-BA23-B97188B9BE9E}"/>
              </a:ext>
            </a:extLst>
          </p:cNvPr>
          <p:cNvSpPr>
            <a:spLocks noGrp="1"/>
          </p:cNvSpPr>
          <p:nvPr>
            <p:ph type="sldNum" sz="quarter" idx="3"/>
          </p:nvPr>
        </p:nvSpPr>
        <p:spPr>
          <a:xfrm>
            <a:off x="4143375" y="9120188"/>
            <a:ext cx="3170238" cy="479425"/>
          </a:xfrm>
          <a:prstGeom prst="rect">
            <a:avLst/>
          </a:prstGeom>
        </p:spPr>
        <p:txBody>
          <a:bodyPr vert="horz" wrap="square" lIns="96661" tIns="48331" rIns="96661" bIns="48331" numCol="1" anchor="b" anchorCtr="0" compatLnSpc="1">
            <a:prstTxWarp prst="textNoShape">
              <a:avLst/>
            </a:prstTxWarp>
          </a:bodyPr>
          <a:lstStyle>
            <a:lvl1pPr algn="r" eaLnBrk="1" hangingPunct="1">
              <a:defRPr sz="1300"/>
            </a:lvl1pPr>
          </a:lstStyle>
          <a:p>
            <a:fld id="{37BD1583-322D-4E49-9C31-E1BE15C92545}" type="slidenum">
              <a:rPr lang="en-US" altLang="en-US"/>
              <a:pPr/>
              <a:t>‹Nr.›</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B3079E7-A5E0-48D0-82F8-C9733A1995B9}"/>
              </a:ext>
            </a:extLst>
          </p:cNvPr>
          <p:cNvSpPr>
            <a:spLocks noGrp="1"/>
          </p:cNvSpPr>
          <p:nvPr>
            <p:ph type="hdr" sz="quarter"/>
          </p:nvPr>
        </p:nvSpPr>
        <p:spPr>
          <a:xfrm>
            <a:off x="0" y="0"/>
            <a:ext cx="3170238" cy="481013"/>
          </a:xfrm>
          <a:prstGeom prst="rect">
            <a:avLst/>
          </a:prstGeom>
        </p:spPr>
        <p:txBody>
          <a:bodyPr vert="horz" wrap="square" lIns="96661" tIns="48331" rIns="96661" bIns="48331" numCol="1" anchor="t"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3" name="Date Placeholder 2">
            <a:extLst>
              <a:ext uri="{FF2B5EF4-FFF2-40B4-BE49-F238E27FC236}">
                <a16:creationId xmlns:a16="http://schemas.microsoft.com/office/drawing/2014/main" id="{B98540FD-05C3-4FD6-979F-6AF2DB3D5F7F}"/>
              </a:ext>
            </a:extLst>
          </p:cNvPr>
          <p:cNvSpPr>
            <a:spLocks noGrp="1"/>
          </p:cNvSpPr>
          <p:nvPr>
            <p:ph type="dt" idx="1"/>
          </p:nvPr>
        </p:nvSpPr>
        <p:spPr>
          <a:xfrm>
            <a:off x="4143375" y="0"/>
            <a:ext cx="3170238" cy="481013"/>
          </a:xfrm>
          <a:prstGeom prst="rect">
            <a:avLst/>
          </a:prstGeom>
        </p:spPr>
        <p:txBody>
          <a:bodyPr vert="horz" wrap="square" lIns="96661" tIns="48331" rIns="96661" bIns="48331" numCol="1" anchor="t" anchorCtr="0" compatLnSpc="1">
            <a:prstTxWarp prst="textNoShape">
              <a:avLst/>
            </a:prstTxWarp>
          </a:bodyPr>
          <a:lstStyle>
            <a:lvl1pPr algn="r" eaLnBrk="1" hangingPunct="1">
              <a:defRPr sz="1300">
                <a:latin typeface="Trebuchet MS" panose="020B0604020202020204" pitchFamily="34" charset="0"/>
                <a:ea typeface="+mn-ea"/>
                <a:cs typeface="Trebuchet MS" panose="020B0604020202020204" pitchFamily="34" charset="0"/>
              </a:defRPr>
            </a:lvl1pPr>
          </a:lstStyle>
          <a:p>
            <a:pPr>
              <a:defRPr/>
            </a:pPr>
            <a:fld id="{C828B26B-8347-40F8-B861-19E1326CC59A}" type="datetimeFigureOut">
              <a:rPr lang="en-US" altLang="en-US"/>
              <a:pPr>
                <a:defRPr/>
              </a:pPr>
              <a:t>11/7/2020</a:t>
            </a:fld>
            <a:endParaRPr lang="en-US" altLang="en-US"/>
          </a:p>
        </p:txBody>
      </p:sp>
      <p:sp>
        <p:nvSpPr>
          <p:cNvPr id="4" name="Slide Image Placeholder 3">
            <a:extLst>
              <a:ext uri="{FF2B5EF4-FFF2-40B4-BE49-F238E27FC236}">
                <a16:creationId xmlns:a16="http://schemas.microsoft.com/office/drawing/2014/main" id="{970986E3-3A33-43CC-B21E-17502D86BF16}"/>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pPr lvl="0"/>
            <a:endParaRPr lang="en-US" noProof="0" dirty="0"/>
          </a:p>
        </p:txBody>
      </p:sp>
      <p:sp>
        <p:nvSpPr>
          <p:cNvPr id="5" name="Notes Placeholder 4">
            <a:extLst>
              <a:ext uri="{FF2B5EF4-FFF2-40B4-BE49-F238E27FC236}">
                <a16:creationId xmlns:a16="http://schemas.microsoft.com/office/drawing/2014/main" id="{BA1D065E-B907-4356-9642-D790C84366ED}"/>
              </a:ext>
            </a:extLst>
          </p:cNvPr>
          <p:cNvSpPr>
            <a:spLocks noGrp="1"/>
          </p:cNvSpPr>
          <p:nvPr>
            <p:ph type="body" sz="quarter" idx="3"/>
          </p:nvPr>
        </p:nvSpPr>
        <p:spPr>
          <a:xfrm>
            <a:off x="731838" y="4621213"/>
            <a:ext cx="5851525" cy="3779837"/>
          </a:xfrm>
          <a:prstGeom prst="rect">
            <a:avLst/>
          </a:prstGeom>
        </p:spPr>
        <p:txBody>
          <a:bodyPr vert="horz" lIns="96661" tIns="48331" rIns="96661" bIns="48331" rtlCol="0"/>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a:extLst>
              <a:ext uri="{FF2B5EF4-FFF2-40B4-BE49-F238E27FC236}">
                <a16:creationId xmlns:a16="http://schemas.microsoft.com/office/drawing/2014/main" id="{002E6E56-7C54-4679-BDE9-5F6D3718BD69}"/>
              </a:ext>
            </a:extLst>
          </p:cNvPr>
          <p:cNvSpPr>
            <a:spLocks noGrp="1"/>
          </p:cNvSpPr>
          <p:nvPr>
            <p:ph type="ftr" sz="quarter" idx="4"/>
          </p:nvPr>
        </p:nvSpPr>
        <p:spPr>
          <a:xfrm>
            <a:off x="0" y="9120188"/>
            <a:ext cx="3170238" cy="481012"/>
          </a:xfrm>
          <a:prstGeom prst="rect">
            <a:avLst/>
          </a:prstGeom>
        </p:spPr>
        <p:txBody>
          <a:bodyPr vert="horz" wrap="square" lIns="96661" tIns="48331" rIns="96661" bIns="48331" numCol="1" anchor="b"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7" name="Slide Number Placeholder 6">
            <a:extLst>
              <a:ext uri="{FF2B5EF4-FFF2-40B4-BE49-F238E27FC236}">
                <a16:creationId xmlns:a16="http://schemas.microsoft.com/office/drawing/2014/main" id="{6F09A715-1632-4CC3-A512-92EB1A6A76E5}"/>
              </a:ext>
            </a:extLst>
          </p:cNvPr>
          <p:cNvSpPr>
            <a:spLocks noGrp="1"/>
          </p:cNvSpPr>
          <p:nvPr>
            <p:ph type="sldNum" sz="quarter" idx="5"/>
          </p:nvPr>
        </p:nvSpPr>
        <p:spPr>
          <a:xfrm>
            <a:off x="4143375" y="9120188"/>
            <a:ext cx="3170238" cy="481012"/>
          </a:xfrm>
          <a:prstGeom prst="rect">
            <a:avLst/>
          </a:prstGeom>
        </p:spPr>
        <p:txBody>
          <a:bodyPr vert="horz" wrap="square" lIns="96661" tIns="48331" rIns="96661" bIns="48331" numCol="1" anchor="b" anchorCtr="0" compatLnSpc="1">
            <a:prstTxWarp prst="textNoShape">
              <a:avLst/>
            </a:prstTxWarp>
          </a:bodyPr>
          <a:lstStyle>
            <a:lvl1pPr algn="r" eaLnBrk="1" hangingPunct="1">
              <a:defRPr sz="1300"/>
            </a:lvl1pPr>
          </a:lstStyle>
          <a:p>
            <a:fld id="{5D100ADF-2623-4D88-AE46-8A11850A9304}" type="slidenum">
              <a:rPr lang="en-US" altLang="en-US"/>
              <a:pPr/>
              <a:t>‹Nr.›</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328.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346.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360.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370.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378.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392.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4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420.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43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46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482.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492.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506.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524.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54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562.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57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590.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59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6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64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656.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670.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688.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69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710.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724.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742.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752.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76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765.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777.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787.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801.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835.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861.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879.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905.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923.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9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963.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98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995.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201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2027.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2041.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2051.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2069.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2083.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209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2111.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2129.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2155.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2165.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2183.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2203.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2212.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221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2231.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225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2267.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2277.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2303.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232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2337.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2351.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2377.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2391.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2405.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24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2442.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2468.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2479.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249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2511.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252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2543.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2563.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2577.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258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2608.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2633.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2653.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2671.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2688.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2696.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270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2723.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2737.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275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2769.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2789.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2803.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2817.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2831.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2850.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2860.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287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8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9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1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2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4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6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8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9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0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1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2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3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4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8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9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0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2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3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5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6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8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9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9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92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93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95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965.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98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993.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001.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019.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03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04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057.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06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081.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09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113.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12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133.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14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157.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17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189.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20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217.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231.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249.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259.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273.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285.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2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3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a:extLst>
              <a:ext uri="{FF2B5EF4-FFF2-40B4-BE49-F238E27FC236}">
                <a16:creationId xmlns:a16="http://schemas.microsoft.com/office/drawing/2014/main" id="{6AA234D3-BCA8-4C0F-869D-9A624D6668E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a:extLst>
              <a:ext uri="{FF2B5EF4-FFF2-40B4-BE49-F238E27FC236}">
                <a16:creationId xmlns:a16="http://schemas.microsoft.com/office/drawing/2014/main" id="{0A8C66B6-3EEF-40FA-B7DA-BB238E43FEF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8196" name="Slide Number Placeholder 3">
            <a:extLst>
              <a:ext uri="{FF2B5EF4-FFF2-40B4-BE49-F238E27FC236}">
                <a16:creationId xmlns:a16="http://schemas.microsoft.com/office/drawing/2014/main" id="{4F8F3494-41FA-4AAF-9545-67076525C58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B36265D-3160-4A93-BECD-B7299DECAD5B}" type="slidenum">
              <a:rPr lang="en-US" altLang="en-US" sz="1300"/>
              <a:pPr>
                <a:spcBef>
                  <a:spcPct val="0"/>
                </a:spcBef>
              </a:pPr>
              <a:t>1</a:t>
            </a:fld>
            <a:endParaRPr lang="en-US" altLang="en-US"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Image Placeholder 1">
            <a:extLst>
              <a:ext uri="{FF2B5EF4-FFF2-40B4-BE49-F238E27FC236}">
                <a16:creationId xmlns:a16="http://schemas.microsoft.com/office/drawing/2014/main" id="{D7F56CD8-4B50-425A-B0D4-38D23473AE2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43" name="Notes Placeholder 2">
            <a:extLst>
              <a:ext uri="{FF2B5EF4-FFF2-40B4-BE49-F238E27FC236}">
                <a16:creationId xmlns:a16="http://schemas.microsoft.com/office/drawing/2014/main" id="{5079EB01-226F-4A1E-BE16-4CBA311FAFB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H008</a:t>
            </a:r>
          </a:p>
        </p:txBody>
      </p:sp>
      <p:sp>
        <p:nvSpPr>
          <p:cNvPr id="112644" name="Slide Number Placeholder 3">
            <a:extLst>
              <a:ext uri="{FF2B5EF4-FFF2-40B4-BE49-F238E27FC236}">
                <a16:creationId xmlns:a16="http://schemas.microsoft.com/office/drawing/2014/main" id="{4B64AC4D-12F0-46BC-8DB0-2E029EF07C6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3B18F71-DC14-4C63-8DD5-63F0BA7F6C6F}" type="slidenum">
              <a:rPr lang="en-US" altLang="en-US" sz="1300"/>
              <a:pPr>
                <a:spcBef>
                  <a:spcPct val="0"/>
                </a:spcBef>
              </a:pPr>
              <a:t>101</a:t>
            </a:fld>
            <a:endParaRPr lang="en-US" altLang="en-US" sz="1300"/>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0114" name="Slide Image Placeholder 1">
            <a:extLst>
              <a:ext uri="{FF2B5EF4-FFF2-40B4-BE49-F238E27FC236}">
                <a16:creationId xmlns:a16="http://schemas.microsoft.com/office/drawing/2014/main" id="{E37F04D0-321C-44A7-92A8-352EFF8EC5A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70115" name="Notes Placeholder 2">
            <a:extLst>
              <a:ext uri="{FF2B5EF4-FFF2-40B4-BE49-F238E27FC236}">
                <a16:creationId xmlns:a16="http://schemas.microsoft.com/office/drawing/2014/main" id="{470FEA7B-5764-4FDC-9A7F-1C9EA443842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H097</a:t>
            </a:r>
          </a:p>
        </p:txBody>
      </p:sp>
      <p:sp>
        <p:nvSpPr>
          <p:cNvPr id="1370116" name="Slide Number Placeholder 3">
            <a:extLst>
              <a:ext uri="{FF2B5EF4-FFF2-40B4-BE49-F238E27FC236}">
                <a16:creationId xmlns:a16="http://schemas.microsoft.com/office/drawing/2014/main" id="{5ED6F2E5-FAF9-4206-8A86-8C6F9969077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8FFA03B-37D1-4549-BD63-B39463BC5CAC}" type="slidenum">
              <a:rPr lang="en-US" altLang="en-US" sz="1300"/>
              <a:pPr>
                <a:spcBef>
                  <a:spcPct val="0"/>
                </a:spcBef>
              </a:pPr>
              <a:t>1328</a:t>
            </a:fld>
            <a:endParaRPr lang="en-US" altLang="en-US" sz="1300"/>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8546" name="Slide Image Placeholder 1">
            <a:extLst>
              <a:ext uri="{FF2B5EF4-FFF2-40B4-BE49-F238E27FC236}">
                <a16:creationId xmlns:a16="http://schemas.microsoft.com/office/drawing/2014/main" id="{CAB2B995-5886-4DF4-9458-39C5362CB77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88547" name="Notes Placeholder 2">
            <a:extLst>
              <a:ext uri="{FF2B5EF4-FFF2-40B4-BE49-F238E27FC236}">
                <a16:creationId xmlns:a16="http://schemas.microsoft.com/office/drawing/2014/main" id="{4C19CD60-2DF4-407B-B970-2743D8E558B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H098</a:t>
            </a:r>
          </a:p>
        </p:txBody>
      </p:sp>
      <p:sp>
        <p:nvSpPr>
          <p:cNvPr id="1388548" name="Slide Number Placeholder 3">
            <a:extLst>
              <a:ext uri="{FF2B5EF4-FFF2-40B4-BE49-F238E27FC236}">
                <a16:creationId xmlns:a16="http://schemas.microsoft.com/office/drawing/2014/main" id="{DE9AA1B6-ACBA-4C07-BEB4-F8A48CDE197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521619B-9BE8-4C86-8BC1-52BFE430AD73}" type="slidenum">
              <a:rPr lang="en-US" altLang="en-US" sz="1300"/>
              <a:pPr>
                <a:spcBef>
                  <a:spcPct val="0"/>
                </a:spcBef>
              </a:pPr>
              <a:t>1346</a:t>
            </a:fld>
            <a:endParaRPr lang="en-US" altLang="en-US" sz="1300"/>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82" name="Slide Image Placeholder 1">
            <a:extLst>
              <a:ext uri="{FF2B5EF4-FFF2-40B4-BE49-F238E27FC236}">
                <a16:creationId xmlns:a16="http://schemas.microsoft.com/office/drawing/2014/main" id="{10414C71-882B-42F0-AF0E-2F64EBF12CE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02883" name="Notes Placeholder 2">
            <a:extLst>
              <a:ext uri="{FF2B5EF4-FFF2-40B4-BE49-F238E27FC236}">
                <a16:creationId xmlns:a16="http://schemas.microsoft.com/office/drawing/2014/main" id="{E2172099-706C-4C84-AD26-08C07DCB6DA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H099</a:t>
            </a:r>
          </a:p>
        </p:txBody>
      </p:sp>
      <p:sp>
        <p:nvSpPr>
          <p:cNvPr id="1402884" name="Slide Number Placeholder 3">
            <a:extLst>
              <a:ext uri="{FF2B5EF4-FFF2-40B4-BE49-F238E27FC236}">
                <a16:creationId xmlns:a16="http://schemas.microsoft.com/office/drawing/2014/main" id="{3C1BCEF0-D57B-47D8-B817-80954CC1FD3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FFA73C4-632D-4CE2-BE55-BC5AEBD3B64A}" type="slidenum">
              <a:rPr lang="en-US" altLang="en-US" sz="1300"/>
              <a:pPr>
                <a:spcBef>
                  <a:spcPct val="0"/>
                </a:spcBef>
              </a:pPr>
              <a:t>1360</a:t>
            </a:fld>
            <a:endParaRPr lang="en-US" altLang="en-US" sz="1300"/>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22" name="Slide Image Placeholder 1">
            <a:extLst>
              <a:ext uri="{FF2B5EF4-FFF2-40B4-BE49-F238E27FC236}">
                <a16:creationId xmlns:a16="http://schemas.microsoft.com/office/drawing/2014/main" id="{711D6825-E03E-4482-9F0D-4C7BA584CF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13123" name="Notes Placeholder 2">
            <a:extLst>
              <a:ext uri="{FF2B5EF4-FFF2-40B4-BE49-F238E27FC236}">
                <a16:creationId xmlns:a16="http://schemas.microsoft.com/office/drawing/2014/main" id="{05B00357-D40F-4F24-9B6C-748306CCCEF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H100</a:t>
            </a:r>
          </a:p>
        </p:txBody>
      </p:sp>
      <p:sp>
        <p:nvSpPr>
          <p:cNvPr id="1413124" name="Slide Number Placeholder 3">
            <a:extLst>
              <a:ext uri="{FF2B5EF4-FFF2-40B4-BE49-F238E27FC236}">
                <a16:creationId xmlns:a16="http://schemas.microsoft.com/office/drawing/2014/main" id="{7B6F969D-9272-4625-9230-D56F0941478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2AD6704-D437-401B-BFC4-69AE80546886}" type="slidenum">
              <a:rPr lang="en-US" altLang="en-US" sz="1300"/>
              <a:pPr>
                <a:spcBef>
                  <a:spcPct val="0"/>
                </a:spcBef>
              </a:pPr>
              <a:t>1370</a:t>
            </a:fld>
            <a:endParaRPr lang="en-US" altLang="en-US" sz="1300"/>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1314" name="Slide Image Placeholder 1">
            <a:extLst>
              <a:ext uri="{FF2B5EF4-FFF2-40B4-BE49-F238E27FC236}">
                <a16:creationId xmlns:a16="http://schemas.microsoft.com/office/drawing/2014/main" id="{5B99D966-7FDD-45A8-AA45-16B1DAC430D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21315" name="Notes Placeholder 2">
            <a:extLst>
              <a:ext uri="{FF2B5EF4-FFF2-40B4-BE49-F238E27FC236}">
                <a16:creationId xmlns:a16="http://schemas.microsoft.com/office/drawing/2014/main" id="{7D3D0F13-0A1E-488B-971B-0C7F0A5DC70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H101</a:t>
            </a:r>
          </a:p>
        </p:txBody>
      </p:sp>
      <p:sp>
        <p:nvSpPr>
          <p:cNvPr id="1421316" name="Slide Number Placeholder 3">
            <a:extLst>
              <a:ext uri="{FF2B5EF4-FFF2-40B4-BE49-F238E27FC236}">
                <a16:creationId xmlns:a16="http://schemas.microsoft.com/office/drawing/2014/main" id="{EA232E2D-4913-4CB0-8D80-3F7E77F87B5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8FB1DC7-4395-4ACD-8686-BAF7445BB943}" type="slidenum">
              <a:rPr lang="en-US" altLang="en-US" sz="1300"/>
              <a:pPr>
                <a:spcBef>
                  <a:spcPct val="0"/>
                </a:spcBef>
              </a:pPr>
              <a:t>1378</a:t>
            </a:fld>
            <a:endParaRPr lang="en-US" altLang="en-US" sz="1300"/>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5650" name="Slide Image Placeholder 1">
            <a:extLst>
              <a:ext uri="{FF2B5EF4-FFF2-40B4-BE49-F238E27FC236}">
                <a16:creationId xmlns:a16="http://schemas.microsoft.com/office/drawing/2014/main" id="{4A7096C3-A3A8-4CE3-8303-8461A0B1A7A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5651" name="Notes Placeholder 2">
            <a:extLst>
              <a:ext uri="{FF2B5EF4-FFF2-40B4-BE49-F238E27FC236}">
                <a16:creationId xmlns:a16="http://schemas.microsoft.com/office/drawing/2014/main" id="{0CE406C2-6D58-45AE-A5A4-41CBEF44E20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H102</a:t>
            </a:r>
          </a:p>
        </p:txBody>
      </p:sp>
      <p:sp>
        <p:nvSpPr>
          <p:cNvPr id="1435652" name="Slide Number Placeholder 3">
            <a:extLst>
              <a:ext uri="{FF2B5EF4-FFF2-40B4-BE49-F238E27FC236}">
                <a16:creationId xmlns:a16="http://schemas.microsoft.com/office/drawing/2014/main" id="{0B43FE80-BD2D-420C-9E0C-236257CA2AA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3C72762-3734-4A7C-B77E-9970F0DD7F11}" type="slidenum">
              <a:rPr lang="en-US" altLang="en-US" sz="1300"/>
              <a:pPr>
                <a:spcBef>
                  <a:spcPct val="0"/>
                </a:spcBef>
              </a:pPr>
              <a:t>1392</a:t>
            </a:fld>
            <a:endParaRPr lang="en-US" altLang="en-US" sz="1300"/>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9986" name="Slide Image Placeholder 1">
            <a:extLst>
              <a:ext uri="{FF2B5EF4-FFF2-40B4-BE49-F238E27FC236}">
                <a16:creationId xmlns:a16="http://schemas.microsoft.com/office/drawing/2014/main" id="{88815CD1-5F50-47EE-8CBD-DB351DDC821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49987" name="Notes Placeholder 2">
            <a:extLst>
              <a:ext uri="{FF2B5EF4-FFF2-40B4-BE49-F238E27FC236}">
                <a16:creationId xmlns:a16="http://schemas.microsoft.com/office/drawing/2014/main" id="{D1FC32D0-26AE-4170-AB20-BA98551AE1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H103</a:t>
            </a:r>
          </a:p>
        </p:txBody>
      </p:sp>
      <p:sp>
        <p:nvSpPr>
          <p:cNvPr id="1449988" name="Slide Number Placeholder 3">
            <a:extLst>
              <a:ext uri="{FF2B5EF4-FFF2-40B4-BE49-F238E27FC236}">
                <a16:creationId xmlns:a16="http://schemas.microsoft.com/office/drawing/2014/main" id="{179FA7AE-32B4-4B4E-A5BC-83D71DD705C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7BBEEC0-32D8-47CA-B7B6-356991485877}" type="slidenum">
              <a:rPr lang="en-US" altLang="en-US" sz="1300"/>
              <a:pPr>
                <a:spcBef>
                  <a:spcPct val="0"/>
                </a:spcBef>
              </a:pPr>
              <a:t>1406</a:t>
            </a:fld>
            <a:endParaRPr lang="en-US" altLang="en-US" sz="1300"/>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22" name="Slide Image Placeholder 1">
            <a:extLst>
              <a:ext uri="{FF2B5EF4-FFF2-40B4-BE49-F238E27FC236}">
                <a16:creationId xmlns:a16="http://schemas.microsoft.com/office/drawing/2014/main" id="{3C736F5C-AC16-4776-BBCC-3AA594589A4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64323" name="Notes Placeholder 2">
            <a:extLst>
              <a:ext uri="{FF2B5EF4-FFF2-40B4-BE49-F238E27FC236}">
                <a16:creationId xmlns:a16="http://schemas.microsoft.com/office/drawing/2014/main" id="{D5215482-2392-41EB-95AF-F5CBDE155C0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H104</a:t>
            </a:r>
          </a:p>
        </p:txBody>
      </p:sp>
      <p:sp>
        <p:nvSpPr>
          <p:cNvPr id="1464324" name="Slide Number Placeholder 3">
            <a:extLst>
              <a:ext uri="{FF2B5EF4-FFF2-40B4-BE49-F238E27FC236}">
                <a16:creationId xmlns:a16="http://schemas.microsoft.com/office/drawing/2014/main" id="{C9532D0B-AD60-472C-A3E3-B086E1135DD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073EBC8-9F85-413F-AAB6-951B46FA50EC}" type="slidenum">
              <a:rPr lang="en-US" altLang="en-US" sz="1300"/>
              <a:pPr>
                <a:spcBef>
                  <a:spcPct val="0"/>
                </a:spcBef>
              </a:pPr>
              <a:t>1420</a:t>
            </a:fld>
            <a:endParaRPr lang="en-US" altLang="en-US" sz="1300"/>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2754" name="Slide Image Placeholder 1">
            <a:extLst>
              <a:ext uri="{FF2B5EF4-FFF2-40B4-BE49-F238E27FC236}">
                <a16:creationId xmlns:a16="http://schemas.microsoft.com/office/drawing/2014/main" id="{906CEBD5-DD08-4F5C-B2C2-08DDD9F1403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82755" name="Notes Placeholder 2">
            <a:extLst>
              <a:ext uri="{FF2B5EF4-FFF2-40B4-BE49-F238E27FC236}">
                <a16:creationId xmlns:a16="http://schemas.microsoft.com/office/drawing/2014/main" id="{A3A90479-8E4C-4AEA-85B2-484BEA44082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H105</a:t>
            </a:r>
          </a:p>
        </p:txBody>
      </p:sp>
      <p:sp>
        <p:nvSpPr>
          <p:cNvPr id="1482756" name="Slide Number Placeholder 3">
            <a:extLst>
              <a:ext uri="{FF2B5EF4-FFF2-40B4-BE49-F238E27FC236}">
                <a16:creationId xmlns:a16="http://schemas.microsoft.com/office/drawing/2014/main" id="{6FB0313E-DE8E-4ACB-832D-6655B6CAD44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FCB7073-B74A-43CA-9B1F-2C8E7428D015}" type="slidenum">
              <a:rPr lang="en-US" altLang="en-US" sz="1300"/>
              <a:pPr>
                <a:spcBef>
                  <a:spcPct val="0"/>
                </a:spcBef>
              </a:pPr>
              <a:t>1438</a:t>
            </a:fld>
            <a:endParaRPr lang="en-US" altLang="en-US" sz="1300"/>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9378" name="Slide Image Placeholder 1">
            <a:extLst>
              <a:ext uri="{FF2B5EF4-FFF2-40B4-BE49-F238E27FC236}">
                <a16:creationId xmlns:a16="http://schemas.microsoft.com/office/drawing/2014/main" id="{1F95B677-2426-48D1-898D-98DA57ADC0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09379" name="Notes Placeholder 2">
            <a:extLst>
              <a:ext uri="{FF2B5EF4-FFF2-40B4-BE49-F238E27FC236}">
                <a16:creationId xmlns:a16="http://schemas.microsoft.com/office/drawing/2014/main" id="{6F003E84-63BB-45D8-9203-991C809E28F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H106</a:t>
            </a:r>
          </a:p>
        </p:txBody>
      </p:sp>
      <p:sp>
        <p:nvSpPr>
          <p:cNvPr id="1509380" name="Slide Number Placeholder 3">
            <a:extLst>
              <a:ext uri="{FF2B5EF4-FFF2-40B4-BE49-F238E27FC236}">
                <a16:creationId xmlns:a16="http://schemas.microsoft.com/office/drawing/2014/main" id="{86626B69-BBC1-472E-AE03-B2028BC77B8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66D09E7-48CF-4D38-A077-F07D80AA776B}" type="slidenum">
              <a:rPr lang="en-US" altLang="en-US" sz="1300"/>
              <a:pPr>
                <a:spcBef>
                  <a:spcPct val="0"/>
                </a:spcBef>
              </a:pPr>
              <a:t>1464</a:t>
            </a:fld>
            <a:endParaRPr lang="en-US" altLang="en-US"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Slide Image Placeholder 1">
            <a:extLst>
              <a:ext uri="{FF2B5EF4-FFF2-40B4-BE49-F238E27FC236}">
                <a16:creationId xmlns:a16="http://schemas.microsoft.com/office/drawing/2014/main" id="{18D87509-3CA3-42EB-A53D-17B3F8ECB4B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6979" name="Notes Placeholder 2">
            <a:extLst>
              <a:ext uri="{FF2B5EF4-FFF2-40B4-BE49-F238E27FC236}">
                <a16:creationId xmlns:a16="http://schemas.microsoft.com/office/drawing/2014/main" id="{16BCD7DE-E422-4A60-9128-5C08B786204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H009</a:t>
            </a:r>
          </a:p>
        </p:txBody>
      </p:sp>
      <p:sp>
        <p:nvSpPr>
          <p:cNvPr id="126980" name="Slide Number Placeholder 3">
            <a:extLst>
              <a:ext uri="{FF2B5EF4-FFF2-40B4-BE49-F238E27FC236}">
                <a16:creationId xmlns:a16="http://schemas.microsoft.com/office/drawing/2014/main" id="{F8DB66C6-2AB2-4A16-B0F4-8C10DDA47F2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FE64B95-BB5A-4669-961C-67879F43C16A}" type="slidenum">
              <a:rPr lang="en-US" altLang="en-US" sz="1300"/>
              <a:pPr>
                <a:spcBef>
                  <a:spcPct val="0"/>
                </a:spcBef>
              </a:pPr>
              <a:t>115</a:t>
            </a:fld>
            <a:endParaRPr lang="en-US" altLang="en-US" sz="1300"/>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7810" name="Slide Image Placeholder 1">
            <a:extLst>
              <a:ext uri="{FF2B5EF4-FFF2-40B4-BE49-F238E27FC236}">
                <a16:creationId xmlns:a16="http://schemas.microsoft.com/office/drawing/2014/main" id="{F8BF95D7-91E1-43B4-A413-C1B6BFD228F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27811" name="Notes Placeholder 2">
            <a:extLst>
              <a:ext uri="{FF2B5EF4-FFF2-40B4-BE49-F238E27FC236}">
                <a16:creationId xmlns:a16="http://schemas.microsoft.com/office/drawing/2014/main" id="{9AAAF064-02A2-4813-9B4C-E5DE3135107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H107</a:t>
            </a:r>
          </a:p>
        </p:txBody>
      </p:sp>
      <p:sp>
        <p:nvSpPr>
          <p:cNvPr id="1527812" name="Slide Number Placeholder 3">
            <a:extLst>
              <a:ext uri="{FF2B5EF4-FFF2-40B4-BE49-F238E27FC236}">
                <a16:creationId xmlns:a16="http://schemas.microsoft.com/office/drawing/2014/main" id="{601A0382-E0DE-44D3-97EF-B6F1E19AD7A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9F77167-F87C-4F8F-B721-0AAE57474278}" type="slidenum">
              <a:rPr lang="en-US" altLang="en-US" sz="1300"/>
              <a:pPr>
                <a:spcBef>
                  <a:spcPct val="0"/>
                </a:spcBef>
              </a:pPr>
              <a:t>1482</a:t>
            </a:fld>
            <a:endParaRPr lang="en-US" altLang="en-US" sz="1300"/>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8050" name="Slide Image Placeholder 1">
            <a:extLst>
              <a:ext uri="{FF2B5EF4-FFF2-40B4-BE49-F238E27FC236}">
                <a16:creationId xmlns:a16="http://schemas.microsoft.com/office/drawing/2014/main" id="{0B35C28D-E06B-4332-80FE-EAEAE5581DF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8051" name="Notes Placeholder 2">
            <a:extLst>
              <a:ext uri="{FF2B5EF4-FFF2-40B4-BE49-F238E27FC236}">
                <a16:creationId xmlns:a16="http://schemas.microsoft.com/office/drawing/2014/main" id="{3B53F1F5-4F09-4887-BEEC-ACF8D00D031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H108</a:t>
            </a:r>
          </a:p>
        </p:txBody>
      </p:sp>
      <p:sp>
        <p:nvSpPr>
          <p:cNvPr id="1538052" name="Slide Number Placeholder 3">
            <a:extLst>
              <a:ext uri="{FF2B5EF4-FFF2-40B4-BE49-F238E27FC236}">
                <a16:creationId xmlns:a16="http://schemas.microsoft.com/office/drawing/2014/main" id="{3179A477-554E-445C-BC0C-129559E7537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AC0260D-5262-4FA7-89EA-45B19465B04E}" type="slidenum">
              <a:rPr lang="en-US" altLang="en-US" sz="1300"/>
              <a:pPr>
                <a:spcBef>
                  <a:spcPct val="0"/>
                </a:spcBef>
              </a:pPr>
              <a:t>1492</a:t>
            </a:fld>
            <a:endParaRPr lang="en-US" altLang="en-US" sz="1300"/>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2386" name="Slide Image Placeholder 1">
            <a:extLst>
              <a:ext uri="{FF2B5EF4-FFF2-40B4-BE49-F238E27FC236}">
                <a16:creationId xmlns:a16="http://schemas.microsoft.com/office/drawing/2014/main" id="{8A61910B-5C8F-47B1-96D4-A9FC21B2587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52387" name="Notes Placeholder 2">
            <a:extLst>
              <a:ext uri="{FF2B5EF4-FFF2-40B4-BE49-F238E27FC236}">
                <a16:creationId xmlns:a16="http://schemas.microsoft.com/office/drawing/2014/main" id="{04076736-AD9A-4059-ABB5-E825FA5EEF6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H109</a:t>
            </a:r>
          </a:p>
        </p:txBody>
      </p:sp>
      <p:sp>
        <p:nvSpPr>
          <p:cNvPr id="1552388" name="Slide Number Placeholder 3">
            <a:extLst>
              <a:ext uri="{FF2B5EF4-FFF2-40B4-BE49-F238E27FC236}">
                <a16:creationId xmlns:a16="http://schemas.microsoft.com/office/drawing/2014/main" id="{42AF3BAA-9EE5-443E-B5C3-FF8916480C3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21B9823-D136-41CF-A8F7-8B82A7A65496}" type="slidenum">
              <a:rPr lang="en-US" altLang="en-US" sz="1300"/>
              <a:pPr>
                <a:spcBef>
                  <a:spcPct val="0"/>
                </a:spcBef>
              </a:pPr>
              <a:t>1506</a:t>
            </a:fld>
            <a:endParaRPr lang="en-US" altLang="en-US" sz="1300"/>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0818" name="Slide Image Placeholder 1">
            <a:extLst>
              <a:ext uri="{FF2B5EF4-FFF2-40B4-BE49-F238E27FC236}">
                <a16:creationId xmlns:a16="http://schemas.microsoft.com/office/drawing/2014/main" id="{CEAC84EF-93CB-48F0-A18A-30C0C426150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70819" name="Notes Placeholder 2">
            <a:extLst>
              <a:ext uri="{FF2B5EF4-FFF2-40B4-BE49-F238E27FC236}">
                <a16:creationId xmlns:a16="http://schemas.microsoft.com/office/drawing/2014/main" id="{36269761-82E4-4EE9-B82A-3551B742F4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H110</a:t>
            </a:r>
          </a:p>
        </p:txBody>
      </p:sp>
      <p:sp>
        <p:nvSpPr>
          <p:cNvPr id="1570820" name="Slide Number Placeholder 3">
            <a:extLst>
              <a:ext uri="{FF2B5EF4-FFF2-40B4-BE49-F238E27FC236}">
                <a16:creationId xmlns:a16="http://schemas.microsoft.com/office/drawing/2014/main" id="{BA088834-4C25-48B7-8477-4CFCEA03CBE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B8BF8FF-A542-4935-9723-F18383EA71F7}" type="slidenum">
              <a:rPr lang="en-US" altLang="en-US" sz="1300"/>
              <a:pPr>
                <a:spcBef>
                  <a:spcPct val="0"/>
                </a:spcBef>
              </a:pPr>
              <a:t>1524</a:t>
            </a:fld>
            <a:endParaRPr lang="en-US" altLang="en-US" sz="1300"/>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1298" name="Slide Image Placeholder 1">
            <a:extLst>
              <a:ext uri="{FF2B5EF4-FFF2-40B4-BE49-F238E27FC236}">
                <a16:creationId xmlns:a16="http://schemas.microsoft.com/office/drawing/2014/main" id="{E99F82B3-F46F-46B1-A7A5-D3587E4F928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91299" name="Notes Placeholder 2">
            <a:extLst>
              <a:ext uri="{FF2B5EF4-FFF2-40B4-BE49-F238E27FC236}">
                <a16:creationId xmlns:a16="http://schemas.microsoft.com/office/drawing/2014/main" id="{E200D3D1-4978-40BE-8B6E-382DFA5BB6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H111</a:t>
            </a:r>
          </a:p>
        </p:txBody>
      </p:sp>
      <p:sp>
        <p:nvSpPr>
          <p:cNvPr id="1591300" name="Slide Number Placeholder 3">
            <a:extLst>
              <a:ext uri="{FF2B5EF4-FFF2-40B4-BE49-F238E27FC236}">
                <a16:creationId xmlns:a16="http://schemas.microsoft.com/office/drawing/2014/main" id="{951741C2-5F76-478F-84A8-0595EC39D0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BAECBE9-B306-46D5-950D-96793FD5E0DE}" type="slidenum">
              <a:rPr lang="en-US" altLang="en-US" sz="1300"/>
              <a:pPr>
                <a:spcBef>
                  <a:spcPct val="0"/>
                </a:spcBef>
              </a:pPr>
              <a:t>1544</a:t>
            </a:fld>
            <a:endParaRPr lang="en-US" altLang="en-US" sz="1300"/>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9730" name="Slide Image Placeholder 1">
            <a:extLst>
              <a:ext uri="{FF2B5EF4-FFF2-40B4-BE49-F238E27FC236}">
                <a16:creationId xmlns:a16="http://schemas.microsoft.com/office/drawing/2014/main" id="{26169CBC-AE47-482E-973A-6ED64AD14BD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09731" name="Notes Placeholder 2">
            <a:extLst>
              <a:ext uri="{FF2B5EF4-FFF2-40B4-BE49-F238E27FC236}">
                <a16:creationId xmlns:a16="http://schemas.microsoft.com/office/drawing/2014/main" id="{FBA4E060-036B-4658-85E7-07DEF600048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H112</a:t>
            </a:r>
          </a:p>
        </p:txBody>
      </p:sp>
      <p:sp>
        <p:nvSpPr>
          <p:cNvPr id="1609732" name="Slide Number Placeholder 3">
            <a:extLst>
              <a:ext uri="{FF2B5EF4-FFF2-40B4-BE49-F238E27FC236}">
                <a16:creationId xmlns:a16="http://schemas.microsoft.com/office/drawing/2014/main" id="{D0AEBB62-3C4F-494C-9FC5-72616ED7796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740D2C4-6CC5-4B92-B3FE-E86ECB676326}" type="slidenum">
              <a:rPr lang="en-US" altLang="en-US" sz="1300"/>
              <a:pPr>
                <a:spcBef>
                  <a:spcPct val="0"/>
                </a:spcBef>
              </a:pPr>
              <a:t>1562</a:t>
            </a:fld>
            <a:endParaRPr lang="en-US" altLang="en-US" sz="1300"/>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4066" name="Slide Image Placeholder 1">
            <a:extLst>
              <a:ext uri="{FF2B5EF4-FFF2-40B4-BE49-F238E27FC236}">
                <a16:creationId xmlns:a16="http://schemas.microsoft.com/office/drawing/2014/main" id="{B85C00CA-0835-41D6-A47B-6982B03CC45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24067" name="Notes Placeholder 2">
            <a:extLst>
              <a:ext uri="{FF2B5EF4-FFF2-40B4-BE49-F238E27FC236}">
                <a16:creationId xmlns:a16="http://schemas.microsoft.com/office/drawing/2014/main" id="{5AF5BBA1-AC85-44C7-B18F-8F66F33AB1E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H113</a:t>
            </a:r>
          </a:p>
        </p:txBody>
      </p:sp>
      <p:sp>
        <p:nvSpPr>
          <p:cNvPr id="1624068" name="Slide Number Placeholder 3">
            <a:extLst>
              <a:ext uri="{FF2B5EF4-FFF2-40B4-BE49-F238E27FC236}">
                <a16:creationId xmlns:a16="http://schemas.microsoft.com/office/drawing/2014/main" id="{DDC24DE8-0FC5-4D79-AE80-0280D13B4A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3478188-1971-402D-A9F5-192662A083A1}" type="slidenum">
              <a:rPr lang="en-US" altLang="en-US" sz="1300"/>
              <a:pPr>
                <a:spcBef>
                  <a:spcPct val="0"/>
                </a:spcBef>
              </a:pPr>
              <a:t>1576</a:t>
            </a:fld>
            <a:endParaRPr lang="en-US" altLang="en-US" sz="1300"/>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02" name="Slide Image Placeholder 1">
            <a:extLst>
              <a:ext uri="{FF2B5EF4-FFF2-40B4-BE49-F238E27FC236}">
                <a16:creationId xmlns:a16="http://schemas.microsoft.com/office/drawing/2014/main" id="{3DBDCA1A-9821-4BD4-8F6D-D5242C7659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403" name="Notes Placeholder 2">
            <a:extLst>
              <a:ext uri="{FF2B5EF4-FFF2-40B4-BE49-F238E27FC236}">
                <a16:creationId xmlns:a16="http://schemas.microsoft.com/office/drawing/2014/main" id="{50BA14F6-68EC-43F8-A0A6-79FA0CE800B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H114</a:t>
            </a:r>
          </a:p>
        </p:txBody>
      </p:sp>
      <p:sp>
        <p:nvSpPr>
          <p:cNvPr id="1638404" name="Slide Number Placeholder 3">
            <a:extLst>
              <a:ext uri="{FF2B5EF4-FFF2-40B4-BE49-F238E27FC236}">
                <a16:creationId xmlns:a16="http://schemas.microsoft.com/office/drawing/2014/main" id="{FF9053CB-8E31-4344-A0BA-D31A8B5759E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9FE6249-2F93-4C54-86CE-38F9C86CBF40}" type="slidenum">
              <a:rPr lang="en-US" altLang="en-US" sz="1300"/>
              <a:pPr>
                <a:spcBef>
                  <a:spcPct val="0"/>
                </a:spcBef>
              </a:pPr>
              <a:t>1590</a:t>
            </a:fld>
            <a:endParaRPr lang="en-US" altLang="en-US" sz="1300"/>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6594" name="Slide Image Placeholder 1">
            <a:extLst>
              <a:ext uri="{FF2B5EF4-FFF2-40B4-BE49-F238E27FC236}">
                <a16:creationId xmlns:a16="http://schemas.microsoft.com/office/drawing/2014/main" id="{1EEFDBEC-20DA-4AC9-805A-52B557C37CF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46595" name="Notes Placeholder 2">
            <a:extLst>
              <a:ext uri="{FF2B5EF4-FFF2-40B4-BE49-F238E27FC236}">
                <a16:creationId xmlns:a16="http://schemas.microsoft.com/office/drawing/2014/main" id="{95706CE9-0452-4827-A4AB-2090916FB21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H115</a:t>
            </a:r>
          </a:p>
        </p:txBody>
      </p:sp>
      <p:sp>
        <p:nvSpPr>
          <p:cNvPr id="1646596" name="Slide Number Placeholder 3">
            <a:extLst>
              <a:ext uri="{FF2B5EF4-FFF2-40B4-BE49-F238E27FC236}">
                <a16:creationId xmlns:a16="http://schemas.microsoft.com/office/drawing/2014/main" id="{9EB625E4-9457-46A0-AE93-2C1DB375FD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AD7585E-8703-4AB7-9DD2-F71231240186}" type="slidenum">
              <a:rPr lang="en-US" altLang="en-US" sz="1300"/>
              <a:pPr>
                <a:spcBef>
                  <a:spcPct val="0"/>
                </a:spcBef>
              </a:pPr>
              <a:t>1598</a:t>
            </a:fld>
            <a:endParaRPr lang="en-US" altLang="en-US" sz="1300"/>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1170" name="Slide Image Placeholder 1">
            <a:extLst>
              <a:ext uri="{FF2B5EF4-FFF2-40B4-BE49-F238E27FC236}">
                <a16:creationId xmlns:a16="http://schemas.microsoft.com/office/drawing/2014/main" id="{26D48D18-72C5-426F-820F-2B48060107B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71171" name="Notes Placeholder 2">
            <a:extLst>
              <a:ext uri="{FF2B5EF4-FFF2-40B4-BE49-F238E27FC236}">
                <a16:creationId xmlns:a16="http://schemas.microsoft.com/office/drawing/2014/main" id="{D5CA8035-088E-4AD0-8D13-D770E86118E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H116</a:t>
            </a:r>
          </a:p>
        </p:txBody>
      </p:sp>
      <p:sp>
        <p:nvSpPr>
          <p:cNvPr id="1671172" name="Slide Number Placeholder 3">
            <a:extLst>
              <a:ext uri="{FF2B5EF4-FFF2-40B4-BE49-F238E27FC236}">
                <a16:creationId xmlns:a16="http://schemas.microsoft.com/office/drawing/2014/main" id="{B31D2FD2-95EA-4DB8-960D-485CE1397E2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64DFBCD-0301-4CBE-814D-9E0E57F6AC31}" type="slidenum">
              <a:rPr lang="en-US" altLang="en-US" sz="1300"/>
              <a:pPr>
                <a:spcBef>
                  <a:spcPct val="0"/>
                </a:spcBef>
              </a:pPr>
              <a:t>1622</a:t>
            </a:fld>
            <a:endParaRPr lang="en-US" altLang="en-US"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Slide Image Placeholder 1">
            <a:extLst>
              <a:ext uri="{FF2B5EF4-FFF2-40B4-BE49-F238E27FC236}">
                <a16:creationId xmlns:a16="http://schemas.microsoft.com/office/drawing/2014/main" id="{BDDA16E3-A6AF-4F12-9A5F-E23482B2773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1315" name="Notes Placeholder 2">
            <a:extLst>
              <a:ext uri="{FF2B5EF4-FFF2-40B4-BE49-F238E27FC236}">
                <a16:creationId xmlns:a16="http://schemas.microsoft.com/office/drawing/2014/main" id="{9421BA0C-3F55-4EDF-B987-A49FC72B5E6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H010</a:t>
            </a:r>
          </a:p>
        </p:txBody>
      </p:sp>
      <p:sp>
        <p:nvSpPr>
          <p:cNvPr id="141316" name="Slide Number Placeholder 3">
            <a:extLst>
              <a:ext uri="{FF2B5EF4-FFF2-40B4-BE49-F238E27FC236}">
                <a16:creationId xmlns:a16="http://schemas.microsoft.com/office/drawing/2014/main" id="{96893537-1BEE-4D50-8DAB-276C1788B3D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F2B800A-12B9-415E-A73D-D9E859A6FBB9}" type="slidenum">
              <a:rPr lang="en-US" altLang="en-US" sz="1300"/>
              <a:pPr>
                <a:spcBef>
                  <a:spcPct val="0"/>
                </a:spcBef>
              </a:pPr>
              <a:t>129</a:t>
            </a:fld>
            <a:endParaRPr lang="en-US" altLang="en-US" sz="1300"/>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1650" name="Slide Image Placeholder 1">
            <a:extLst>
              <a:ext uri="{FF2B5EF4-FFF2-40B4-BE49-F238E27FC236}">
                <a16:creationId xmlns:a16="http://schemas.microsoft.com/office/drawing/2014/main" id="{5E3AD412-97D2-44DD-A250-20D047CEED7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91651" name="Notes Placeholder 2">
            <a:extLst>
              <a:ext uri="{FF2B5EF4-FFF2-40B4-BE49-F238E27FC236}">
                <a16:creationId xmlns:a16="http://schemas.microsoft.com/office/drawing/2014/main" id="{3A730983-4FC5-43A4-8459-AC3E0F60FE6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H117</a:t>
            </a:r>
          </a:p>
        </p:txBody>
      </p:sp>
      <p:sp>
        <p:nvSpPr>
          <p:cNvPr id="1691652" name="Slide Number Placeholder 3">
            <a:extLst>
              <a:ext uri="{FF2B5EF4-FFF2-40B4-BE49-F238E27FC236}">
                <a16:creationId xmlns:a16="http://schemas.microsoft.com/office/drawing/2014/main" id="{79E194C5-35BB-4152-B7D7-42D9D63ACC6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D8CA9FD-7D71-4E75-9123-EFDFB10CDF0F}" type="slidenum">
              <a:rPr lang="en-US" altLang="en-US" sz="1300"/>
              <a:pPr>
                <a:spcBef>
                  <a:spcPct val="0"/>
                </a:spcBef>
              </a:pPr>
              <a:t>1642</a:t>
            </a:fld>
            <a:endParaRPr lang="en-US" altLang="en-US" sz="1300"/>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5986" name="Slide Image Placeholder 1">
            <a:extLst>
              <a:ext uri="{FF2B5EF4-FFF2-40B4-BE49-F238E27FC236}">
                <a16:creationId xmlns:a16="http://schemas.microsoft.com/office/drawing/2014/main" id="{64E022B8-92C7-4598-AADE-6E75E863405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05987" name="Notes Placeholder 2">
            <a:extLst>
              <a:ext uri="{FF2B5EF4-FFF2-40B4-BE49-F238E27FC236}">
                <a16:creationId xmlns:a16="http://schemas.microsoft.com/office/drawing/2014/main" id="{CFE56FF8-5FBF-43EA-B9CD-1AE71398851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H118</a:t>
            </a:r>
          </a:p>
        </p:txBody>
      </p:sp>
      <p:sp>
        <p:nvSpPr>
          <p:cNvPr id="1705988" name="Slide Number Placeholder 3">
            <a:extLst>
              <a:ext uri="{FF2B5EF4-FFF2-40B4-BE49-F238E27FC236}">
                <a16:creationId xmlns:a16="http://schemas.microsoft.com/office/drawing/2014/main" id="{E9909065-FD36-4B10-B56B-42AA9DE94CB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559BE1E-D279-43C6-B303-BBA2E1822CA2}" type="slidenum">
              <a:rPr lang="en-US" altLang="en-US" sz="1300"/>
              <a:pPr>
                <a:spcBef>
                  <a:spcPct val="0"/>
                </a:spcBef>
              </a:pPr>
              <a:t>1656</a:t>
            </a:fld>
            <a:endParaRPr lang="en-US" altLang="en-US" sz="1300"/>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22" name="Slide Image Placeholder 1">
            <a:extLst>
              <a:ext uri="{FF2B5EF4-FFF2-40B4-BE49-F238E27FC236}">
                <a16:creationId xmlns:a16="http://schemas.microsoft.com/office/drawing/2014/main" id="{2F719099-1F62-4AC8-A25A-A5EB508E385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20323" name="Notes Placeholder 2">
            <a:extLst>
              <a:ext uri="{FF2B5EF4-FFF2-40B4-BE49-F238E27FC236}">
                <a16:creationId xmlns:a16="http://schemas.microsoft.com/office/drawing/2014/main" id="{9813BD28-3AE7-4EDD-A15E-D0368DFD165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H119</a:t>
            </a:r>
          </a:p>
        </p:txBody>
      </p:sp>
      <p:sp>
        <p:nvSpPr>
          <p:cNvPr id="1720324" name="Slide Number Placeholder 3">
            <a:extLst>
              <a:ext uri="{FF2B5EF4-FFF2-40B4-BE49-F238E27FC236}">
                <a16:creationId xmlns:a16="http://schemas.microsoft.com/office/drawing/2014/main" id="{CA32ED67-E7A6-421A-B3A0-B8619C26324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EC36D59-4D6E-40E4-87F1-8CB16B8344B0}" type="slidenum">
              <a:rPr lang="en-US" altLang="en-US" sz="1300"/>
              <a:pPr>
                <a:spcBef>
                  <a:spcPct val="0"/>
                </a:spcBef>
              </a:pPr>
              <a:t>1670</a:t>
            </a:fld>
            <a:endParaRPr lang="en-US" altLang="en-US" sz="1300"/>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8754" name="Slide Image Placeholder 1">
            <a:extLst>
              <a:ext uri="{FF2B5EF4-FFF2-40B4-BE49-F238E27FC236}">
                <a16:creationId xmlns:a16="http://schemas.microsoft.com/office/drawing/2014/main" id="{64C6ECB7-05C3-4284-98D9-DF5F93DC5FC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38755" name="Notes Placeholder 2">
            <a:extLst>
              <a:ext uri="{FF2B5EF4-FFF2-40B4-BE49-F238E27FC236}">
                <a16:creationId xmlns:a16="http://schemas.microsoft.com/office/drawing/2014/main" id="{0F3839AD-1F77-49D6-89BE-78801D8D594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H120</a:t>
            </a:r>
          </a:p>
        </p:txBody>
      </p:sp>
      <p:sp>
        <p:nvSpPr>
          <p:cNvPr id="1738756" name="Slide Number Placeholder 3">
            <a:extLst>
              <a:ext uri="{FF2B5EF4-FFF2-40B4-BE49-F238E27FC236}">
                <a16:creationId xmlns:a16="http://schemas.microsoft.com/office/drawing/2014/main" id="{9A350AC9-6CD0-4918-BA88-E49D41F1977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6A1DF8E-6871-459F-AD2E-4D8394F4124C}" type="slidenum">
              <a:rPr lang="en-US" altLang="en-US" sz="1300"/>
              <a:pPr>
                <a:spcBef>
                  <a:spcPct val="0"/>
                </a:spcBef>
              </a:pPr>
              <a:t>1688</a:t>
            </a:fld>
            <a:endParaRPr lang="en-US" altLang="en-US" sz="1300"/>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6946" name="Slide Image Placeholder 1">
            <a:extLst>
              <a:ext uri="{FF2B5EF4-FFF2-40B4-BE49-F238E27FC236}">
                <a16:creationId xmlns:a16="http://schemas.microsoft.com/office/drawing/2014/main" id="{0727D323-E550-4286-9D90-91E3E5EE23A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6947" name="Notes Placeholder 2">
            <a:extLst>
              <a:ext uri="{FF2B5EF4-FFF2-40B4-BE49-F238E27FC236}">
                <a16:creationId xmlns:a16="http://schemas.microsoft.com/office/drawing/2014/main" id="{94E4F8EB-3AB2-4C15-9138-34E1806AB2F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H121</a:t>
            </a:r>
          </a:p>
        </p:txBody>
      </p:sp>
      <p:sp>
        <p:nvSpPr>
          <p:cNvPr id="1746948" name="Slide Number Placeholder 3">
            <a:extLst>
              <a:ext uri="{FF2B5EF4-FFF2-40B4-BE49-F238E27FC236}">
                <a16:creationId xmlns:a16="http://schemas.microsoft.com/office/drawing/2014/main" id="{A53F607C-6664-4F6A-83EC-56D6F2DC8DB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EF80662-D5C0-4642-9741-3B075A9B8E07}" type="slidenum">
              <a:rPr lang="en-US" altLang="en-US" sz="1300"/>
              <a:pPr>
                <a:spcBef>
                  <a:spcPct val="0"/>
                </a:spcBef>
              </a:pPr>
              <a:t>1696</a:t>
            </a:fld>
            <a:endParaRPr lang="en-US" altLang="en-US" sz="1300"/>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282" name="Slide Image Placeholder 1">
            <a:extLst>
              <a:ext uri="{FF2B5EF4-FFF2-40B4-BE49-F238E27FC236}">
                <a16:creationId xmlns:a16="http://schemas.microsoft.com/office/drawing/2014/main" id="{DE1C56C5-9B9F-4F7F-9114-1987AB51376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61283" name="Notes Placeholder 2">
            <a:extLst>
              <a:ext uri="{FF2B5EF4-FFF2-40B4-BE49-F238E27FC236}">
                <a16:creationId xmlns:a16="http://schemas.microsoft.com/office/drawing/2014/main" id="{8596E987-7BD9-4FFA-9373-38DE0B432C8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H122</a:t>
            </a:r>
          </a:p>
        </p:txBody>
      </p:sp>
      <p:sp>
        <p:nvSpPr>
          <p:cNvPr id="1761284" name="Slide Number Placeholder 3">
            <a:extLst>
              <a:ext uri="{FF2B5EF4-FFF2-40B4-BE49-F238E27FC236}">
                <a16:creationId xmlns:a16="http://schemas.microsoft.com/office/drawing/2014/main" id="{E04ACA72-A5E6-4F64-BAC7-B71643456E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0008C1B-36E9-4B52-9CC4-9F306D735CFF}" type="slidenum">
              <a:rPr lang="en-US" altLang="en-US" sz="1300"/>
              <a:pPr>
                <a:spcBef>
                  <a:spcPct val="0"/>
                </a:spcBef>
              </a:pPr>
              <a:t>1710</a:t>
            </a:fld>
            <a:endParaRPr lang="en-US" altLang="en-US" sz="1300"/>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5618" name="Slide Image Placeholder 1">
            <a:extLst>
              <a:ext uri="{FF2B5EF4-FFF2-40B4-BE49-F238E27FC236}">
                <a16:creationId xmlns:a16="http://schemas.microsoft.com/office/drawing/2014/main" id="{7D7FDC50-D890-4A38-97FE-1C737905C00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75619" name="Notes Placeholder 2">
            <a:extLst>
              <a:ext uri="{FF2B5EF4-FFF2-40B4-BE49-F238E27FC236}">
                <a16:creationId xmlns:a16="http://schemas.microsoft.com/office/drawing/2014/main" id="{EC112D75-2BEF-4500-9382-3D752779B42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H123</a:t>
            </a:r>
          </a:p>
        </p:txBody>
      </p:sp>
      <p:sp>
        <p:nvSpPr>
          <p:cNvPr id="1775620" name="Slide Number Placeholder 3">
            <a:extLst>
              <a:ext uri="{FF2B5EF4-FFF2-40B4-BE49-F238E27FC236}">
                <a16:creationId xmlns:a16="http://schemas.microsoft.com/office/drawing/2014/main" id="{BDB82225-6E7C-4222-8790-2B95AF9DE8B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6F93DCB-D7DE-451B-9ABE-A11D5DC7BEAE}" type="slidenum">
              <a:rPr lang="en-US" altLang="en-US" sz="1300"/>
              <a:pPr>
                <a:spcBef>
                  <a:spcPct val="0"/>
                </a:spcBef>
              </a:pPr>
              <a:t>1724</a:t>
            </a:fld>
            <a:endParaRPr lang="en-US" altLang="en-US" sz="1300"/>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4050" name="Slide Image Placeholder 1">
            <a:extLst>
              <a:ext uri="{FF2B5EF4-FFF2-40B4-BE49-F238E27FC236}">
                <a16:creationId xmlns:a16="http://schemas.microsoft.com/office/drawing/2014/main" id="{334DA92B-C323-4923-BC93-C5DB8A027A5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94051" name="Notes Placeholder 2">
            <a:extLst>
              <a:ext uri="{FF2B5EF4-FFF2-40B4-BE49-F238E27FC236}">
                <a16:creationId xmlns:a16="http://schemas.microsoft.com/office/drawing/2014/main" id="{B61E3FCD-3716-453E-BE7B-C68A5C9072E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H124</a:t>
            </a:r>
          </a:p>
        </p:txBody>
      </p:sp>
      <p:sp>
        <p:nvSpPr>
          <p:cNvPr id="1794052" name="Slide Number Placeholder 3">
            <a:extLst>
              <a:ext uri="{FF2B5EF4-FFF2-40B4-BE49-F238E27FC236}">
                <a16:creationId xmlns:a16="http://schemas.microsoft.com/office/drawing/2014/main" id="{A9E5A0AB-E195-4625-939D-85B4AB96E74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ECA2FF2-3F4A-420F-9FFA-37A01320503F}" type="slidenum">
              <a:rPr lang="en-US" altLang="en-US" sz="1300"/>
              <a:pPr>
                <a:spcBef>
                  <a:spcPct val="0"/>
                </a:spcBef>
              </a:pPr>
              <a:t>1742</a:t>
            </a:fld>
            <a:endParaRPr lang="en-US" altLang="en-US" sz="1300"/>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4290" name="Slide Image Placeholder 1">
            <a:extLst>
              <a:ext uri="{FF2B5EF4-FFF2-40B4-BE49-F238E27FC236}">
                <a16:creationId xmlns:a16="http://schemas.microsoft.com/office/drawing/2014/main" id="{8DB934B2-50F1-4141-BBCB-E49B38960E0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04291" name="Notes Placeholder 2">
            <a:extLst>
              <a:ext uri="{FF2B5EF4-FFF2-40B4-BE49-F238E27FC236}">
                <a16:creationId xmlns:a16="http://schemas.microsoft.com/office/drawing/2014/main" id="{D7C85DA1-874A-4BDB-9A54-3E4516C4808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H125</a:t>
            </a:r>
          </a:p>
        </p:txBody>
      </p:sp>
      <p:sp>
        <p:nvSpPr>
          <p:cNvPr id="1804292" name="Slide Number Placeholder 3">
            <a:extLst>
              <a:ext uri="{FF2B5EF4-FFF2-40B4-BE49-F238E27FC236}">
                <a16:creationId xmlns:a16="http://schemas.microsoft.com/office/drawing/2014/main" id="{32A58756-C37D-4D8E-B77D-55893379BB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0E59F5F-22F4-4CAD-A6DD-400FE7EA001F}" type="slidenum">
              <a:rPr lang="en-US" altLang="en-US" sz="1300"/>
              <a:pPr>
                <a:spcBef>
                  <a:spcPct val="0"/>
                </a:spcBef>
              </a:pPr>
              <a:t>1752</a:t>
            </a:fld>
            <a:endParaRPr lang="en-US" altLang="en-US" sz="1300"/>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5554" name="Slide Image Placeholder 1">
            <a:extLst>
              <a:ext uri="{FF2B5EF4-FFF2-40B4-BE49-F238E27FC236}">
                <a16:creationId xmlns:a16="http://schemas.microsoft.com/office/drawing/2014/main" id="{BFBF6191-A3F6-4B7A-9C30-6353D753B3B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15555" name="Notes Placeholder 2">
            <a:extLst>
              <a:ext uri="{FF2B5EF4-FFF2-40B4-BE49-F238E27FC236}">
                <a16:creationId xmlns:a16="http://schemas.microsoft.com/office/drawing/2014/main" id="{AA2E9105-2050-4383-BFEF-0285FD87C54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H126</a:t>
            </a:r>
          </a:p>
        </p:txBody>
      </p:sp>
      <p:sp>
        <p:nvSpPr>
          <p:cNvPr id="1815556" name="Slide Number Placeholder 3">
            <a:extLst>
              <a:ext uri="{FF2B5EF4-FFF2-40B4-BE49-F238E27FC236}">
                <a16:creationId xmlns:a16="http://schemas.microsoft.com/office/drawing/2014/main" id="{FD7FB9E6-B9CC-4A3C-9602-FE3156CADAF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18C97D0-8877-440B-9A75-5E48C7AC9A52}" type="slidenum">
              <a:rPr lang="en-US" altLang="en-US" sz="1300"/>
              <a:pPr>
                <a:spcBef>
                  <a:spcPct val="0"/>
                </a:spcBef>
              </a:pPr>
              <a:t>1763</a:t>
            </a:fld>
            <a:endParaRPr lang="en-US" altLang="en-US"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Slide Image Placeholder 1">
            <a:extLst>
              <a:ext uri="{FF2B5EF4-FFF2-40B4-BE49-F238E27FC236}">
                <a16:creationId xmlns:a16="http://schemas.microsoft.com/office/drawing/2014/main" id="{32BF2252-9A78-450C-AE55-72B516219DD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1555" name="Notes Placeholder 2">
            <a:extLst>
              <a:ext uri="{FF2B5EF4-FFF2-40B4-BE49-F238E27FC236}">
                <a16:creationId xmlns:a16="http://schemas.microsoft.com/office/drawing/2014/main" id="{CE3DBCB0-55A8-48DD-9E89-316E47E4796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H011</a:t>
            </a:r>
          </a:p>
        </p:txBody>
      </p:sp>
      <p:sp>
        <p:nvSpPr>
          <p:cNvPr id="151556" name="Slide Number Placeholder 3">
            <a:extLst>
              <a:ext uri="{FF2B5EF4-FFF2-40B4-BE49-F238E27FC236}">
                <a16:creationId xmlns:a16="http://schemas.microsoft.com/office/drawing/2014/main" id="{813B0EED-90DF-42C4-8F03-D50389D3B94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15F0DDC-46CE-4EB7-B977-F356FE0F765A}" type="slidenum">
              <a:rPr lang="en-US" altLang="en-US" sz="1300"/>
              <a:pPr>
                <a:spcBef>
                  <a:spcPct val="0"/>
                </a:spcBef>
              </a:pPr>
              <a:t>139</a:t>
            </a:fld>
            <a:endParaRPr lang="en-US" altLang="en-US" sz="1300"/>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8626" name="Slide Image Placeholder 1">
            <a:extLst>
              <a:ext uri="{FF2B5EF4-FFF2-40B4-BE49-F238E27FC236}">
                <a16:creationId xmlns:a16="http://schemas.microsoft.com/office/drawing/2014/main" id="{B0317F75-AD59-4D74-8680-2C9D5144813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18627" name="Notes Placeholder 2">
            <a:extLst>
              <a:ext uri="{FF2B5EF4-FFF2-40B4-BE49-F238E27FC236}">
                <a16:creationId xmlns:a16="http://schemas.microsoft.com/office/drawing/2014/main" id="{FA03E0B6-6737-48FC-9561-FCADB5F385B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1818628" name="Slide Number Placeholder 3">
            <a:extLst>
              <a:ext uri="{FF2B5EF4-FFF2-40B4-BE49-F238E27FC236}">
                <a16:creationId xmlns:a16="http://schemas.microsoft.com/office/drawing/2014/main" id="{F94DF1A5-81F5-422E-82B5-2F45A8025B5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53F5A49-1848-4652-B3C3-92EBA156E3CB}" type="slidenum">
              <a:rPr lang="en-US" altLang="en-US" sz="1300"/>
              <a:pPr>
                <a:spcBef>
                  <a:spcPct val="0"/>
                </a:spcBef>
              </a:pPr>
              <a:t>1765</a:t>
            </a:fld>
            <a:endParaRPr lang="en-US" altLang="en-US" sz="1300"/>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0914" name="Slide Image Placeholder 1">
            <a:extLst>
              <a:ext uri="{FF2B5EF4-FFF2-40B4-BE49-F238E27FC236}">
                <a16:creationId xmlns:a16="http://schemas.microsoft.com/office/drawing/2014/main" id="{1C6D3CB9-8285-4943-9F67-37923CAFF66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30915" name="Notes Placeholder 2">
            <a:extLst>
              <a:ext uri="{FF2B5EF4-FFF2-40B4-BE49-F238E27FC236}">
                <a16:creationId xmlns:a16="http://schemas.microsoft.com/office/drawing/2014/main" id="{FB166429-4024-49F8-B461-B8FC552CF65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H127</a:t>
            </a:r>
          </a:p>
        </p:txBody>
      </p:sp>
      <p:sp>
        <p:nvSpPr>
          <p:cNvPr id="1830916" name="Slide Number Placeholder 3">
            <a:extLst>
              <a:ext uri="{FF2B5EF4-FFF2-40B4-BE49-F238E27FC236}">
                <a16:creationId xmlns:a16="http://schemas.microsoft.com/office/drawing/2014/main" id="{BFF91C02-38E6-495D-8AE8-E06770B0EB1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0AE4797-1115-4B65-BB88-3DE09625AF86}" type="slidenum">
              <a:rPr lang="en-US" altLang="en-US" sz="1300"/>
              <a:pPr>
                <a:spcBef>
                  <a:spcPct val="0"/>
                </a:spcBef>
              </a:pPr>
              <a:t>1777</a:t>
            </a:fld>
            <a:endParaRPr lang="en-US" altLang="en-US" sz="1300"/>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1154" name="Slide Image Placeholder 1">
            <a:extLst>
              <a:ext uri="{FF2B5EF4-FFF2-40B4-BE49-F238E27FC236}">
                <a16:creationId xmlns:a16="http://schemas.microsoft.com/office/drawing/2014/main" id="{1F1C9A0C-21E5-4813-9CF5-9AB8E50723D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1155" name="Notes Placeholder 2">
            <a:extLst>
              <a:ext uri="{FF2B5EF4-FFF2-40B4-BE49-F238E27FC236}">
                <a16:creationId xmlns:a16="http://schemas.microsoft.com/office/drawing/2014/main" id="{C7C3AFBA-7279-4D3C-8FF3-551498EF35B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H128</a:t>
            </a:r>
          </a:p>
        </p:txBody>
      </p:sp>
      <p:sp>
        <p:nvSpPr>
          <p:cNvPr id="1841156" name="Slide Number Placeholder 3">
            <a:extLst>
              <a:ext uri="{FF2B5EF4-FFF2-40B4-BE49-F238E27FC236}">
                <a16:creationId xmlns:a16="http://schemas.microsoft.com/office/drawing/2014/main" id="{AFC917A5-4CCE-42FF-B40D-B255C72443C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BF590B2-55AE-4D9F-89DE-02C51B7AB796}" type="slidenum">
              <a:rPr lang="en-US" altLang="en-US" sz="1300"/>
              <a:pPr>
                <a:spcBef>
                  <a:spcPct val="0"/>
                </a:spcBef>
              </a:pPr>
              <a:t>1787</a:t>
            </a:fld>
            <a:endParaRPr lang="en-US" altLang="en-US" sz="1300"/>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5490" name="Slide Image Placeholder 1">
            <a:extLst>
              <a:ext uri="{FF2B5EF4-FFF2-40B4-BE49-F238E27FC236}">
                <a16:creationId xmlns:a16="http://schemas.microsoft.com/office/drawing/2014/main" id="{2B3D502B-CA29-4927-B498-ACEFFAC9918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55491" name="Notes Placeholder 2">
            <a:extLst>
              <a:ext uri="{FF2B5EF4-FFF2-40B4-BE49-F238E27FC236}">
                <a16:creationId xmlns:a16="http://schemas.microsoft.com/office/drawing/2014/main" id="{FF4E8885-C6DA-445C-B3D3-4C32E787AC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H129</a:t>
            </a:r>
          </a:p>
        </p:txBody>
      </p:sp>
      <p:sp>
        <p:nvSpPr>
          <p:cNvPr id="1855492" name="Slide Number Placeholder 3">
            <a:extLst>
              <a:ext uri="{FF2B5EF4-FFF2-40B4-BE49-F238E27FC236}">
                <a16:creationId xmlns:a16="http://schemas.microsoft.com/office/drawing/2014/main" id="{6D16E274-5A80-4145-A555-262F6E5B443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C9D06E8-ACCC-404E-BE0C-44F6DAC21864}" type="slidenum">
              <a:rPr lang="en-US" altLang="en-US" sz="1300"/>
              <a:pPr>
                <a:spcBef>
                  <a:spcPct val="0"/>
                </a:spcBef>
              </a:pPr>
              <a:t>1801</a:t>
            </a:fld>
            <a:endParaRPr lang="en-US" altLang="en-US" sz="1300"/>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0306" name="Slide Image Placeholder 1">
            <a:extLst>
              <a:ext uri="{FF2B5EF4-FFF2-40B4-BE49-F238E27FC236}">
                <a16:creationId xmlns:a16="http://schemas.microsoft.com/office/drawing/2014/main" id="{8C1F5897-3E3C-4D70-B2A6-BFF29558AFC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90307" name="Notes Placeholder 2">
            <a:extLst>
              <a:ext uri="{FF2B5EF4-FFF2-40B4-BE49-F238E27FC236}">
                <a16:creationId xmlns:a16="http://schemas.microsoft.com/office/drawing/2014/main" id="{349B9B6A-B12F-405C-87FD-64418A1189D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H130</a:t>
            </a:r>
          </a:p>
        </p:txBody>
      </p:sp>
      <p:sp>
        <p:nvSpPr>
          <p:cNvPr id="1890308" name="Slide Number Placeholder 3">
            <a:extLst>
              <a:ext uri="{FF2B5EF4-FFF2-40B4-BE49-F238E27FC236}">
                <a16:creationId xmlns:a16="http://schemas.microsoft.com/office/drawing/2014/main" id="{382746EF-FA86-4EB6-9E51-B55AF4DAB6C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78F2078-6A25-4B53-9A5B-A9101B1F2227}" type="slidenum">
              <a:rPr lang="en-US" altLang="en-US" sz="1300"/>
              <a:pPr>
                <a:spcBef>
                  <a:spcPct val="0"/>
                </a:spcBef>
              </a:pPr>
              <a:t>1835</a:t>
            </a:fld>
            <a:endParaRPr lang="en-US" altLang="en-US" sz="1300"/>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6930" name="Slide Image Placeholder 1">
            <a:extLst>
              <a:ext uri="{FF2B5EF4-FFF2-40B4-BE49-F238E27FC236}">
                <a16:creationId xmlns:a16="http://schemas.microsoft.com/office/drawing/2014/main" id="{FC2942B8-442C-4616-86B5-81914371E71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16931" name="Notes Placeholder 2">
            <a:extLst>
              <a:ext uri="{FF2B5EF4-FFF2-40B4-BE49-F238E27FC236}">
                <a16:creationId xmlns:a16="http://schemas.microsoft.com/office/drawing/2014/main" id="{1630D03F-375A-42EE-A429-45BC372D95A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H131</a:t>
            </a:r>
          </a:p>
        </p:txBody>
      </p:sp>
      <p:sp>
        <p:nvSpPr>
          <p:cNvPr id="1916932" name="Slide Number Placeholder 3">
            <a:extLst>
              <a:ext uri="{FF2B5EF4-FFF2-40B4-BE49-F238E27FC236}">
                <a16:creationId xmlns:a16="http://schemas.microsoft.com/office/drawing/2014/main" id="{7F7B5B24-F8C4-44D3-AC86-D5E58F89265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0951710-49D1-4347-AF59-3475070B29CF}" type="slidenum">
              <a:rPr lang="en-US" altLang="en-US" sz="1300"/>
              <a:pPr>
                <a:spcBef>
                  <a:spcPct val="0"/>
                </a:spcBef>
              </a:pPr>
              <a:t>1861</a:t>
            </a:fld>
            <a:endParaRPr lang="en-US" altLang="en-US" sz="1300"/>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62" name="Slide Image Placeholder 1">
            <a:extLst>
              <a:ext uri="{FF2B5EF4-FFF2-40B4-BE49-F238E27FC236}">
                <a16:creationId xmlns:a16="http://schemas.microsoft.com/office/drawing/2014/main" id="{90595BA2-3C8A-45CB-9A52-3F4ADB003F4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35363" name="Notes Placeholder 2">
            <a:extLst>
              <a:ext uri="{FF2B5EF4-FFF2-40B4-BE49-F238E27FC236}">
                <a16:creationId xmlns:a16="http://schemas.microsoft.com/office/drawing/2014/main" id="{0ACB8DBF-7236-4762-900E-882BF01469A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H132</a:t>
            </a:r>
          </a:p>
        </p:txBody>
      </p:sp>
      <p:sp>
        <p:nvSpPr>
          <p:cNvPr id="1935364" name="Slide Number Placeholder 3">
            <a:extLst>
              <a:ext uri="{FF2B5EF4-FFF2-40B4-BE49-F238E27FC236}">
                <a16:creationId xmlns:a16="http://schemas.microsoft.com/office/drawing/2014/main" id="{DC2779E8-D656-4D29-A94F-D9A683EFD86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D352EDB-0F1D-44CD-9D4F-D39E28E1AD23}" type="slidenum">
              <a:rPr lang="en-US" altLang="en-US" sz="1300"/>
              <a:pPr>
                <a:spcBef>
                  <a:spcPct val="0"/>
                </a:spcBef>
              </a:pPr>
              <a:t>1879</a:t>
            </a:fld>
            <a:endParaRPr lang="en-US" altLang="en-US" sz="1300"/>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1986" name="Slide Image Placeholder 1">
            <a:extLst>
              <a:ext uri="{FF2B5EF4-FFF2-40B4-BE49-F238E27FC236}">
                <a16:creationId xmlns:a16="http://schemas.microsoft.com/office/drawing/2014/main" id="{C1EF2F93-0984-4A6D-B92E-81668EAE3BD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61987" name="Notes Placeholder 2">
            <a:extLst>
              <a:ext uri="{FF2B5EF4-FFF2-40B4-BE49-F238E27FC236}">
                <a16:creationId xmlns:a16="http://schemas.microsoft.com/office/drawing/2014/main" id="{457D0C37-3652-48CD-8795-19D2B3C8FD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H133</a:t>
            </a:r>
          </a:p>
        </p:txBody>
      </p:sp>
      <p:sp>
        <p:nvSpPr>
          <p:cNvPr id="1961988" name="Slide Number Placeholder 3">
            <a:extLst>
              <a:ext uri="{FF2B5EF4-FFF2-40B4-BE49-F238E27FC236}">
                <a16:creationId xmlns:a16="http://schemas.microsoft.com/office/drawing/2014/main" id="{7670848B-903A-49CD-9D40-74CF39F194B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DD4B76F-3607-40FF-9D6C-21F1FA8062D0}" type="slidenum">
              <a:rPr lang="en-US" altLang="en-US" sz="1300"/>
              <a:pPr>
                <a:spcBef>
                  <a:spcPct val="0"/>
                </a:spcBef>
              </a:pPr>
              <a:t>1905</a:t>
            </a:fld>
            <a:endParaRPr lang="en-US" altLang="en-US" sz="1300"/>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0418" name="Slide Image Placeholder 1">
            <a:extLst>
              <a:ext uri="{FF2B5EF4-FFF2-40B4-BE49-F238E27FC236}">
                <a16:creationId xmlns:a16="http://schemas.microsoft.com/office/drawing/2014/main" id="{158105A1-9586-4B0A-8D50-9C784C932AD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80419" name="Notes Placeholder 2">
            <a:extLst>
              <a:ext uri="{FF2B5EF4-FFF2-40B4-BE49-F238E27FC236}">
                <a16:creationId xmlns:a16="http://schemas.microsoft.com/office/drawing/2014/main" id="{9FFB928A-0FFC-4CA3-A377-19F0FC15EF1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H134</a:t>
            </a:r>
          </a:p>
        </p:txBody>
      </p:sp>
      <p:sp>
        <p:nvSpPr>
          <p:cNvPr id="1980420" name="Slide Number Placeholder 3">
            <a:extLst>
              <a:ext uri="{FF2B5EF4-FFF2-40B4-BE49-F238E27FC236}">
                <a16:creationId xmlns:a16="http://schemas.microsoft.com/office/drawing/2014/main" id="{E08EC1ED-B782-41E5-8E78-3DFDE52378A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C376DD8-FE04-47C9-893B-04908FDDEFFE}" type="slidenum">
              <a:rPr lang="en-US" altLang="en-US" sz="1300"/>
              <a:pPr>
                <a:spcBef>
                  <a:spcPct val="0"/>
                </a:spcBef>
              </a:pPr>
              <a:t>1923</a:t>
            </a:fld>
            <a:endParaRPr lang="en-US" altLang="en-US" sz="1300"/>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8850" name="Slide Image Placeholder 1">
            <a:extLst>
              <a:ext uri="{FF2B5EF4-FFF2-40B4-BE49-F238E27FC236}">
                <a16:creationId xmlns:a16="http://schemas.microsoft.com/office/drawing/2014/main" id="{9A16A903-997B-426C-80E3-FA73E80FCA9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98851" name="Notes Placeholder 2">
            <a:extLst>
              <a:ext uri="{FF2B5EF4-FFF2-40B4-BE49-F238E27FC236}">
                <a16:creationId xmlns:a16="http://schemas.microsoft.com/office/drawing/2014/main" id="{DC905883-32A5-4EFF-B413-CDB4BF8E86E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H135</a:t>
            </a:r>
          </a:p>
        </p:txBody>
      </p:sp>
      <p:sp>
        <p:nvSpPr>
          <p:cNvPr id="1998852" name="Slide Number Placeholder 3">
            <a:extLst>
              <a:ext uri="{FF2B5EF4-FFF2-40B4-BE49-F238E27FC236}">
                <a16:creationId xmlns:a16="http://schemas.microsoft.com/office/drawing/2014/main" id="{193F1DC3-64CA-4BBF-8697-7EAEB0652F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DA1443D-A602-4A3B-B9AD-6D93161895F4}" type="slidenum">
              <a:rPr lang="en-US" altLang="en-US" sz="1300"/>
              <a:pPr>
                <a:spcBef>
                  <a:spcPct val="0"/>
                </a:spcBef>
              </a:pPr>
              <a:t>1941</a:t>
            </a:fld>
            <a:endParaRPr lang="en-US" altLang="en-US"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Slide Image Placeholder 1">
            <a:extLst>
              <a:ext uri="{FF2B5EF4-FFF2-40B4-BE49-F238E27FC236}">
                <a16:creationId xmlns:a16="http://schemas.microsoft.com/office/drawing/2014/main" id="{65CCAE71-C80A-4354-BD4E-858271C38A6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5891" name="Notes Placeholder 2">
            <a:extLst>
              <a:ext uri="{FF2B5EF4-FFF2-40B4-BE49-F238E27FC236}">
                <a16:creationId xmlns:a16="http://schemas.microsoft.com/office/drawing/2014/main" id="{0AAF68B5-7E1F-4893-A877-A5F35DAE181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H012</a:t>
            </a:r>
          </a:p>
        </p:txBody>
      </p:sp>
      <p:sp>
        <p:nvSpPr>
          <p:cNvPr id="165892" name="Slide Number Placeholder 3">
            <a:extLst>
              <a:ext uri="{FF2B5EF4-FFF2-40B4-BE49-F238E27FC236}">
                <a16:creationId xmlns:a16="http://schemas.microsoft.com/office/drawing/2014/main" id="{762FA8D8-1CEB-48F4-B335-1D2D27F384C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F4F44C2-D65D-4F60-A1E2-2B6D03B2F442}" type="slidenum">
              <a:rPr lang="en-US" altLang="en-US" sz="1300"/>
              <a:pPr>
                <a:spcBef>
                  <a:spcPct val="0"/>
                </a:spcBef>
              </a:pPr>
              <a:t>153</a:t>
            </a:fld>
            <a:endParaRPr lang="en-US" altLang="en-US" sz="1300"/>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1378" name="Slide Image Placeholder 1">
            <a:extLst>
              <a:ext uri="{FF2B5EF4-FFF2-40B4-BE49-F238E27FC236}">
                <a16:creationId xmlns:a16="http://schemas.microsoft.com/office/drawing/2014/main" id="{685E14C4-2C14-469F-82BD-78C57D508F4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21379" name="Notes Placeholder 2">
            <a:extLst>
              <a:ext uri="{FF2B5EF4-FFF2-40B4-BE49-F238E27FC236}">
                <a16:creationId xmlns:a16="http://schemas.microsoft.com/office/drawing/2014/main" id="{94CA99DE-4C72-4AA7-934C-99705F4C00F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H136</a:t>
            </a:r>
          </a:p>
        </p:txBody>
      </p:sp>
      <p:sp>
        <p:nvSpPr>
          <p:cNvPr id="2021380" name="Slide Number Placeholder 3">
            <a:extLst>
              <a:ext uri="{FF2B5EF4-FFF2-40B4-BE49-F238E27FC236}">
                <a16:creationId xmlns:a16="http://schemas.microsoft.com/office/drawing/2014/main" id="{ED1F411C-D2D2-4EC3-B3E9-7546385ABB2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6CF39B3-5BD2-4F3B-A1D6-0C27D43974FA}" type="slidenum">
              <a:rPr lang="en-US" altLang="en-US" sz="1300"/>
              <a:pPr>
                <a:spcBef>
                  <a:spcPct val="0"/>
                </a:spcBef>
              </a:pPr>
              <a:t>1963</a:t>
            </a:fld>
            <a:endParaRPr lang="en-US" altLang="en-US" sz="1300"/>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9810" name="Slide Image Placeholder 1">
            <a:extLst>
              <a:ext uri="{FF2B5EF4-FFF2-40B4-BE49-F238E27FC236}">
                <a16:creationId xmlns:a16="http://schemas.microsoft.com/office/drawing/2014/main" id="{1BCE4812-E115-46F3-AE3E-3CD3DA0F5A2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39811" name="Notes Placeholder 2">
            <a:extLst>
              <a:ext uri="{FF2B5EF4-FFF2-40B4-BE49-F238E27FC236}">
                <a16:creationId xmlns:a16="http://schemas.microsoft.com/office/drawing/2014/main" id="{CE5D986D-E8E6-4526-A9CA-0455CA5201B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H137</a:t>
            </a:r>
          </a:p>
        </p:txBody>
      </p:sp>
      <p:sp>
        <p:nvSpPr>
          <p:cNvPr id="2039812" name="Slide Number Placeholder 3">
            <a:extLst>
              <a:ext uri="{FF2B5EF4-FFF2-40B4-BE49-F238E27FC236}">
                <a16:creationId xmlns:a16="http://schemas.microsoft.com/office/drawing/2014/main" id="{8DE1C7FB-55AF-4786-8EBF-A4F8C3FB168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BAE523A-65E3-46DF-97B3-1A6C4A9CA70E}" type="slidenum">
              <a:rPr lang="en-US" altLang="en-US" sz="1300"/>
              <a:pPr>
                <a:spcBef>
                  <a:spcPct val="0"/>
                </a:spcBef>
              </a:pPr>
              <a:t>1981</a:t>
            </a:fld>
            <a:endParaRPr lang="en-US" altLang="en-US" sz="1300"/>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4146" name="Slide Image Placeholder 1">
            <a:extLst>
              <a:ext uri="{FF2B5EF4-FFF2-40B4-BE49-F238E27FC236}">
                <a16:creationId xmlns:a16="http://schemas.microsoft.com/office/drawing/2014/main" id="{FB4EE4DC-3099-49BB-87A7-43AC25C05E7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54147" name="Notes Placeholder 2">
            <a:extLst>
              <a:ext uri="{FF2B5EF4-FFF2-40B4-BE49-F238E27FC236}">
                <a16:creationId xmlns:a16="http://schemas.microsoft.com/office/drawing/2014/main" id="{B8DC2382-DD6C-4FA9-AF97-940FCF2E242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H138</a:t>
            </a:r>
          </a:p>
        </p:txBody>
      </p:sp>
      <p:sp>
        <p:nvSpPr>
          <p:cNvPr id="2054148" name="Slide Number Placeholder 3">
            <a:extLst>
              <a:ext uri="{FF2B5EF4-FFF2-40B4-BE49-F238E27FC236}">
                <a16:creationId xmlns:a16="http://schemas.microsoft.com/office/drawing/2014/main" id="{817F37FA-3510-432C-B1FA-B4415360A07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0F5D69F-93E9-4E41-85F9-272404608370}" type="slidenum">
              <a:rPr lang="en-US" altLang="en-US" sz="1300"/>
              <a:pPr>
                <a:spcBef>
                  <a:spcPct val="0"/>
                </a:spcBef>
              </a:pPr>
              <a:t>1995</a:t>
            </a:fld>
            <a:endParaRPr lang="en-US" altLang="en-US" sz="1300"/>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2578" name="Slide Image Placeholder 1">
            <a:extLst>
              <a:ext uri="{FF2B5EF4-FFF2-40B4-BE49-F238E27FC236}">
                <a16:creationId xmlns:a16="http://schemas.microsoft.com/office/drawing/2014/main" id="{5987BAE9-82D1-42DC-A345-1CDE91728A3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72579" name="Notes Placeholder 2">
            <a:extLst>
              <a:ext uri="{FF2B5EF4-FFF2-40B4-BE49-F238E27FC236}">
                <a16:creationId xmlns:a16="http://schemas.microsoft.com/office/drawing/2014/main" id="{891DC06D-39E7-4CB3-9246-FAA01EEEF1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H139</a:t>
            </a:r>
          </a:p>
        </p:txBody>
      </p:sp>
      <p:sp>
        <p:nvSpPr>
          <p:cNvPr id="2072580" name="Slide Number Placeholder 3">
            <a:extLst>
              <a:ext uri="{FF2B5EF4-FFF2-40B4-BE49-F238E27FC236}">
                <a16:creationId xmlns:a16="http://schemas.microsoft.com/office/drawing/2014/main" id="{00BD44A9-669F-4DD8-928D-0F1DDD317B5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3291440-7EAC-41CC-8ABD-27E4AF62AF71}" type="slidenum">
              <a:rPr lang="en-US" altLang="en-US" sz="1300"/>
              <a:pPr>
                <a:spcBef>
                  <a:spcPct val="0"/>
                </a:spcBef>
              </a:pPr>
              <a:t>2013</a:t>
            </a:fld>
            <a:endParaRPr lang="en-US" altLang="en-US" sz="1300"/>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6914" name="Slide Image Placeholder 1">
            <a:extLst>
              <a:ext uri="{FF2B5EF4-FFF2-40B4-BE49-F238E27FC236}">
                <a16:creationId xmlns:a16="http://schemas.microsoft.com/office/drawing/2014/main" id="{A8D7B287-F5C4-4BEC-9A7C-25751093C92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86915" name="Notes Placeholder 2">
            <a:extLst>
              <a:ext uri="{FF2B5EF4-FFF2-40B4-BE49-F238E27FC236}">
                <a16:creationId xmlns:a16="http://schemas.microsoft.com/office/drawing/2014/main" id="{D869E5DA-575D-4B6B-8B68-1BA4750B85B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H140</a:t>
            </a:r>
          </a:p>
        </p:txBody>
      </p:sp>
      <p:sp>
        <p:nvSpPr>
          <p:cNvPr id="2086916" name="Slide Number Placeholder 3">
            <a:extLst>
              <a:ext uri="{FF2B5EF4-FFF2-40B4-BE49-F238E27FC236}">
                <a16:creationId xmlns:a16="http://schemas.microsoft.com/office/drawing/2014/main" id="{7BFE4325-B132-4676-9808-4EF0E03B374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CDCD259-B7F4-4BD0-8010-B44C9396C7DF}" type="slidenum">
              <a:rPr lang="en-US" altLang="en-US" sz="1300"/>
              <a:pPr>
                <a:spcBef>
                  <a:spcPct val="0"/>
                </a:spcBef>
              </a:pPr>
              <a:t>2027</a:t>
            </a:fld>
            <a:endParaRPr lang="en-US" altLang="en-US" sz="1300"/>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1250" name="Slide Image Placeholder 1">
            <a:extLst>
              <a:ext uri="{FF2B5EF4-FFF2-40B4-BE49-F238E27FC236}">
                <a16:creationId xmlns:a16="http://schemas.microsoft.com/office/drawing/2014/main" id="{DC1C3B88-6C77-4CD4-BD63-D06500987D4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01251" name="Notes Placeholder 2">
            <a:extLst>
              <a:ext uri="{FF2B5EF4-FFF2-40B4-BE49-F238E27FC236}">
                <a16:creationId xmlns:a16="http://schemas.microsoft.com/office/drawing/2014/main" id="{69F1E25C-D4B2-4F12-937B-6EF9136A318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H141</a:t>
            </a:r>
          </a:p>
        </p:txBody>
      </p:sp>
      <p:sp>
        <p:nvSpPr>
          <p:cNvPr id="2101252" name="Slide Number Placeholder 3">
            <a:extLst>
              <a:ext uri="{FF2B5EF4-FFF2-40B4-BE49-F238E27FC236}">
                <a16:creationId xmlns:a16="http://schemas.microsoft.com/office/drawing/2014/main" id="{79B4FE78-362C-43EB-865D-6EE3CCB153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4994914-61B5-41C7-98C9-17311795CFBD}" type="slidenum">
              <a:rPr lang="en-US" altLang="en-US" sz="1300"/>
              <a:pPr>
                <a:spcBef>
                  <a:spcPct val="0"/>
                </a:spcBef>
              </a:pPr>
              <a:t>2041</a:t>
            </a:fld>
            <a:endParaRPr lang="en-US" altLang="en-US" sz="1300"/>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1490" name="Slide Image Placeholder 1">
            <a:extLst>
              <a:ext uri="{FF2B5EF4-FFF2-40B4-BE49-F238E27FC236}">
                <a16:creationId xmlns:a16="http://schemas.microsoft.com/office/drawing/2014/main" id="{BA24EDA1-F799-416F-B1B1-9992CC89917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11491" name="Notes Placeholder 2">
            <a:extLst>
              <a:ext uri="{FF2B5EF4-FFF2-40B4-BE49-F238E27FC236}">
                <a16:creationId xmlns:a16="http://schemas.microsoft.com/office/drawing/2014/main" id="{BC888F61-AA50-4C2A-BC5D-B6FDA83AF17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H142</a:t>
            </a:r>
          </a:p>
        </p:txBody>
      </p:sp>
      <p:sp>
        <p:nvSpPr>
          <p:cNvPr id="2111492" name="Slide Number Placeholder 3">
            <a:extLst>
              <a:ext uri="{FF2B5EF4-FFF2-40B4-BE49-F238E27FC236}">
                <a16:creationId xmlns:a16="http://schemas.microsoft.com/office/drawing/2014/main" id="{BEC8EBC9-EE82-4927-B14C-247E5D3E680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ECADCD3-0190-4461-A652-353BA02A852E}" type="slidenum">
              <a:rPr lang="en-US" altLang="en-US" sz="1300"/>
              <a:pPr>
                <a:spcBef>
                  <a:spcPct val="0"/>
                </a:spcBef>
              </a:pPr>
              <a:t>2051</a:t>
            </a:fld>
            <a:endParaRPr lang="en-US" altLang="en-US" sz="1300"/>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22" name="Slide Image Placeholder 1">
            <a:extLst>
              <a:ext uri="{FF2B5EF4-FFF2-40B4-BE49-F238E27FC236}">
                <a16:creationId xmlns:a16="http://schemas.microsoft.com/office/drawing/2014/main" id="{4B65761C-7A6E-450B-9C32-D95E482BFF8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29923" name="Notes Placeholder 2">
            <a:extLst>
              <a:ext uri="{FF2B5EF4-FFF2-40B4-BE49-F238E27FC236}">
                <a16:creationId xmlns:a16="http://schemas.microsoft.com/office/drawing/2014/main" id="{9F3FCDBB-5856-471C-ACD9-15C8E54DA0B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H143</a:t>
            </a:r>
          </a:p>
        </p:txBody>
      </p:sp>
      <p:sp>
        <p:nvSpPr>
          <p:cNvPr id="2129924" name="Slide Number Placeholder 3">
            <a:extLst>
              <a:ext uri="{FF2B5EF4-FFF2-40B4-BE49-F238E27FC236}">
                <a16:creationId xmlns:a16="http://schemas.microsoft.com/office/drawing/2014/main" id="{9A5BD9BC-A391-4ED5-BDC6-F07694F1569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E69E3A0-B6FA-409F-B403-905001AABAAC}" type="slidenum">
              <a:rPr lang="en-US" altLang="en-US" sz="1300"/>
              <a:pPr>
                <a:spcBef>
                  <a:spcPct val="0"/>
                </a:spcBef>
              </a:pPr>
              <a:t>2069</a:t>
            </a:fld>
            <a:endParaRPr lang="en-US" altLang="en-US" sz="1300"/>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4258" name="Slide Image Placeholder 1">
            <a:extLst>
              <a:ext uri="{FF2B5EF4-FFF2-40B4-BE49-F238E27FC236}">
                <a16:creationId xmlns:a16="http://schemas.microsoft.com/office/drawing/2014/main" id="{8AB6BD9D-07B3-48E1-BC8E-0397D83BC3C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44259" name="Notes Placeholder 2">
            <a:extLst>
              <a:ext uri="{FF2B5EF4-FFF2-40B4-BE49-F238E27FC236}">
                <a16:creationId xmlns:a16="http://schemas.microsoft.com/office/drawing/2014/main" id="{B0DADAD6-1BFA-4305-B03D-E43DF6E9274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H144</a:t>
            </a:r>
          </a:p>
        </p:txBody>
      </p:sp>
      <p:sp>
        <p:nvSpPr>
          <p:cNvPr id="2144260" name="Slide Number Placeholder 3">
            <a:extLst>
              <a:ext uri="{FF2B5EF4-FFF2-40B4-BE49-F238E27FC236}">
                <a16:creationId xmlns:a16="http://schemas.microsoft.com/office/drawing/2014/main" id="{0A5C93F7-107D-4069-A13B-2DA3702C74C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B46E49B-756A-4035-8DCD-7DCF941DE5BC}" type="slidenum">
              <a:rPr lang="en-US" altLang="en-US" sz="1300"/>
              <a:pPr>
                <a:spcBef>
                  <a:spcPct val="0"/>
                </a:spcBef>
              </a:pPr>
              <a:t>2083</a:t>
            </a:fld>
            <a:endParaRPr lang="en-US" altLang="en-US" sz="1300"/>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8594" name="Slide Image Placeholder 1">
            <a:extLst>
              <a:ext uri="{FF2B5EF4-FFF2-40B4-BE49-F238E27FC236}">
                <a16:creationId xmlns:a16="http://schemas.microsoft.com/office/drawing/2014/main" id="{03F839AA-19E5-43D9-8434-3EB47CEF7C9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8595" name="Notes Placeholder 2">
            <a:extLst>
              <a:ext uri="{FF2B5EF4-FFF2-40B4-BE49-F238E27FC236}">
                <a16:creationId xmlns:a16="http://schemas.microsoft.com/office/drawing/2014/main" id="{2BE34ECD-A252-4DB4-81AA-6A914743148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H145</a:t>
            </a:r>
          </a:p>
        </p:txBody>
      </p:sp>
      <p:sp>
        <p:nvSpPr>
          <p:cNvPr id="2158596" name="Slide Number Placeholder 3">
            <a:extLst>
              <a:ext uri="{FF2B5EF4-FFF2-40B4-BE49-F238E27FC236}">
                <a16:creationId xmlns:a16="http://schemas.microsoft.com/office/drawing/2014/main" id="{2DFD3F72-59A9-4574-A79F-EE96DDF58AB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E558B76-394C-414E-B367-C8DDB7E0E09D}" type="slidenum">
              <a:rPr lang="en-US" altLang="en-US" sz="1300"/>
              <a:pPr>
                <a:spcBef>
                  <a:spcPct val="0"/>
                </a:spcBef>
              </a:pPr>
              <a:t>2097</a:t>
            </a:fld>
            <a:endParaRPr lang="en-US" altLang="en-US"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Slide Image Placeholder 1">
            <a:extLst>
              <a:ext uri="{FF2B5EF4-FFF2-40B4-BE49-F238E27FC236}">
                <a16:creationId xmlns:a16="http://schemas.microsoft.com/office/drawing/2014/main" id="{41E89514-F5B2-4374-AD14-AC4D0692A31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6131" name="Notes Placeholder 2">
            <a:extLst>
              <a:ext uri="{FF2B5EF4-FFF2-40B4-BE49-F238E27FC236}">
                <a16:creationId xmlns:a16="http://schemas.microsoft.com/office/drawing/2014/main" id="{C756A0D7-271A-4E02-9158-518A14A4D21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H013</a:t>
            </a:r>
          </a:p>
        </p:txBody>
      </p:sp>
      <p:sp>
        <p:nvSpPr>
          <p:cNvPr id="176132" name="Slide Number Placeholder 3">
            <a:extLst>
              <a:ext uri="{FF2B5EF4-FFF2-40B4-BE49-F238E27FC236}">
                <a16:creationId xmlns:a16="http://schemas.microsoft.com/office/drawing/2014/main" id="{F759F592-87F6-42D0-8119-D3075F2781C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B92004D-DB63-4F61-8D04-34F680C8CFEB}" type="slidenum">
              <a:rPr lang="en-US" altLang="en-US" sz="1300"/>
              <a:pPr>
                <a:spcBef>
                  <a:spcPct val="0"/>
                </a:spcBef>
              </a:pPr>
              <a:t>163</a:t>
            </a:fld>
            <a:endParaRPr lang="en-US" altLang="en-US" sz="1300"/>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2930" name="Slide Image Placeholder 1">
            <a:extLst>
              <a:ext uri="{FF2B5EF4-FFF2-40B4-BE49-F238E27FC236}">
                <a16:creationId xmlns:a16="http://schemas.microsoft.com/office/drawing/2014/main" id="{82A5F0E9-1568-4861-AA3B-9914D244437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72931" name="Notes Placeholder 2">
            <a:extLst>
              <a:ext uri="{FF2B5EF4-FFF2-40B4-BE49-F238E27FC236}">
                <a16:creationId xmlns:a16="http://schemas.microsoft.com/office/drawing/2014/main" id="{5D8E971B-E433-4AFB-AD8C-E72A39A33F1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H146</a:t>
            </a:r>
          </a:p>
        </p:txBody>
      </p:sp>
      <p:sp>
        <p:nvSpPr>
          <p:cNvPr id="2172932" name="Slide Number Placeholder 3">
            <a:extLst>
              <a:ext uri="{FF2B5EF4-FFF2-40B4-BE49-F238E27FC236}">
                <a16:creationId xmlns:a16="http://schemas.microsoft.com/office/drawing/2014/main" id="{5A56C33E-E924-45D5-954F-C4078231D88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0356A04-8213-4DEF-8F77-97478B40C307}" type="slidenum">
              <a:rPr lang="en-US" altLang="en-US" sz="1300"/>
              <a:pPr>
                <a:spcBef>
                  <a:spcPct val="0"/>
                </a:spcBef>
              </a:pPr>
              <a:t>2111</a:t>
            </a:fld>
            <a:endParaRPr lang="en-US" altLang="en-US" sz="1300"/>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62" name="Slide Image Placeholder 1">
            <a:extLst>
              <a:ext uri="{FF2B5EF4-FFF2-40B4-BE49-F238E27FC236}">
                <a16:creationId xmlns:a16="http://schemas.microsoft.com/office/drawing/2014/main" id="{3FFE1F2E-A9CB-45DD-93FA-CAD8350E0A0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91363" name="Notes Placeholder 2">
            <a:extLst>
              <a:ext uri="{FF2B5EF4-FFF2-40B4-BE49-F238E27FC236}">
                <a16:creationId xmlns:a16="http://schemas.microsoft.com/office/drawing/2014/main" id="{EA6B37E1-1326-4FBB-9B0D-6F12EDF236C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H147</a:t>
            </a:r>
          </a:p>
        </p:txBody>
      </p:sp>
      <p:sp>
        <p:nvSpPr>
          <p:cNvPr id="2191364" name="Slide Number Placeholder 3">
            <a:extLst>
              <a:ext uri="{FF2B5EF4-FFF2-40B4-BE49-F238E27FC236}">
                <a16:creationId xmlns:a16="http://schemas.microsoft.com/office/drawing/2014/main" id="{E465DD75-63BE-4605-9794-C50EEB782F7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1E17982-79CA-4AE3-B798-E5DE3E572C28}" type="slidenum">
              <a:rPr lang="en-US" altLang="en-US" sz="1300"/>
              <a:pPr>
                <a:spcBef>
                  <a:spcPct val="0"/>
                </a:spcBef>
              </a:pPr>
              <a:t>2129</a:t>
            </a:fld>
            <a:endParaRPr lang="en-US" altLang="en-US" sz="1300"/>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7986" name="Slide Image Placeholder 1">
            <a:extLst>
              <a:ext uri="{FF2B5EF4-FFF2-40B4-BE49-F238E27FC236}">
                <a16:creationId xmlns:a16="http://schemas.microsoft.com/office/drawing/2014/main" id="{531FFBC8-594B-4360-91EB-3BDBD742341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17987" name="Notes Placeholder 2">
            <a:extLst>
              <a:ext uri="{FF2B5EF4-FFF2-40B4-BE49-F238E27FC236}">
                <a16:creationId xmlns:a16="http://schemas.microsoft.com/office/drawing/2014/main" id="{0C89A110-756B-4E2D-8F99-F3FCA3BB248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H148</a:t>
            </a:r>
          </a:p>
        </p:txBody>
      </p:sp>
      <p:sp>
        <p:nvSpPr>
          <p:cNvPr id="2217988" name="Slide Number Placeholder 3">
            <a:extLst>
              <a:ext uri="{FF2B5EF4-FFF2-40B4-BE49-F238E27FC236}">
                <a16:creationId xmlns:a16="http://schemas.microsoft.com/office/drawing/2014/main" id="{92476302-7C34-400C-B864-38301B192D3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296E1B0-0050-4498-9C20-C7406D6D9DC8}" type="slidenum">
              <a:rPr lang="en-US" altLang="en-US" sz="1300"/>
              <a:pPr>
                <a:spcBef>
                  <a:spcPct val="0"/>
                </a:spcBef>
              </a:pPr>
              <a:t>2155</a:t>
            </a:fld>
            <a:endParaRPr lang="en-US" altLang="en-US" sz="1300"/>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8226" name="Slide Image Placeholder 1">
            <a:extLst>
              <a:ext uri="{FF2B5EF4-FFF2-40B4-BE49-F238E27FC236}">
                <a16:creationId xmlns:a16="http://schemas.microsoft.com/office/drawing/2014/main" id="{1A5561DF-6885-49C5-8722-3001F9EB416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28227" name="Notes Placeholder 2">
            <a:extLst>
              <a:ext uri="{FF2B5EF4-FFF2-40B4-BE49-F238E27FC236}">
                <a16:creationId xmlns:a16="http://schemas.microsoft.com/office/drawing/2014/main" id="{79889B96-1236-4730-BC76-D096DDD3D06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H149</a:t>
            </a:r>
          </a:p>
        </p:txBody>
      </p:sp>
      <p:sp>
        <p:nvSpPr>
          <p:cNvPr id="2228228" name="Slide Number Placeholder 3">
            <a:extLst>
              <a:ext uri="{FF2B5EF4-FFF2-40B4-BE49-F238E27FC236}">
                <a16:creationId xmlns:a16="http://schemas.microsoft.com/office/drawing/2014/main" id="{D8F2DF03-1C68-466D-8A8C-D63395E77F1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BB555C5-B89B-4D14-ABFC-0C49BEB553CE}" type="slidenum">
              <a:rPr lang="en-US" altLang="en-US" sz="1300"/>
              <a:pPr>
                <a:spcBef>
                  <a:spcPct val="0"/>
                </a:spcBef>
              </a:pPr>
              <a:t>2165</a:t>
            </a:fld>
            <a:endParaRPr lang="en-US" altLang="en-US" sz="1300"/>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6658" name="Slide Image Placeholder 1">
            <a:extLst>
              <a:ext uri="{FF2B5EF4-FFF2-40B4-BE49-F238E27FC236}">
                <a16:creationId xmlns:a16="http://schemas.microsoft.com/office/drawing/2014/main" id="{88734F7A-57B6-417D-B55F-62A8999D898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46659" name="Notes Placeholder 2">
            <a:extLst>
              <a:ext uri="{FF2B5EF4-FFF2-40B4-BE49-F238E27FC236}">
                <a16:creationId xmlns:a16="http://schemas.microsoft.com/office/drawing/2014/main" id="{FC834D83-AA02-4763-B125-9615D895329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H150</a:t>
            </a:r>
          </a:p>
        </p:txBody>
      </p:sp>
      <p:sp>
        <p:nvSpPr>
          <p:cNvPr id="2246660" name="Slide Number Placeholder 3">
            <a:extLst>
              <a:ext uri="{FF2B5EF4-FFF2-40B4-BE49-F238E27FC236}">
                <a16:creationId xmlns:a16="http://schemas.microsoft.com/office/drawing/2014/main" id="{40AD631B-ABE8-4D15-8280-41B1FBD0422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4BCB951-BA07-40F3-B5C0-428F22195DCF}" type="slidenum">
              <a:rPr lang="en-US" altLang="en-US" sz="1300"/>
              <a:pPr>
                <a:spcBef>
                  <a:spcPct val="0"/>
                </a:spcBef>
              </a:pPr>
              <a:t>2183</a:t>
            </a:fld>
            <a:endParaRPr lang="en-US" altLang="en-US" sz="1300"/>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7138" name="Slide Image Placeholder 1">
            <a:extLst>
              <a:ext uri="{FF2B5EF4-FFF2-40B4-BE49-F238E27FC236}">
                <a16:creationId xmlns:a16="http://schemas.microsoft.com/office/drawing/2014/main" id="{94DB9D81-FC88-443D-9E3F-5986B2A722C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67139" name="Notes Placeholder 2">
            <a:extLst>
              <a:ext uri="{FF2B5EF4-FFF2-40B4-BE49-F238E27FC236}">
                <a16:creationId xmlns:a16="http://schemas.microsoft.com/office/drawing/2014/main" id="{84F2A08C-D50C-4C2F-B559-E7E44190B7B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H151</a:t>
            </a:r>
          </a:p>
        </p:txBody>
      </p:sp>
      <p:sp>
        <p:nvSpPr>
          <p:cNvPr id="2267140" name="Slide Number Placeholder 3">
            <a:extLst>
              <a:ext uri="{FF2B5EF4-FFF2-40B4-BE49-F238E27FC236}">
                <a16:creationId xmlns:a16="http://schemas.microsoft.com/office/drawing/2014/main" id="{F2D716ED-0164-438D-99EC-DAB91C4E3BF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C8CD0BE-FCE4-4521-BEDC-7520B42757E7}" type="slidenum">
              <a:rPr lang="en-US" altLang="en-US" sz="1300"/>
              <a:pPr>
                <a:spcBef>
                  <a:spcPct val="0"/>
                </a:spcBef>
              </a:pPr>
              <a:t>2203</a:t>
            </a:fld>
            <a:endParaRPr lang="en-US" altLang="en-US" sz="1300"/>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7378" name="Slide Image Placeholder 1">
            <a:extLst>
              <a:ext uri="{FF2B5EF4-FFF2-40B4-BE49-F238E27FC236}">
                <a16:creationId xmlns:a16="http://schemas.microsoft.com/office/drawing/2014/main" id="{03FDA5B8-225F-4A55-A37F-769B6EBB8BC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77379" name="Notes Placeholder 2">
            <a:extLst>
              <a:ext uri="{FF2B5EF4-FFF2-40B4-BE49-F238E27FC236}">
                <a16:creationId xmlns:a16="http://schemas.microsoft.com/office/drawing/2014/main" id="{419A5001-7409-4A2F-96F5-7315B67C351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2277380" name="Slide Number Placeholder 3">
            <a:extLst>
              <a:ext uri="{FF2B5EF4-FFF2-40B4-BE49-F238E27FC236}">
                <a16:creationId xmlns:a16="http://schemas.microsoft.com/office/drawing/2014/main" id="{3598541F-C0D3-4923-BDB9-7F81217355B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C576293-63C5-45AC-8642-4EA01406D17E}" type="slidenum">
              <a:rPr lang="en-US" altLang="en-US" sz="1300"/>
              <a:pPr>
                <a:spcBef>
                  <a:spcPct val="0"/>
                </a:spcBef>
              </a:pPr>
              <a:t>2212</a:t>
            </a:fld>
            <a:endParaRPr lang="en-US" altLang="en-US" sz="1300"/>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2498" name="Slide Image Placeholder 1">
            <a:extLst>
              <a:ext uri="{FF2B5EF4-FFF2-40B4-BE49-F238E27FC236}">
                <a16:creationId xmlns:a16="http://schemas.microsoft.com/office/drawing/2014/main" id="{A7257BC2-7169-42D9-8A2E-893CF484AB5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82499" name="Notes Placeholder 2">
            <a:extLst>
              <a:ext uri="{FF2B5EF4-FFF2-40B4-BE49-F238E27FC236}">
                <a16:creationId xmlns:a16="http://schemas.microsoft.com/office/drawing/2014/main" id="{84788325-5E25-48D0-A596-CA8E6AC2EE4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H152</a:t>
            </a:r>
          </a:p>
        </p:txBody>
      </p:sp>
      <p:sp>
        <p:nvSpPr>
          <p:cNvPr id="2282500" name="Slide Number Placeholder 3">
            <a:extLst>
              <a:ext uri="{FF2B5EF4-FFF2-40B4-BE49-F238E27FC236}">
                <a16:creationId xmlns:a16="http://schemas.microsoft.com/office/drawing/2014/main" id="{C4D01453-9A5E-4A8C-9984-014C9E11561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14FCEF4-3905-4705-B17D-E308B1D27A43}" type="slidenum">
              <a:rPr lang="en-US" altLang="en-US" sz="1300"/>
              <a:pPr>
                <a:spcBef>
                  <a:spcPct val="0"/>
                </a:spcBef>
              </a:pPr>
              <a:t>2217</a:t>
            </a:fld>
            <a:endParaRPr lang="en-US" altLang="en-US" sz="1300"/>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6834" name="Slide Image Placeholder 1">
            <a:extLst>
              <a:ext uri="{FF2B5EF4-FFF2-40B4-BE49-F238E27FC236}">
                <a16:creationId xmlns:a16="http://schemas.microsoft.com/office/drawing/2014/main" id="{24AAE006-D9D1-47EB-995B-55BFF5E17C2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96835" name="Notes Placeholder 2">
            <a:extLst>
              <a:ext uri="{FF2B5EF4-FFF2-40B4-BE49-F238E27FC236}">
                <a16:creationId xmlns:a16="http://schemas.microsoft.com/office/drawing/2014/main" id="{835B1726-7592-4ECA-949E-189991A3A94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H153</a:t>
            </a:r>
          </a:p>
        </p:txBody>
      </p:sp>
      <p:sp>
        <p:nvSpPr>
          <p:cNvPr id="2296836" name="Slide Number Placeholder 3">
            <a:extLst>
              <a:ext uri="{FF2B5EF4-FFF2-40B4-BE49-F238E27FC236}">
                <a16:creationId xmlns:a16="http://schemas.microsoft.com/office/drawing/2014/main" id="{CE1D98C7-E069-4A04-B22C-E8738738CCE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E52E7A7-C97A-4472-B6FA-C2558E9EBD71}" type="slidenum">
              <a:rPr lang="en-US" altLang="en-US" sz="1300"/>
              <a:pPr>
                <a:spcBef>
                  <a:spcPct val="0"/>
                </a:spcBef>
              </a:pPr>
              <a:t>2231</a:t>
            </a:fld>
            <a:endParaRPr lang="en-US" altLang="en-US" sz="1300"/>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3458" name="Slide Image Placeholder 1">
            <a:extLst>
              <a:ext uri="{FF2B5EF4-FFF2-40B4-BE49-F238E27FC236}">
                <a16:creationId xmlns:a16="http://schemas.microsoft.com/office/drawing/2014/main" id="{DDA9752E-7DCE-4B31-BEFA-17DCE78E269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23459" name="Notes Placeholder 2">
            <a:extLst>
              <a:ext uri="{FF2B5EF4-FFF2-40B4-BE49-F238E27FC236}">
                <a16:creationId xmlns:a16="http://schemas.microsoft.com/office/drawing/2014/main" id="{3834FDDB-877E-4276-9621-5F32BE11FD2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H154</a:t>
            </a:r>
          </a:p>
        </p:txBody>
      </p:sp>
      <p:sp>
        <p:nvSpPr>
          <p:cNvPr id="2323460" name="Slide Number Placeholder 3">
            <a:extLst>
              <a:ext uri="{FF2B5EF4-FFF2-40B4-BE49-F238E27FC236}">
                <a16:creationId xmlns:a16="http://schemas.microsoft.com/office/drawing/2014/main" id="{C0C0FF5A-60D3-49C4-B421-240F33D20B4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0008FCA-05CD-42AB-B976-8B1D3F473CBE}" type="slidenum">
              <a:rPr lang="en-US" altLang="en-US" sz="1300"/>
              <a:pPr>
                <a:spcBef>
                  <a:spcPct val="0"/>
                </a:spcBef>
              </a:pPr>
              <a:t>2257</a:t>
            </a:fld>
            <a:endParaRPr lang="en-US" altLang="en-US"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a:extLst>
              <a:ext uri="{FF2B5EF4-FFF2-40B4-BE49-F238E27FC236}">
                <a16:creationId xmlns:a16="http://schemas.microsoft.com/office/drawing/2014/main" id="{E85F3A70-C410-4BF8-BA9F-9598BC5653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8419" name="Notes Placeholder 2">
            <a:extLst>
              <a:ext uri="{FF2B5EF4-FFF2-40B4-BE49-F238E27FC236}">
                <a16:creationId xmlns:a16="http://schemas.microsoft.com/office/drawing/2014/main" id="{FF5A783B-F712-4C7F-8B2E-D313DCF6F44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H014</a:t>
            </a:r>
          </a:p>
        </p:txBody>
      </p:sp>
      <p:sp>
        <p:nvSpPr>
          <p:cNvPr id="188420" name="Slide Number Placeholder 3">
            <a:extLst>
              <a:ext uri="{FF2B5EF4-FFF2-40B4-BE49-F238E27FC236}">
                <a16:creationId xmlns:a16="http://schemas.microsoft.com/office/drawing/2014/main" id="{7F0B0609-87F3-4576-B6CA-21BA73E74B5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D7CB646-63B3-419E-9054-A188028A2BAC}" type="slidenum">
              <a:rPr lang="en-US" altLang="en-US" sz="1300"/>
              <a:pPr>
                <a:spcBef>
                  <a:spcPct val="0"/>
                </a:spcBef>
              </a:pPr>
              <a:t>175</a:t>
            </a:fld>
            <a:endParaRPr lang="en-US" altLang="en-US" sz="1300"/>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3698" name="Slide Image Placeholder 1">
            <a:extLst>
              <a:ext uri="{FF2B5EF4-FFF2-40B4-BE49-F238E27FC236}">
                <a16:creationId xmlns:a16="http://schemas.microsoft.com/office/drawing/2014/main" id="{40AF2308-0389-4C95-BD45-ADEA88FC8CF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33699" name="Notes Placeholder 2">
            <a:extLst>
              <a:ext uri="{FF2B5EF4-FFF2-40B4-BE49-F238E27FC236}">
                <a16:creationId xmlns:a16="http://schemas.microsoft.com/office/drawing/2014/main" id="{928D42E2-A2D2-4A0D-9E79-00534D43D54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H155</a:t>
            </a:r>
          </a:p>
        </p:txBody>
      </p:sp>
      <p:sp>
        <p:nvSpPr>
          <p:cNvPr id="2333700" name="Slide Number Placeholder 3">
            <a:extLst>
              <a:ext uri="{FF2B5EF4-FFF2-40B4-BE49-F238E27FC236}">
                <a16:creationId xmlns:a16="http://schemas.microsoft.com/office/drawing/2014/main" id="{67A7DE9A-8707-4281-A544-04D11B0DC53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E88B535-F122-4A48-87A5-7C1B1AE1B356}" type="slidenum">
              <a:rPr lang="en-US" altLang="en-US" sz="1300"/>
              <a:pPr>
                <a:spcBef>
                  <a:spcPct val="0"/>
                </a:spcBef>
              </a:pPr>
              <a:t>2267</a:t>
            </a:fld>
            <a:endParaRPr lang="en-US" altLang="en-US" sz="1300"/>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3938" name="Slide Image Placeholder 1">
            <a:extLst>
              <a:ext uri="{FF2B5EF4-FFF2-40B4-BE49-F238E27FC236}">
                <a16:creationId xmlns:a16="http://schemas.microsoft.com/office/drawing/2014/main" id="{00F0079E-7E8A-4145-8A94-B402CE8BFE6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43939" name="Notes Placeholder 2">
            <a:extLst>
              <a:ext uri="{FF2B5EF4-FFF2-40B4-BE49-F238E27FC236}">
                <a16:creationId xmlns:a16="http://schemas.microsoft.com/office/drawing/2014/main" id="{77208134-B372-4662-A540-1D14AEB21EE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H156</a:t>
            </a:r>
          </a:p>
        </p:txBody>
      </p:sp>
      <p:sp>
        <p:nvSpPr>
          <p:cNvPr id="2343940" name="Slide Number Placeholder 3">
            <a:extLst>
              <a:ext uri="{FF2B5EF4-FFF2-40B4-BE49-F238E27FC236}">
                <a16:creationId xmlns:a16="http://schemas.microsoft.com/office/drawing/2014/main" id="{50DC18E7-9F39-4ECA-AA70-B0EAB7FE3ED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7D644C5-E483-42B6-BA7B-2B30BC81D1E5}" type="slidenum">
              <a:rPr lang="en-US" altLang="en-US" sz="1300"/>
              <a:pPr>
                <a:spcBef>
                  <a:spcPct val="0"/>
                </a:spcBef>
              </a:pPr>
              <a:t>2277</a:t>
            </a:fld>
            <a:endParaRPr lang="en-US" altLang="en-US" sz="1300"/>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0562" name="Slide Image Placeholder 1">
            <a:extLst>
              <a:ext uri="{FF2B5EF4-FFF2-40B4-BE49-F238E27FC236}">
                <a16:creationId xmlns:a16="http://schemas.microsoft.com/office/drawing/2014/main" id="{99149D6F-BBE7-49A2-B459-C6A21D2DED4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70563" name="Notes Placeholder 2">
            <a:extLst>
              <a:ext uri="{FF2B5EF4-FFF2-40B4-BE49-F238E27FC236}">
                <a16:creationId xmlns:a16="http://schemas.microsoft.com/office/drawing/2014/main" id="{D8E78B43-806E-44B5-A6F6-FA14B40ED79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H157</a:t>
            </a:r>
          </a:p>
        </p:txBody>
      </p:sp>
      <p:sp>
        <p:nvSpPr>
          <p:cNvPr id="2370564" name="Slide Number Placeholder 3">
            <a:extLst>
              <a:ext uri="{FF2B5EF4-FFF2-40B4-BE49-F238E27FC236}">
                <a16:creationId xmlns:a16="http://schemas.microsoft.com/office/drawing/2014/main" id="{819A2FF7-0FAE-4B4C-806D-7F36A94F453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7632409-2A90-4359-9B62-05FDCE3B968B}" type="slidenum">
              <a:rPr lang="en-US" altLang="en-US" sz="1300"/>
              <a:pPr>
                <a:spcBef>
                  <a:spcPct val="0"/>
                </a:spcBef>
              </a:pPr>
              <a:t>2303</a:t>
            </a:fld>
            <a:endParaRPr lang="en-US" altLang="en-US" sz="1300"/>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1042" name="Slide Image Placeholder 1">
            <a:extLst>
              <a:ext uri="{FF2B5EF4-FFF2-40B4-BE49-F238E27FC236}">
                <a16:creationId xmlns:a16="http://schemas.microsoft.com/office/drawing/2014/main" id="{78AC87C4-B47B-4DD7-8F66-C5E7E06EBA1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91043" name="Notes Placeholder 2">
            <a:extLst>
              <a:ext uri="{FF2B5EF4-FFF2-40B4-BE49-F238E27FC236}">
                <a16:creationId xmlns:a16="http://schemas.microsoft.com/office/drawing/2014/main" id="{05B7EEB8-9D27-4D8B-9AA4-A1D3F617C68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H158</a:t>
            </a:r>
          </a:p>
        </p:txBody>
      </p:sp>
      <p:sp>
        <p:nvSpPr>
          <p:cNvPr id="2391044" name="Slide Number Placeholder 3">
            <a:extLst>
              <a:ext uri="{FF2B5EF4-FFF2-40B4-BE49-F238E27FC236}">
                <a16:creationId xmlns:a16="http://schemas.microsoft.com/office/drawing/2014/main" id="{1FD1666A-B621-44A8-B0D7-4085D81508C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996FD79-B250-4DCA-BCF7-7C3245CF79B3}" type="slidenum">
              <a:rPr lang="en-US" altLang="en-US" sz="1300"/>
              <a:pPr>
                <a:spcBef>
                  <a:spcPct val="0"/>
                </a:spcBef>
              </a:pPr>
              <a:t>2323</a:t>
            </a:fld>
            <a:endParaRPr lang="en-US" altLang="en-US" sz="1300"/>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5378" name="Slide Image Placeholder 1">
            <a:extLst>
              <a:ext uri="{FF2B5EF4-FFF2-40B4-BE49-F238E27FC236}">
                <a16:creationId xmlns:a16="http://schemas.microsoft.com/office/drawing/2014/main" id="{8114FD21-1C7A-46F5-92A5-5AB230B3EDC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05379" name="Notes Placeholder 2">
            <a:extLst>
              <a:ext uri="{FF2B5EF4-FFF2-40B4-BE49-F238E27FC236}">
                <a16:creationId xmlns:a16="http://schemas.microsoft.com/office/drawing/2014/main" id="{CEC214CE-BDA0-445E-9C2E-1D2FA3B331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H159</a:t>
            </a:r>
          </a:p>
        </p:txBody>
      </p:sp>
      <p:sp>
        <p:nvSpPr>
          <p:cNvPr id="2405380" name="Slide Number Placeholder 3">
            <a:extLst>
              <a:ext uri="{FF2B5EF4-FFF2-40B4-BE49-F238E27FC236}">
                <a16:creationId xmlns:a16="http://schemas.microsoft.com/office/drawing/2014/main" id="{47EE3DE4-1687-49D9-A9FA-2062A9DC4E1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A494060-4856-4612-BDD5-52E09A60AD58}" type="slidenum">
              <a:rPr lang="en-US" altLang="en-US" sz="1300"/>
              <a:pPr>
                <a:spcBef>
                  <a:spcPct val="0"/>
                </a:spcBef>
              </a:pPr>
              <a:t>2337</a:t>
            </a:fld>
            <a:endParaRPr lang="en-US" altLang="en-US" sz="1300"/>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9714" name="Slide Image Placeholder 1">
            <a:extLst>
              <a:ext uri="{FF2B5EF4-FFF2-40B4-BE49-F238E27FC236}">
                <a16:creationId xmlns:a16="http://schemas.microsoft.com/office/drawing/2014/main" id="{7018A21A-5488-4D09-8446-2058E5B8ADD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19715" name="Notes Placeholder 2">
            <a:extLst>
              <a:ext uri="{FF2B5EF4-FFF2-40B4-BE49-F238E27FC236}">
                <a16:creationId xmlns:a16="http://schemas.microsoft.com/office/drawing/2014/main" id="{DE627C8A-5062-41D9-90C8-F8F44B37CA1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H160</a:t>
            </a:r>
          </a:p>
        </p:txBody>
      </p:sp>
      <p:sp>
        <p:nvSpPr>
          <p:cNvPr id="2419716" name="Slide Number Placeholder 3">
            <a:extLst>
              <a:ext uri="{FF2B5EF4-FFF2-40B4-BE49-F238E27FC236}">
                <a16:creationId xmlns:a16="http://schemas.microsoft.com/office/drawing/2014/main" id="{FE9B41CB-BDDF-49F0-9EA1-E38D4C183A9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1748189-9A3B-440C-BDF0-56CD6FDA6B8F}" type="slidenum">
              <a:rPr lang="en-US" altLang="en-US" sz="1300"/>
              <a:pPr>
                <a:spcBef>
                  <a:spcPct val="0"/>
                </a:spcBef>
              </a:pPr>
              <a:t>2351</a:t>
            </a:fld>
            <a:endParaRPr lang="en-US" altLang="en-US" sz="1300"/>
          </a:p>
        </p:txBody>
      </p:sp>
    </p:spTree>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6338" name="Slide Image Placeholder 1">
            <a:extLst>
              <a:ext uri="{FF2B5EF4-FFF2-40B4-BE49-F238E27FC236}">
                <a16:creationId xmlns:a16="http://schemas.microsoft.com/office/drawing/2014/main" id="{3ED3F202-0D3A-4A2D-B913-D6A7D94CB97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46339" name="Notes Placeholder 2">
            <a:extLst>
              <a:ext uri="{FF2B5EF4-FFF2-40B4-BE49-F238E27FC236}">
                <a16:creationId xmlns:a16="http://schemas.microsoft.com/office/drawing/2014/main" id="{B38621F8-D087-434B-8332-94D43A71A7C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H161</a:t>
            </a:r>
          </a:p>
        </p:txBody>
      </p:sp>
      <p:sp>
        <p:nvSpPr>
          <p:cNvPr id="2446340" name="Slide Number Placeholder 3">
            <a:extLst>
              <a:ext uri="{FF2B5EF4-FFF2-40B4-BE49-F238E27FC236}">
                <a16:creationId xmlns:a16="http://schemas.microsoft.com/office/drawing/2014/main" id="{8F1CF1F6-BC47-4FDC-B6ED-7A586B51151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C989B6D-8A05-4027-B66E-2C84E09DC062}" type="slidenum">
              <a:rPr lang="en-US" altLang="en-US" sz="1300"/>
              <a:pPr>
                <a:spcBef>
                  <a:spcPct val="0"/>
                </a:spcBef>
              </a:pPr>
              <a:t>2377</a:t>
            </a:fld>
            <a:endParaRPr lang="en-US" altLang="en-US" sz="1300"/>
          </a:p>
        </p:txBody>
      </p:sp>
    </p:spTree>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0674" name="Slide Image Placeholder 1">
            <a:extLst>
              <a:ext uri="{FF2B5EF4-FFF2-40B4-BE49-F238E27FC236}">
                <a16:creationId xmlns:a16="http://schemas.microsoft.com/office/drawing/2014/main" id="{A34E472B-D0C3-4FE5-AB7A-9490AC2E46C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60675" name="Notes Placeholder 2">
            <a:extLst>
              <a:ext uri="{FF2B5EF4-FFF2-40B4-BE49-F238E27FC236}">
                <a16:creationId xmlns:a16="http://schemas.microsoft.com/office/drawing/2014/main" id="{09641A7D-BB41-4096-827E-D33648A89F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H162</a:t>
            </a:r>
          </a:p>
        </p:txBody>
      </p:sp>
      <p:sp>
        <p:nvSpPr>
          <p:cNvPr id="2460676" name="Slide Number Placeholder 3">
            <a:extLst>
              <a:ext uri="{FF2B5EF4-FFF2-40B4-BE49-F238E27FC236}">
                <a16:creationId xmlns:a16="http://schemas.microsoft.com/office/drawing/2014/main" id="{1D9F75D6-011B-4BCB-88DE-6BDF09B3770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55D2DF5-9EDC-4336-98DA-DDC6DDAC8EFC}" type="slidenum">
              <a:rPr lang="en-US" altLang="en-US" sz="1300"/>
              <a:pPr>
                <a:spcBef>
                  <a:spcPct val="0"/>
                </a:spcBef>
              </a:pPr>
              <a:t>2391</a:t>
            </a:fld>
            <a:endParaRPr lang="en-US" altLang="en-US" sz="1300"/>
          </a:p>
        </p:txBody>
      </p:sp>
    </p:spTree>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5010" name="Slide Image Placeholder 1">
            <a:extLst>
              <a:ext uri="{FF2B5EF4-FFF2-40B4-BE49-F238E27FC236}">
                <a16:creationId xmlns:a16="http://schemas.microsoft.com/office/drawing/2014/main" id="{50D5C535-BE04-40C8-BF20-50ECB74B1BB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75011" name="Notes Placeholder 2">
            <a:extLst>
              <a:ext uri="{FF2B5EF4-FFF2-40B4-BE49-F238E27FC236}">
                <a16:creationId xmlns:a16="http://schemas.microsoft.com/office/drawing/2014/main" id="{A58F68AB-94E9-4791-B151-916C60C5CF7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H163</a:t>
            </a:r>
          </a:p>
        </p:txBody>
      </p:sp>
      <p:sp>
        <p:nvSpPr>
          <p:cNvPr id="2475012" name="Slide Number Placeholder 3">
            <a:extLst>
              <a:ext uri="{FF2B5EF4-FFF2-40B4-BE49-F238E27FC236}">
                <a16:creationId xmlns:a16="http://schemas.microsoft.com/office/drawing/2014/main" id="{99EBF451-3DA3-497C-9D9A-C43A113ADDB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B8E174A-7B95-4F9D-902E-A84C461B4A50}" type="slidenum">
              <a:rPr lang="en-US" altLang="en-US" sz="1300"/>
              <a:pPr>
                <a:spcBef>
                  <a:spcPct val="0"/>
                </a:spcBef>
              </a:pPr>
              <a:t>2405</a:t>
            </a:fld>
            <a:endParaRPr lang="en-US" altLang="en-US" sz="1300"/>
          </a:p>
        </p:txBody>
      </p:sp>
    </p:spTree>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1634" name="Slide Image Placeholder 1">
            <a:extLst>
              <a:ext uri="{FF2B5EF4-FFF2-40B4-BE49-F238E27FC236}">
                <a16:creationId xmlns:a16="http://schemas.microsoft.com/office/drawing/2014/main" id="{52F1E92B-5F2F-4725-9204-21CFFAB89FD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01635" name="Notes Placeholder 2">
            <a:extLst>
              <a:ext uri="{FF2B5EF4-FFF2-40B4-BE49-F238E27FC236}">
                <a16:creationId xmlns:a16="http://schemas.microsoft.com/office/drawing/2014/main" id="{A830AA1B-C1C2-471F-9993-0BC281A4617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H164</a:t>
            </a:r>
          </a:p>
        </p:txBody>
      </p:sp>
      <p:sp>
        <p:nvSpPr>
          <p:cNvPr id="2501636" name="Slide Number Placeholder 3">
            <a:extLst>
              <a:ext uri="{FF2B5EF4-FFF2-40B4-BE49-F238E27FC236}">
                <a16:creationId xmlns:a16="http://schemas.microsoft.com/office/drawing/2014/main" id="{23AAD848-97C5-4799-93BD-2ACA9575212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45B3AA2-DE0F-42FB-A238-90D689BDC0DF}" type="slidenum">
              <a:rPr lang="en-US" altLang="en-US" sz="1300"/>
              <a:pPr>
                <a:spcBef>
                  <a:spcPct val="0"/>
                </a:spcBef>
              </a:pPr>
              <a:t>2431</a:t>
            </a:fld>
            <a:endParaRPr lang="en-US" altLang="en-US"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Slide Image Placeholder 1">
            <a:extLst>
              <a:ext uri="{FF2B5EF4-FFF2-40B4-BE49-F238E27FC236}">
                <a16:creationId xmlns:a16="http://schemas.microsoft.com/office/drawing/2014/main" id="{AC9A323E-E75C-4565-88D5-4C24DFCF9FA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0947" name="Notes Placeholder 2">
            <a:extLst>
              <a:ext uri="{FF2B5EF4-FFF2-40B4-BE49-F238E27FC236}">
                <a16:creationId xmlns:a16="http://schemas.microsoft.com/office/drawing/2014/main" id="{40ABE5F9-6CB1-44B3-8A8F-50A4C959E14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H015</a:t>
            </a:r>
          </a:p>
        </p:txBody>
      </p:sp>
      <p:sp>
        <p:nvSpPr>
          <p:cNvPr id="210948" name="Slide Number Placeholder 3">
            <a:extLst>
              <a:ext uri="{FF2B5EF4-FFF2-40B4-BE49-F238E27FC236}">
                <a16:creationId xmlns:a16="http://schemas.microsoft.com/office/drawing/2014/main" id="{F1652DD3-2D39-44E6-B333-C2B9C475E3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5B47B83-2588-466C-93F2-760E01622BE3}" type="slidenum">
              <a:rPr lang="en-US" altLang="en-US" sz="1300"/>
              <a:pPr>
                <a:spcBef>
                  <a:spcPct val="0"/>
                </a:spcBef>
              </a:pPr>
              <a:t>197</a:t>
            </a:fld>
            <a:endParaRPr lang="en-US" altLang="en-US" sz="1300"/>
          </a:p>
        </p:txBody>
      </p:sp>
    </p:spTree>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2898" name="Slide Image Placeholder 1">
            <a:extLst>
              <a:ext uri="{FF2B5EF4-FFF2-40B4-BE49-F238E27FC236}">
                <a16:creationId xmlns:a16="http://schemas.microsoft.com/office/drawing/2014/main" id="{A06D6CA8-6223-40EE-945D-EF1E5739869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12899" name="Notes Placeholder 2">
            <a:extLst>
              <a:ext uri="{FF2B5EF4-FFF2-40B4-BE49-F238E27FC236}">
                <a16:creationId xmlns:a16="http://schemas.microsoft.com/office/drawing/2014/main" id="{A4162BA6-FF72-4915-8F82-74FC1CA148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H165</a:t>
            </a:r>
          </a:p>
        </p:txBody>
      </p:sp>
      <p:sp>
        <p:nvSpPr>
          <p:cNvPr id="2512900" name="Slide Number Placeholder 3">
            <a:extLst>
              <a:ext uri="{FF2B5EF4-FFF2-40B4-BE49-F238E27FC236}">
                <a16:creationId xmlns:a16="http://schemas.microsoft.com/office/drawing/2014/main" id="{2FFDEB5D-B01C-476C-8880-79BD7D48496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71AA891-A683-4E40-891E-FADC9D15C406}" type="slidenum">
              <a:rPr lang="en-US" altLang="en-US" sz="1300"/>
              <a:pPr>
                <a:spcBef>
                  <a:spcPct val="0"/>
                </a:spcBef>
              </a:pPr>
              <a:t>2442</a:t>
            </a:fld>
            <a:endParaRPr lang="en-US" altLang="en-US" sz="1300"/>
          </a:p>
        </p:txBody>
      </p:sp>
    </p:spTree>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22" name="Slide Image Placeholder 1">
            <a:extLst>
              <a:ext uri="{FF2B5EF4-FFF2-40B4-BE49-F238E27FC236}">
                <a16:creationId xmlns:a16="http://schemas.microsoft.com/office/drawing/2014/main" id="{13D47EC7-79A9-477F-9F35-7AF734E8AFE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39523" name="Notes Placeholder 2">
            <a:extLst>
              <a:ext uri="{FF2B5EF4-FFF2-40B4-BE49-F238E27FC236}">
                <a16:creationId xmlns:a16="http://schemas.microsoft.com/office/drawing/2014/main" id="{015B0A05-BACD-40A9-AB7A-F664DC48313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H166</a:t>
            </a:r>
          </a:p>
        </p:txBody>
      </p:sp>
      <p:sp>
        <p:nvSpPr>
          <p:cNvPr id="2539524" name="Slide Number Placeholder 3">
            <a:extLst>
              <a:ext uri="{FF2B5EF4-FFF2-40B4-BE49-F238E27FC236}">
                <a16:creationId xmlns:a16="http://schemas.microsoft.com/office/drawing/2014/main" id="{83DC11CE-B02C-47BF-A89F-463F6FFAF6B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BD64B91-ED28-461D-AE4C-1235BC63F400}" type="slidenum">
              <a:rPr lang="en-US" altLang="en-US" sz="1300"/>
              <a:pPr>
                <a:spcBef>
                  <a:spcPct val="0"/>
                </a:spcBef>
              </a:pPr>
              <a:t>2468</a:t>
            </a:fld>
            <a:endParaRPr lang="en-US" altLang="en-US" sz="1300"/>
          </a:p>
        </p:txBody>
      </p:sp>
    </p:spTree>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0786" name="Slide Image Placeholder 1">
            <a:extLst>
              <a:ext uri="{FF2B5EF4-FFF2-40B4-BE49-F238E27FC236}">
                <a16:creationId xmlns:a16="http://schemas.microsoft.com/office/drawing/2014/main" id="{8CE8C375-F172-47B3-8F5C-D74359BA652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50787" name="Notes Placeholder 2">
            <a:extLst>
              <a:ext uri="{FF2B5EF4-FFF2-40B4-BE49-F238E27FC236}">
                <a16:creationId xmlns:a16="http://schemas.microsoft.com/office/drawing/2014/main" id="{106A99EC-5EC5-4D6B-8241-66135756C8B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H167</a:t>
            </a:r>
          </a:p>
        </p:txBody>
      </p:sp>
      <p:sp>
        <p:nvSpPr>
          <p:cNvPr id="2550788" name="Slide Number Placeholder 3">
            <a:extLst>
              <a:ext uri="{FF2B5EF4-FFF2-40B4-BE49-F238E27FC236}">
                <a16:creationId xmlns:a16="http://schemas.microsoft.com/office/drawing/2014/main" id="{C68E8E92-D29B-4A93-B508-0019E7DE8E0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F0E3290-BCA0-4364-982C-E595385239C8}" type="slidenum">
              <a:rPr lang="en-US" altLang="en-US" sz="1300"/>
              <a:pPr>
                <a:spcBef>
                  <a:spcPct val="0"/>
                </a:spcBef>
              </a:pPr>
              <a:t>2479</a:t>
            </a:fld>
            <a:endParaRPr lang="en-US" altLang="en-US" sz="1300"/>
          </a:p>
        </p:txBody>
      </p:sp>
    </p:spTree>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5122" name="Slide Image Placeholder 1">
            <a:extLst>
              <a:ext uri="{FF2B5EF4-FFF2-40B4-BE49-F238E27FC236}">
                <a16:creationId xmlns:a16="http://schemas.microsoft.com/office/drawing/2014/main" id="{4BFAE008-82D1-4996-95A5-612BB41ED36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5123" name="Notes Placeholder 2">
            <a:extLst>
              <a:ext uri="{FF2B5EF4-FFF2-40B4-BE49-F238E27FC236}">
                <a16:creationId xmlns:a16="http://schemas.microsoft.com/office/drawing/2014/main" id="{4831B4B1-E101-4886-A427-F18C5853295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H168</a:t>
            </a:r>
          </a:p>
        </p:txBody>
      </p:sp>
      <p:sp>
        <p:nvSpPr>
          <p:cNvPr id="2565124" name="Slide Number Placeholder 3">
            <a:extLst>
              <a:ext uri="{FF2B5EF4-FFF2-40B4-BE49-F238E27FC236}">
                <a16:creationId xmlns:a16="http://schemas.microsoft.com/office/drawing/2014/main" id="{BF2C2D41-B631-44F1-8CBD-AFBDE2E6C75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3BF5177-61C6-4E02-9AE8-AB512168DD7F}" type="slidenum">
              <a:rPr lang="en-US" altLang="en-US" sz="1300"/>
              <a:pPr>
                <a:spcBef>
                  <a:spcPct val="0"/>
                </a:spcBef>
              </a:pPr>
              <a:t>2493</a:t>
            </a:fld>
            <a:endParaRPr lang="en-US" altLang="en-US" sz="1300"/>
          </a:p>
        </p:txBody>
      </p:sp>
    </p:spTree>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3554" name="Slide Image Placeholder 1">
            <a:extLst>
              <a:ext uri="{FF2B5EF4-FFF2-40B4-BE49-F238E27FC236}">
                <a16:creationId xmlns:a16="http://schemas.microsoft.com/office/drawing/2014/main" id="{1833B21A-4039-4A51-82AD-B020B39D875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83555" name="Notes Placeholder 2">
            <a:extLst>
              <a:ext uri="{FF2B5EF4-FFF2-40B4-BE49-F238E27FC236}">
                <a16:creationId xmlns:a16="http://schemas.microsoft.com/office/drawing/2014/main" id="{69DFF798-7CE8-4FBF-8E37-8628DC539CD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H169</a:t>
            </a:r>
          </a:p>
        </p:txBody>
      </p:sp>
      <p:sp>
        <p:nvSpPr>
          <p:cNvPr id="2583556" name="Slide Number Placeholder 3">
            <a:extLst>
              <a:ext uri="{FF2B5EF4-FFF2-40B4-BE49-F238E27FC236}">
                <a16:creationId xmlns:a16="http://schemas.microsoft.com/office/drawing/2014/main" id="{5A78BF87-6F7E-4B86-A0FF-13CFB57EB94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40C8330-5781-4E6D-A659-0CCD5044C290}" type="slidenum">
              <a:rPr lang="en-US" altLang="en-US" sz="1300"/>
              <a:pPr>
                <a:spcBef>
                  <a:spcPct val="0"/>
                </a:spcBef>
              </a:pPr>
              <a:t>2511</a:t>
            </a:fld>
            <a:endParaRPr lang="en-US" altLang="en-US" sz="1300"/>
          </a:p>
        </p:txBody>
      </p:sp>
    </p:spTree>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7890" name="Slide Image Placeholder 1">
            <a:extLst>
              <a:ext uri="{FF2B5EF4-FFF2-40B4-BE49-F238E27FC236}">
                <a16:creationId xmlns:a16="http://schemas.microsoft.com/office/drawing/2014/main" id="{9C2A0DE2-DF9F-43B6-A2CB-66D550C58D2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97891" name="Notes Placeholder 2">
            <a:extLst>
              <a:ext uri="{FF2B5EF4-FFF2-40B4-BE49-F238E27FC236}">
                <a16:creationId xmlns:a16="http://schemas.microsoft.com/office/drawing/2014/main" id="{9514B011-FE03-4A29-A5AD-400A4CD75CE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H170</a:t>
            </a:r>
          </a:p>
        </p:txBody>
      </p:sp>
      <p:sp>
        <p:nvSpPr>
          <p:cNvPr id="2597892" name="Slide Number Placeholder 3">
            <a:extLst>
              <a:ext uri="{FF2B5EF4-FFF2-40B4-BE49-F238E27FC236}">
                <a16:creationId xmlns:a16="http://schemas.microsoft.com/office/drawing/2014/main" id="{10D52FBC-6B46-435F-8DA8-4B6A76EEFA8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7AEA713-D591-4D7A-8529-6469694DED16}" type="slidenum">
              <a:rPr lang="en-US" altLang="en-US" sz="1300"/>
              <a:pPr>
                <a:spcBef>
                  <a:spcPct val="0"/>
                </a:spcBef>
              </a:pPr>
              <a:t>2525</a:t>
            </a:fld>
            <a:endParaRPr lang="en-US" altLang="en-US" sz="1300"/>
          </a:p>
        </p:txBody>
      </p:sp>
    </p:spTree>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6322" name="Slide Image Placeholder 1">
            <a:extLst>
              <a:ext uri="{FF2B5EF4-FFF2-40B4-BE49-F238E27FC236}">
                <a16:creationId xmlns:a16="http://schemas.microsoft.com/office/drawing/2014/main" id="{B9907738-3B40-4DDD-89DD-FF8DD1ADF10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16323" name="Notes Placeholder 2">
            <a:extLst>
              <a:ext uri="{FF2B5EF4-FFF2-40B4-BE49-F238E27FC236}">
                <a16:creationId xmlns:a16="http://schemas.microsoft.com/office/drawing/2014/main" id="{B64511B8-B6E2-402C-AA54-CD7EF045D81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H171</a:t>
            </a:r>
          </a:p>
        </p:txBody>
      </p:sp>
      <p:sp>
        <p:nvSpPr>
          <p:cNvPr id="2616324" name="Slide Number Placeholder 3">
            <a:extLst>
              <a:ext uri="{FF2B5EF4-FFF2-40B4-BE49-F238E27FC236}">
                <a16:creationId xmlns:a16="http://schemas.microsoft.com/office/drawing/2014/main" id="{739BFFA1-8007-49B2-AE15-16D01330C28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F041402-651C-4F5C-9E04-5B3611C493DD}" type="slidenum">
              <a:rPr lang="en-US" altLang="en-US" sz="1300"/>
              <a:pPr>
                <a:spcBef>
                  <a:spcPct val="0"/>
                </a:spcBef>
              </a:pPr>
              <a:t>2543</a:t>
            </a:fld>
            <a:endParaRPr lang="en-US" altLang="en-US" sz="1300"/>
          </a:p>
        </p:txBody>
      </p:sp>
    </p:spTree>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6802" name="Slide Image Placeholder 1">
            <a:extLst>
              <a:ext uri="{FF2B5EF4-FFF2-40B4-BE49-F238E27FC236}">
                <a16:creationId xmlns:a16="http://schemas.microsoft.com/office/drawing/2014/main" id="{7313A562-E8F3-4C06-820C-7B6E57FFB6A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36803" name="Notes Placeholder 2">
            <a:extLst>
              <a:ext uri="{FF2B5EF4-FFF2-40B4-BE49-F238E27FC236}">
                <a16:creationId xmlns:a16="http://schemas.microsoft.com/office/drawing/2014/main" id="{4657EE36-033D-41FC-9687-F6F83EF3B89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H172</a:t>
            </a:r>
          </a:p>
        </p:txBody>
      </p:sp>
      <p:sp>
        <p:nvSpPr>
          <p:cNvPr id="2636804" name="Slide Number Placeholder 3">
            <a:extLst>
              <a:ext uri="{FF2B5EF4-FFF2-40B4-BE49-F238E27FC236}">
                <a16:creationId xmlns:a16="http://schemas.microsoft.com/office/drawing/2014/main" id="{3D6E416B-059C-49EE-99A8-2C7A1696F08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92C59AA-AB2E-4AE7-AC14-AA24C6465242}" type="slidenum">
              <a:rPr lang="en-US" altLang="en-US" sz="1300"/>
              <a:pPr>
                <a:spcBef>
                  <a:spcPct val="0"/>
                </a:spcBef>
              </a:pPr>
              <a:t>2563</a:t>
            </a:fld>
            <a:endParaRPr lang="en-US" altLang="en-US" sz="1300"/>
          </a:p>
        </p:txBody>
      </p:sp>
    </p:spTree>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1138" name="Slide Image Placeholder 1">
            <a:extLst>
              <a:ext uri="{FF2B5EF4-FFF2-40B4-BE49-F238E27FC236}">
                <a16:creationId xmlns:a16="http://schemas.microsoft.com/office/drawing/2014/main" id="{630F9946-ED29-4F7B-B21E-94F5F94BCE9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51139" name="Notes Placeholder 2">
            <a:extLst>
              <a:ext uri="{FF2B5EF4-FFF2-40B4-BE49-F238E27FC236}">
                <a16:creationId xmlns:a16="http://schemas.microsoft.com/office/drawing/2014/main" id="{12D62680-4C0F-422A-97F5-2E82034CBF6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H173</a:t>
            </a:r>
          </a:p>
        </p:txBody>
      </p:sp>
      <p:sp>
        <p:nvSpPr>
          <p:cNvPr id="2651140" name="Slide Number Placeholder 3">
            <a:extLst>
              <a:ext uri="{FF2B5EF4-FFF2-40B4-BE49-F238E27FC236}">
                <a16:creationId xmlns:a16="http://schemas.microsoft.com/office/drawing/2014/main" id="{8F3B7043-5338-4205-B0DB-D99BF3E431F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D55F6BD-D8A6-4E0B-A531-204CF7E4BE8E}" type="slidenum">
              <a:rPr lang="en-US" altLang="en-US" sz="1300"/>
              <a:pPr>
                <a:spcBef>
                  <a:spcPct val="0"/>
                </a:spcBef>
              </a:pPr>
              <a:t>2577</a:t>
            </a:fld>
            <a:endParaRPr lang="en-US" altLang="en-US" sz="1300"/>
          </a:p>
        </p:txBody>
      </p:sp>
    </p:spTree>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02" name="Slide Image Placeholder 1">
            <a:extLst>
              <a:ext uri="{FF2B5EF4-FFF2-40B4-BE49-F238E27FC236}">
                <a16:creationId xmlns:a16="http://schemas.microsoft.com/office/drawing/2014/main" id="{30BB2AEC-F60C-4194-BE44-3A7CABC4E9D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403" name="Notes Placeholder 2">
            <a:extLst>
              <a:ext uri="{FF2B5EF4-FFF2-40B4-BE49-F238E27FC236}">
                <a16:creationId xmlns:a16="http://schemas.microsoft.com/office/drawing/2014/main" id="{06F196E5-46EB-4DEE-B889-234F759A9B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H174</a:t>
            </a:r>
          </a:p>
        </p:txBody>
      </p:sp>
      <p:sp>
        <p:nvSpPr>
          <p:cNvPr id="2662404" name="Slide Number Placeholder 3">
            <a:extLst>
              <a:ext uri="{FF2B5EF4-FFF2-40B4-BE49-F238E27FC236}">
                <a16:creationId xmlns:a16="http://schemas.microsoft.com/office/drawing/2014/main" id="{2025251C-D45D-4062-A921-FB0944CD1C9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7BF3EFE-68FE-4A4A-BBAE-DB3DD3307E9A}" type="slidenum">
              <a:rPr lang="en-US" altLang="en-US" sz="1300"/>
              <a:pPr>
                <a:spcBef>
                  <a:spcPct val="0"/>
                </a:spcBef>
              </a:pPr>
              <a:t>2588</a:t>
            </a:fld>
            <a:endParaRPr lang="en-US" altLang="en-US"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Slide Image Placeholder 1">
            <a:extLst>
              <a:ext uri="{FF2B5EF4-FFF2-40B4-BE49-F238E27FC236}">
                <a16:creationId xmlns:a16="http://schemas.microsoft.com/office/drawing/2014/main" id="{9168D865-E276-4D93-B2E5-B0933DB4F7C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3235" name="Notes Placeholder 2">
            <a:extLst>
              <a:ext uri="{FF2B5EF4-FFF2-40B4-BE49-F238E27FC236}">
                <a16:creationId xmlns:a16="http://schemas.microsoft.com/office/drawing/2014/main" id="{409274BD-1225-4B99-9740-54D310A56A8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H016</a:t>
            </a:r>
          </a:p>
        </p:txBody>
      </p:sp>
      <p:sp>
        <p:nvSpPr>
          <p:cNvPr id="223236" name="Slide Number Placeholder 3">
            <a:extLst>
              <a:ext uri="{FF2B5EF4-FFF2-40B4-BE49-F238E27FC236}">
                <a16:creationId xmlns:a16="http://schemas.microsoft.com/office/drawing/2014/main" id="{AC0415A6-D922-4EDC-9910-A9693594234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63B155E-AA0F-4203-856A-E20904E86F80}" type="slidenum">
              <a:rPr lang="en-US" altLang="en-US" sz="1300"/>
              <a:pPr>
                <a:spcBef>
                  <a:spcPct val="0"/>
                </a:spcBef>
              </a:pPr>
              <a:t>209</a:t>
            </a:fld>
            <a:endParaRPr lang="en-US" altLang="en-US" sz="1300"/>
          </a:p>
        </p:txBody>
      </p:sp>
    </p:spTree>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882" name="Slide Image Placeholder 1">
            <a:extLst>
              <a:ext uri="{FF2B5EF4-FFF2-40B4-BE49-F238E27FC236}">
                <a16:creationId xmlns:a16="http://schemas.microsoft.com/office/drawing/2014/main" id="{379FF5AA-F9B9-467B-B651-2CAFF723855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82883" name="Notes Placeholder 2">
            <a:extLst>
              <a:ext uri="{FF2B5EF4-FFF2-40B4-BE49-F238E27FC236}">
                <a16:creationId xmlns:a16="http://schemas.microsoft.com/office/drawing/2014/main" id="{99F33B46-B18D-4B17-A197-89E5E1A6ED8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H175</a:t>
            </a:r>
          </a:p>
        </p:txBody>
      </p:sp>
      <p:sp>
        <p:nvSpPr>
          <p:cNvPr id="2682884" name="Slide Number Placeholder 3">
            <a:extLst>
              <a:ext uri="{FF2B5EF4-FFF2-40B4-BE49-F238E27FC236}">
                <a16:creationId xmlns:a16="http://schemas.microsoft.com/office/drawing/2014/main" id="{41FF209E-22DF-4490-86FF-47958139F4A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E9DFC87-6D61-477E-AB8A-1D3B0DA17589}" type="slidenum">
              <a:rPr lang="en-US" altLang="en-US" sz="1300"/>
              <a:pPr>
                <a:spcBef>
                  <a:spcPct val="0"/>
                </a:spcBef>
              </a:pPr>
              <a:t>2608</a:t>
            </a:fld>
            <a:endParaRPr lang="en-US" altLang="en-US" sz="1300"/>
          </a:p>
        </p:txBody>
      </p:sp>
    </p:spTree>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8482" name="Slide Image Placeholder 1">
            <a:extLst>
              <a:ext uri="{FF2B5EF4-FFF2-40B4-BE49-F238E27FC236}">
                <a16:creationId xmlns:a16="http://schemas.microsoft.com/office/drawing/2014/main" id="{B8C973DA-EF85-4C76-B5E9-BDE2B0247E6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08483" name="Notes Placeholder 2">
            <a:extLst>
              <a:ext uri="{FF2B5EF4-FFF2-40B4-BE49-F238E27FC236}">
                <a16:creationId xmlns:a16="http://schemas.microsoft.com/office/drawing/2014/main" id="{82505E68-D959-4FB5-A1B3-0D6970D67F8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H176</a:t>
            </a:r>
          </a:p>
        </p:txBody>
      </p:sp>
      <p:sp>
        <p:nvSpPr>
          <p:cNvPr id="2708484" name="Slide Number Placeholder 3">
            <a:extLst>
              <a:ext uri="{FF2B5EF4-FFF2-40B4-BE49-F238E27FC236}">
                <a16:creationId xmlns:a16="http://schemas.microsoft.com/office/drawing/2014/main" id="{5BCCA234-AF16-46D4-8D49-19C389DD9AD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B1060E7-3D87-4FBF-9446-9F81CFE55ACB}" type="slidenum">
              <a:rPr lang="en-US" altLang="en-US" sz="1300"/>
              <a:pPr>
                <a:spcBef>
                  <a:spcPct val="0"/>
                </a:spcBef>
              </a:pPr>
              <a:t>2633</a:t>
            </a:fld>
            <a:endParaRPr lang="en-US" altLang="en-US" sz="1300"/>
          </a:p>
        </p:txBody>
      </p:sp>
    </p:spTree>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8962" name="Slide Image Placeholder 1">
            <a:extLst>
              <a:ext uri="{FF2B5EF4-FFF2-40B4-BE49-F238E27FC236}">
                <a16:creationId xmlns:a16="http://schemas.microsoft.com/office/drawing/2014/main" id="{FD5E5608-632B-4D05-8A3E-052C77A8CE8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28963" name="Notes Placeholder 2">
            <a:extLst>
              <a:ext uri="{FF2B5EF4-FFF2-40B4-BE49-F238E27FC236}">
                <a16:creationId xmlns:a16="http://schemas.microsoft.com/office/drawing/2014/main" id="{E712FFB4-A3DC-41C8-B3FB-72956C2C913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H177</a:t>
            </a:r>
          </a:p>
        </p:txBody>
      </p:sp>
      <p:sp>
        <p:nvSpPr>
          <p:cNvPr id="2728964" name="Slide Number Placeholder 3">
            <a:extLst>
              <a:ext uri="{FF2B5EF4-FFF2-40B4-BE49-F238E27FC236}">
                <a16:creationId xmlns:a16="http://schemas.microsoft.com/office/drawing/2014/main" id="{FB2D19E4-9922-42E0-A97B-ED30BF37CD9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AB0C50F-0A29-49B9-9409-D4B567AF428A}" type="slidenum">
              <a:rPr lang="en-US" altLang="en-US" sz="1300"/>
              <a:pPr>
                <a:spcBef>
                  <a:spcPct val="0"/>
                </a:spcBef>
              </a:pPr>
              <a:t>2653</a:t>
            </a:fld>
            <a:endParaRPr lang="en-US" altLang="en-US" sz="1300"/>
          </a:p>
        </p:txBody>
      </p:sp>
    </p:spTree>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7394" name="Slide Image Placeholder 1">
            <a:extLst>
              <a:ext uri="{FF2B5EF4-FFF2-40B4-BE49-F238E27FC236}">
                <a16:creationId xmlns:a16="http://schemas.microsoft.com/office/drawing/2014/main" id="{9DE571FF-7049-4E6A-9E28-F693DB27954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47395" name="Notes Placeholder 2">
            <a:extLst>
              <a:ext uri="{FF2B5EF4-FFF2-40B4-BE49-F238E27FC236}">
                <a16:creationId xmlns:a16="http://schemas.microsoft.com/office/drawing/2014/main" id="{181B9491-1203-426F-8841-7CF7C1A8356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H178</a:t>
            </a:r>
          </a:p>
        </p:txBody>
      </p:sp>
      <p:sp>
        <p:nvSpPr>
          <p:cNvPr id="2747396" name="Slide Number Placeholder 3">
            <a:extLst>
              <a:ext uri="{FF2B5EF4-FFF2-40B4-BE49-F238E27FC236}">
                <a16:creationId xmlns:a16="http://schemas.microsoft.com/office/drawing/2014/main" id="{44B5B1D5-DEA4-440A-969A-056049BE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62D7F52-3E20-4FE8-A747-C0EDBCACD8BD}" type="slidenum">
              <a:rPr lang="en-US" altLang="en-US" sz="1300"/>
              <a:pPr>
                <a:spcBef>
                  <a:spcPct val="0"/>
                </a:spcBef>
              </a:pPr>
              <a:t>2671</a:t>
            </a:fld>
            <a:endParaRPr lang="en-US" altLang="en-US" sz="1300"/>
          </a:p>
        </p:txBody>
      </p:sp>
    </p:spTree>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02" name="Slide Image Placeholder 1">
            <a:extLst>
              <a:ext uri="{FF2B5EF4-FFF2-40B4-BE49-F238E27FC236}">
                <a16:creationId xmlns:a16="http://schemas.microsoft.com/office/drawing/2014/main" id="{57653540-224B-4CA7-8FE7-9DB18CF000F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4803" name="Notes Placeholder 2">
            <a:extLst>
              <a:ext uri="{FF2B5EF4-FFF2-40B4-BE49-F238E27FC236}">
                <a16:creationId xmlns:a16="http://schemas.microsoft.com/office/drawing/2014/main" id="{87C77F62-7FAE-4D4E-81F0-493F0E3842B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H179</a:t>
            </a:r>
          </a:p>
        </p:txBody>
      </p:sp>
      <p:sp>
        <p:nvSpPr>
          <p:cNvPr id="2764804" name="Slide Number Placeholder 3">
            <a:extLst>
              <a:ext uri="{FF2B5EF4-FFF2-40B4-BE49-F238E27FC236}">
                <a16:creationId xmlns:a16="http://schemas.microsoft.com/office/drawing/2014/main" id="{6693B149-0B6B-4740-975B-E83CF3884D5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A6AE254-CD4C-4A88-AA44-CC3308827DF8}" type="slidenum">
              <a:rPr lang="en-US" altLang="en-US" sz="1300"/>
              <a:pPr>
                <a:spcBef>
                  <a:spcPct val="0"/>
                </a:spcBef>
              </a:pPr>
              <a:t>2688</a:t>
            </a:fld>
            <a:endParaRPr lang="en-US" altLang="en-US" sz="1300"/>
          </a:p>
        </p:txBody>
      </p:sp>
    </p:spTree>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2994" name="Slide Image Placeholder 1">
            <a:extLst>
              <a:ext uri="{FF2B5EF4-FFF2-40B4-BE49-F238E27FC236}">
                <a16:creationId xmlns:a16="http://schemas.microsoft.com/office/drawing/2014/main" id="{76CC37D6-564E-4A90-AD7B-2DAA3E9B90D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72995" name="Notes Placeholder 2">
            <a:extLst>
              <a:ext uri="{FF2B5EF4-FFF2-40B4-BE49-F238E27FC236}">
                <a16:creationId xmlns:a16="http://schemas.microsoft.com/office/drawing/2014/main" id="{349C1F52-834C-4191-9771-EE239A9FF21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H180</a:t>
            </a:r>
          </a:p>
        </p:txBody>
      </p:sp>
      <p:sp>
        <p:nvSpPr>
          <p:cNvPr id="2772996" name="Slide Number Placeholder 3">
            <a:extLst>
              <a:ext uri="{FF2B5EF4-FFF2-40B4-BE49-F238E27FC236}">
                <a16:creationId xmlns:a16="http://schemas.microsoft.com/office/drawing/2014/main" id="{2B4ECA0D-3F8C-4623-AD86-C9DAEBBFB23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64F768C-AA55-4CFE-AE9B-85BB577FCD00}" type="slidenum">
              <a:rPr lang="en-US" altLang="en-US" sz="1300"/>
              <a:pPr>
                <a:spcBef>
                  <a:spcPct val="0"/>
                </a:spcBef>
              </a:pPr>
              <a:t>2696</a:t>
            </a:fld>
            <a:endParaRPr lang="en-US" altLang="en-US" sz="1300"/>
          </a:p>
        </p:txBody>
      </p:sp>
    </p:spTree>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3234" name="Slide Image Placeholder 1">
            <a:extLst>
              <a:ext uri="{FF2B5EF4-FFF2-40B4-BE49-F238E27FC236}">
                <a16:creationId xmlns:a16="http://schemas.microsoft.com/office/drawing/2014/main" id="{339D5619-2B4E-4B42-BE78-ED9C45C7C57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83235" name="Notes Placeholder 2">
            <a:extLst>
              <a:ext uri="{FF2B5EF4-FFF2-40B4-BE49-F238E27FC236}">
                <a16:creationId xmlns:a16="http://schemas.microsoft.com/office/drawing/2014/main" id="{5B56C05D-513C-4756-BBA2-6110D5BC42F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H181</a:t>
            </a:r>
          </a:p>
        </p:txBody>
      </p:sp>
      <p:sp>
        <p:nvSpPr>
          <p:cNvPr id="2783236" name="Slide Number Placeholder 3">
            <a:extLst>
              <a:ext uri="{FF2B5EF4-FFF2-40B4-BE49-F238E27FC236}">
                <a16:creationId xmlns:a16="http://schemas.microsoft.com/office/drawing/2014/main" id="{8DB99E42-54E7-42CB-854F-B7E66A015D3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20E34CD-5968-4B08-A4A3-424D9426A038}" type="slidenum">
              <a:rPr lang="en-US" altLang="en-US" sz="1300"/>
              <a:pPr>
                <a:spcBef>
                  <a:spcPct val="0"/>
                </a:spcBef>
              </a:pPr>
              <a:t>2706</a:t>
            </a:fld>
            <a:endParaRPr lang="en-US" altLang="en-US" sz="1300"/>
          </a:p>
        </p:txBody>
      </p:sp>
    </p:spTree>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0642" name="Slide Image Placeholder 1">
            <a:extLst>
              <a:ext uri="{FF2B5EF4-FFF2-40B4-BE49-F238E27FC236}">
                <a16:creationId xmlns:a16="http://schemas.microsoft.com/office/drawing/2014/main" id="{0F047EAE-235C-4339-ABB7-5019026601A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00643" name="Notes Placeholder 2">
            <a:extLst>
              <a:ext uri="{FF2B5EF4-FFF2-40B4-BE49-F238E27FC236}">
                <a16:creationId xmlns:a16="http://schemas.microsoft.com/office/drawing/2014/main" id="{D94DB9BF-A4B1-442D-8165-636207E6C2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H182</a:t>
            </a:r>
          </a:p>
        </p:txBody>
      </p:sp>
      <p:sp>
        <p:nvSpPr>
          <p:cNvPr id="2800644" name="Slide Number Placeholder 3">
            <a:extLst>
              <a:ext uri="{FF2B5EF4-FFF2-40B4-BE49-F238E27FC236}">
                <a16:creationId xmlns:a16="http://schemas.microsoft.com/office/drawing/2014/main" id="{C91AE6C6-D34E-4293-B2BE-D7FB340B58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22028A7-6B76-43AF-9BE8-7AFFC8541A7A}" type="slidenum">
              <a:rPr lang="en-US" altLang="en-US" sz="1300"/>
              <a:pPr>
                <a:spcBef>
                  <a:spcPct val="0"/>
                </a:spcBef>
              </a:pPr>
              <a:t>2723</a:t>
            </a:fld>
            <a:endParaRPr lang="en-US" altLang="en-US" sz="1300"/>
          </a:p>
        </p:txBody>
      </p:sp>
    </p:spTree>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4978" name="Slide Image Placeholder 1">
            <a:extLst>
              <a:ext uri="{FF2B5EF4-FFF2-40B4-BE49-F238E27FC236}">
                <a16:creationId xmlns:a16="http://schemas.microsoft.com/office/drawing/2014/main" id="{ED037DBA-4AC2-4542-A3EF-B5C3D2AD2B7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14979" name="Notes Placeholder 2">
            <a:extLst>
              <a:ext uri="{FF2B5EF4-FFF2-40B4-BE49-F238E27FC236}">
                <a16:creationId xmlns:a16="http://schemas.microsoft.com/office/drawing/2014/main" id="{9F23BF04-C10D-4EC7-8D9C-D17B125623C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H183</a:t>
            </a:r>
          </a:p>
        </p:txBody>
      </p:sp>
      <p:sp>
        <p:nvSpPr>
          <p:cNvPr id="2814980" name="Slide Number Placeholder 3">
            <a:extLst>
              <a:ext uri="{FF2B5EF4-FFF2-40B4-BE49-F238E27FC236}">
                <a16:creationId xmlns:a16="http://schemas.microsoft.com/office/drawing/2014/main" id="{99D5A0EC-6ABE-41BF-BF0D-EE7B2DA5873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B35428F-DD2C-4A38-ACEB-E676C2D71050}" type="slidenum">
              <a:rPr lang="en-US" altLang="en-US" sz="1300"/>
              <a:pPr>
                <a:spcBef>
                  <a:spcPct val="0"/>
                </a:spcBef>
              </a:pPr>
              <a:t>2737</a:t>
            </a:fld>
            <a:endParaRPr lang="en-US" altLang="en-US" sz="1300"/>
          </a:p>
        </p:txBody>
      </p:sp>
    </p:spTree>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3410" name="Slide Image Placeholder 1">
            <a:extLst>
              <a:ext uri="{FF2B5EF4-FFF2-40B4-BE49-F238E27FC236}">
                <a16:creationId xmlns:a16="http://schemas.microsoft.com/office/drawing/2014/main" id="{270A3D2E-2FEA-476F-9566-2CC201AD19D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33411" name="Notes Placeholder 2">
            <a:extLst>
              <a:ext uri="{FF2B5EF4-FFF2-40B4-BE49-F238E27FC236}">
                <a16:creationId xmlns:a16="http://schemas.microsoft.com/office/drawing/2014/main" id="{EA8005A6-5C09-49DC-A836-57A117DE172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H184</a:t>
            </a:r>
          </a:p>
        </p:txBody>
      </p:sp>
      <p:sp>
        <p:nvSpPr>
          <p:cNvPr id="2833412" name="Slide Number Placeholder 3">
            <a:extLst>
              <a:ext uri="{FF2B5EF4-FFF2-40B4-BE49-F238E27FC236}">
                <a16:creationId xmlns:a16="http://schemas.microsoft.com/office/drawing/2014/main" id="{E942D53C-F226-4840-8FF2-EE34438AF8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19FE780-5B9E-41DA-89CC-2DEF7213F983}" type="slidenum">
              <a:rPr lang="en-US" altLang="en-US" sz="1300"/>
              <a:pPr>
                <a:spcBef>
                  <a:spcPct val="0"/>
                </a:spcBef>
              </a:pPr>
              <a:t>2755</a:t>
            </a:fld>
            <a:endParaRPr lang="en-US" altLang="en-US"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Slide Image Placeholder 1">
            <a:extLst>
              <a:ext uri="{FF2B5EF4-FFF2-40B4-BE49-F238E27FC236}">
                <a16:creationId xmlns:a16="http://schemas.microsoft.com/office/drawing/2014/main" id="{31EB5304-9943-4704-98F4-5397DBF569F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7571" name="Notes Placeholder 2">
            <a:extLst>
              <a:ext uri="{FF2B5EF4-FFF2-40B4-BE49-F238E27FC236}">
                <a16:creationId xmlns:a16="http://schemas.microsoft.com/office/drawing/2014/main" id="{05B7B3CB-D711-49B5-AC0E-D895EEE46AF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H017</a:t>
            </a:r>
          </a:p>
        </p:txBody>
      </p:sp>
      <p:sp>
        <p:nvSpPr>
          <p:cNvPr id="237572" name="Slide Number Placeholder 3">
            <a:extLst>
              <a:ext uri="{FF2B5EF4-FFF2-40B4-BE49-F238E27FC236}">
                <a16:creationId xmlns:a16="http://schemas.microsoft.com/office/drawing/2014/main" id="{3AE8EC6D-4B1F-40FF-B5EC-A18A167EEE7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C84B421-B11F-4BB1-AE33-B494BFC35462}" type="slidenum">
              <a:rPr lang="en-US" altLang="en-US" sz="1300"/>
              <a:pPr>
                <a:spcBef>
                  <a:spcPct val="0"/>
                </a:spcBef>
              </a:pPr>
              <a:t>223</a:t>
            </a:fld>
            <a:endParaRPr lang="en-US" altLang="en-US" sz="1300"/>
          </a:p>
        </p:txBody>
      </p:sp>
    </p:spTree>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7746" name="Slide Image Placeholder 1">
            <a:extLst>
              <a:ext uri="{FF2B5EF4-FFF2-40B4-BE49-F238E27FC236}">
                <a16:creationId xmlns:a16="http://schemas.microsoft.com/office/drawing/2014/main" id="{F83F7463-2ED1-44AE-AC8D-1A900DD61C5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47747" name="Notes Placeholder 2">
            <a:extLst>
              <a:ext uri="{FF2B5EF4-FFF2-40B4-BE49-F238E27FC236}">
                <a16:creationId xmlns:a16="http://schemas.microsoft.com/office/drawing/2014/main" id="{B0D7ED9E-2797-4FCC-8206-0852EB5913D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H185</a:t>
            </a:r>
          </a:p>
        </p:txBody>
      </p:sp>
      <p:sp>
        <p:nvSpPr>
          <p:cNvPr id="2847748" name="Slide Number Placeholder 3">
            <a:extLst>
              <a:ext uri="{FF2B5EF4-FFF2-40B4-BE49-F238E27FC236}">
                <a16:creationId xmlns:a16="http://schemas.microsoft.com/office/drawing/2014/main" id="{16C86555-BA0F-495A-9424-6236122E383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A13A0C7-C356-4E18-BE00-49321EDB1F86}" type="slidenum">
              <a:rPr lang="en-US" altLang="en-US" sz="1300"/>
              <a:pPr>
                <a:spcBef>
                  <a:spcPct val="0"/>
                </a:spcBef>
              </a:pPr>
              <a:t>2769</a:t>
            </a:fld>
            <a:endParaRPr lang="en-US" altLang="en-US" sz="1300"/>
          </a:p>
        </p:txBody>
      </p:sp>
    </p:spTree>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8226" name="Slide Image Placeholder 1">
            <a:extLst>
              <a:ext uri="{FF2B5EF4-FFF2-40B4-BE49-F238E27FC236}">
                <a16:creationId xmlns:a16="http://schemas.microsoft.com/office/drawing/2014/main" id="{F27883A2-1758-443A-9DCD-24F208682D1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8227" name="Notes Placeholder 2">
            <a:extLst>
              <a:ext uri="{FF2B5EF4-FFF2-40B4-BE49-F238E27FC236}">
                <a16:creationId xmlns:a16="http://schemas.microsoft.com/office/drawing/2014/main" id="{0A0989A1-9F4B-4728-8AA3-78AF111A0F3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H186</a:t>
            </a:r>
          </a:p>
        </p:txBody>
      </p:sp>
      <p:sp>
        <p:nvSpPr>
          <p:cNvPr id="2868228" name="Slide Number Placeholder 3">
            <a:extLst>
              <a:ext uri="{FF2B5EF4-FFF2-40B4-BE49-F238E27FC236}">
                <a16:creationId xmlns:a16="http://schemas.microsoft.com/office/drawing/2014/main" id="{54424E99-4FBA-4DFC-BD22-2A7C4A23BFE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982FF2A-2A10-418D-B2FD-2F2EB09C926A}" type="slidenum">
              <a:rPr lang="en-US" altLang="en-US" sz="1300"/>
              <a:pPr>
                <a:spcBef>
                  <a:spcPct val="0"/>
                </a:spcBef>
              </a:pPr>
              <a:t>2789</a:t>
            </a:fld>
            <a:endParaRPr lang="en-US" altLang="en-US" sz="1300"/>
          </a:p>
        </p:txBody>
      </p:sp>
    </p:spTree>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2562" name="Slide Image Placeholder 1">
            <a:extLst>
              <a:ext uri="{FF2B5EF4-FFF2-40B4-BE49-F238E27FC236}">
                <a16:creationId xmlns:a16="http://schemas.microsoft.com/office/drawing/2014/main" id="{4AC34ACF-FE95-4316-B1A6-68664D0814C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82563" name="Notes Placeholder 2">
            <a:extLst>
              <a:ext uri="{FF2B5EF4-FFF2-40B4-BE49-F238E27FC236}">
                <a16:creationId xmlns:a16="http://schemas.microsoft.com/office/drawing/2014/main" id="{89E48545-1163-497C-BA16-25E41F78730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H187</a:t>
            </a:r>
          </a:p>
        </p:txBody>
      </p:sp>
      <p:sp>
        <p:nvSpPr>
          <p:cNvPr id="2882564" name="Slide Number Placeholder 3">
            <a:extLst>
              <a:ext uri="{FF2B5EF4-FFF2-40B4-BE49-F238E27FC236}">
                <a16:creationId xmlns:a16="http://schemas.microsoft.com/office/drawing/2014/main" id="{DAAD67E4-FBCB-42E0-8C90-FC3A9060B24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1EE979F-7DA6-45E6-9496-9E49D7559693}" type="slidenum">
              <a:rPr lang="en-US" altLang="en-US" sz="1300"/>
              <a:pPr>
                <a:spcBef>
                  <a:spcPct val="0"/>
                </a:spcBef>
              </a:pPr>
              <a:t>2803</a:t>
            </a:fld>
            <a:endParaRPr lang="en-US" altLang="en-US" sz="1300"/>
          </a:p>
        </p:txBody>
      </p:sp>
    </p:spTree>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6898" name="Slide Image Placeholder 1">
            <a:extLst>
              <a:ext uri="{FF2B5EF4-FFF2-40B4-BE49-F238E27FC236}">
                <a16:creationId xmlns:a16="http://schemas.microsoft.com/office/drawing/2014/main" id="{C4F772CF-BACD-452A-ACCE-5C131F9EB48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96899" name="Notes Placeholder 2">
            <a:extLst>
              <a:ext uri="{FF2B5EF4-FFF2-40B4-BE49-F238E27FC236}">
                <a16:creationId xmlns:a16="http://schemas.microsoft.com/office/drawing/2014/main" id="{D949CCD7-EF45-4D0F-AB56-97AC7A8DF5F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H188</a:t>
            </a:r>
          </a:p>
        </p:txBody>
      </p:sp>
      <p:sp>
        <p:nvSpPr>
          <p:cNvPr id="2896900" name="Slide Number Placeholder 3">
            <a:extLst>
              <a:ext uri="{FF2B5EF4-FFF2-40B4-BE49-F238E27FC236}">
                <a16:creationId xmlns:a16="http://schemas.microsoft.com/office/drawing/2014/main" id="{D70A150F-819F-4E1C-BB39-21664A04A2F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DC962DB-8AD4-4C63-A151-AB24CF243F4F}" type="slidenum">
              <a:rPr lang="en-US" altLang="en-US" sz="1300"/>
              <a:pPr>
                <a:spcBef>
                  <a:spcPct val="0"/>
                </a:spcBef>
              </a:pPr>
              <a:t>2817</a:t>
            </a:fld>
            <a:endParaRPr lang="en-US" altLang="en-US" sz="1300"/>
          </a:p>
        </p:txBody>
      </p:sp>
    </p:spTree>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234" name="Slide Image Placeholder 1">
            <a:extLst>
              <a:ext uri="{FF2B5EF4-FFF2-40B4-BE49-F238E27FC236}">
                <a16:creationId xmlns:a16="http://schemas.microsoft.com/office/drawing/2014/main" id="{D57B4800-2FCE-44C4-9DE0-A3E511640F2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11235" name="Notes Placeholder 2">
            <a:extLst>
              <a:ext uri="{FF2B5EF4-FFF2-40B4-BE49-F238E27FC236}">
                <a16:creationId xmlns:a16="http://schemas.microsoft.com/office/drawing/2014/main" id="{413D362A-0EAF-43E9-ADAD-3618D27592A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H189</a:t>
            </a:r>
          </a:p>
        </p:txBody>
      </p:sp>
      <p:sp>
        <p:nvSpPr>
          <p:cNvPr id="2911236" name="Slide Number Placeholder 3">
            <a:extLst>
              <a:ext uri="{FF2B5EF4-FFF2-40B4-BE49-F238E27FC236}">
                <a16:creationId xmlns:a16="http://schemas.microsoft.com/office/drawing/2014/main" id="{84ABCE23-27D3-4AE0-9633-1557F0BD65F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99EA05B-7EC0-4C00-BC3B-C75780176D8A}" type="slidenum">
              <a:rPr lang="en-US" altLang="en-US" sz="1300"/>
              <a:pPr>
                <a:spcBef>
                  <a:spcPct val="0"/>
                </a:spcBef>
              </a:pPr>
              <a:t>2831</a:t>
            </a:fld>
            <a:endParaRPr lang="en-US" altLang="en-US" sz="1300"/>
          </a:p>
        </p:txBody>
      </p:sp>
    </p:spTree>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0690" name="Slide Image Placeholder 1">
            <a:extLst>
              <a:ext uri="{FF2B5EF4-FFF2-40B4-BE49-F238E27FC236}">
                <a16:creationId xmlns:a16="http://schemas.microsoft.com/office/drawing/2014/main" id="{751C865E-6E66-49C9-B4D8-C1B36C4B531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30691" name="Notes Placeholder 2">
            <a:extLst>
              <a:ext uri="{FF2B5EF4-FFF2-40B4-BE49-F238E27FC236}">
                <a16:creationId xmlns:a16="http://schemas.microsoft.com/office/drawing/2014/main" id="{9327F067-AF2F-4C8F-A2B1-09FCE5558E4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H190</a:t>
            </a:r>
          </a:p>
        </p:txBody>
      </p:sp>
      <p:sp>
        <p:nvSpPr>
          <p:cNvPr id="2930692" name="Slide Number Placeholder 3">
            <a:extLst>
              <a:ext uri="{FF2B5EF4-FFF2-40B4-BE49-F238E27FC236}">
                <a16:creationId xmlns:a16="http://schemas.microsoft.com/office/drawing/2014/main" id="{1F672942-57E5-4CCB-857A-26773573999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B8D75C2-230D-4FD1-A4CA-C4FB191EB135}" type="slidenum">
              <a:rPr lang="en-US" altLang="en-US" sz="1300"/>
              <a:pPr>
                <a:spcBef>
                  <a:spcPct val="0"/>
                </a:spcBef>
              </a:pPr>
              <a:t>2850</a:t>
            </a:fld>
            <a:endParaRPr lang="en-US" altLang="en-US" sz="1300"/>
          </a:p>
        </p:txBody>
      </p:sp>
    </p:spTree>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0930" name="Slide Image Placeholder 1">
            <a:extLst>
              <a:ext uri="{FF2B5EF4-FFF2-40B4-BE49-F238E27FC236}">
                <a16:creationId xmlns:a16="http://schemas.microsoft.com/office/drawing/2014/main" id="{07A1795E-7C50-49FD-B84E-32D6AD54545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40931" name="Notes Placeholder 2">
            <a:extLst>
              <a:ext uri="{FF2B5EF4-FFF2-40B4-BE49-F238E27FC236}">
                <a16:creationId xmlns:a16="http://schemas.microsoft.com/office/drawing/2014/main" id="{BF94B131-B781-4FDE-87A0-4717C70B08A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H191</a:t>
            </a:r>
          </a:p>
        </p:txBody>
      </p:sp>
      <p:sp>
        <p:nvSpPr>
          <p:cNvPr id="2940932" name="Slide Number Placeholder 3">
            <a:extLst>
              <a:ext uri="{FF2B5EF4-FFF2-40B4-BE49-F238E27FC236}">
                <a16:creationId xmlns:a16="http://schemas.microsoft.com/office/drawing/2014/main" id="{3B7DD31B-3B59-43C1-B22C-2D5186F0A6B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DFCF805-7B4F-4E3D-A76B-DFE4987103CB}" type="slidenum">
              <a:rPr lang="en-US" altLang="en-US" sz="1300"/>
              <a:pPr>
                <a:spcBef>
                  <a:spcPct val="0"/>
                </a:spcBef>
              </a:pPr>
              <a:t>2860</a:t>
            </a:fld>
            <a:endParaRPr lang="en-US" altLang="en-US" sz="1300"/>
          </a:p>
        </p:txBody>
      </p:sp>
    </p:spTree>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62" name="Slide Image Placeholder 1">
            <a:extLst>
              <a:ext uri="{FF2B5EF4-FFF2-40B4-BE49-F238E27FC236}">
                <a16:creationId xmlns:a16="http://schemas.microsoft.com/office/drawing/2014/main" id="{064C18AC-005C-472D-BF8C-F5CC65526C9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59363" name="Notes Placeholder 2">
            <a:extLst>
              <a:ext uri="{FF2B5EF4-FFF2-40B4-BE49-F238E27FC236}">
                <a16:creationId xmlns:a16="http://schemas.microsoft.com/office/drawing/2014/main" id="{23D3B40B-0705-4910-AABA-DECBE96A3FF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2959364" name="Slide Number Placeholder 3">
            <a:extLst>
              <a:ext uri="{FF2B5EF4-FFF2-40B4-BE49-F238E27FC236}">
                <a16:creationId xmlns:a16="http://schemas.microsoft.com/office/drawing/2014/main" id="{1D399077-4020-4780-8AA2-2F9B2F274F3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C3313B4-B196-49B9-A7E2-E91C9F79DE8E}" type="slidenum">
              <a:rPr lang="en-US" altLang="en-US" sz="1300"/>
              <a:pPr>
                <a:spcBef>
                  <a:spcPct val="0"/>
                </a:spcBef>
              </a:pPr>
              <a:t>2878</a:t>
            </a:fld>
            <a:endParaRPr lang="en-US" altLang="en-US"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a:extLst>
              <a:ext uri="{FF2B5EF4-FFF2-40B4-BE49-F238E27FC236}">
                <a16:creationId xmlns:a16="http://schemas.microsoft.com/office/drawing/2014/main" id="{9D1320D9-16E3-4E46-A57D-98554522B8F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Notes Placeholder 2">
            <a:extLst>
              <a:ext uri="{FF2B5EF4-FFF2-40B4-BE49-F238E27FC236}">
                <a16:creationId xmlns:a16="http://schemas.microsoft.com/office/drawing/2014/main" id="{10CB5A0B-A3A7-4910-8799-5025E9158CD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H001</a:t>
            </a:r>
          </a:p>
        </p:txBody>
      </p:sp>
      <p:sp>
        <p:nvSpPr>
          <p:cNvPr id="13316" name="Slide Number Placeholder 3">
            <a:extLst>
              <a:ext uri="{FF2B5EF4-FFF2-40B4-BE49-F238E27FC236}">
                <a16:creationId xmlns:a16="http://schemas.microsoft.com/office/drawing/2014/main" id="{B0B6E91F-E89B-4B94-9508-82DC49E6AA6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D6AC0B7-7ABA-472E-98BC-B9515A9CC109}" type="slidenum">
              <a:rPr lang="en-US" altLang="en-US" sz="1300"/>
              <a:pPr>
                <a:spcBef>
                  <a:spcPct val="0"/>
                </a:spcBef>
              </a:pPr>
              <a:t>5</a:t>
            </a:fld>
            <a:endParaRPr lang="en-US" altLang="en-US"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6" name="Slide Image Placeholder 1">
            <a:extLst>
              <a:ext uri="{FF2B5EF4-FFF2-40B4-BE49-F238E27FC236}">
                <a16:creationId xmlns:a16="http://schemas.microsoft.com/office/drawing/2014/main" id="{F375CAED-C47E-4AA2-AFE7-C3FA18BFABE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1907" name="Notes Placeholder 2">
            <a:extLst>
              <a:ext uri="{FF2B5EF4-FFF2-40B4-BE49-F238E27FC236}">
                <a16:creationId xmlns:a16="http://schemas.microsoft.com/office/drawing/2014/main" id="{32236670-D57E-466D-A43E-358D16CF579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H018</a:t>
            </a:r>
          </a:p>
        </p:txBody>
      </p:sp>
      <p:sp>
        <p:nvSpPr>
          <p:cNvPr id="251908" name="Slide Number Placeholder 3">
            <a:extLst>
              <a:ext uri="{FF2B5EF4-FFF2-40B4-BE49-F238E27FC236}">
                <a16:creationId xmlns:a16="http://schemas.microsoft.com/office/drawing/2014/main" id="{245768EE-A047-4599-8B06-07DE4A0E374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75AB50E-2DAA-43AE-BA33-F0208E56AFCC}" type="slidenum">
              <a:rPr lang="en-US" altLang="en-US" sz="1300"/>
              <a:pPr>
                <a:spcBef>
                  <a:spcPct val="0"/>
                </a:spcBef>
              </a:pPr>
              <a:t>237</a:t>
            </a:fld>
            <a:endParaRPr lang="en-US" altLang="en-US"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Slide Image Placeholder 1">
            <a:extLst>
              <a:ext uri="{FF2B5EF4-FFF2-40B4-BE49-F238E27FC236}">
                <a16:creationId xmlns:a16="http://schemas.microsoft.com/office/drawing/2014/main" id="{9939FC15-4FD9-4007-9D85-04DEC554B82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43" name="Notes Placeholder 2">
            <a:extLst>
              <a:ext uri="{FF2B5EF4-FFF2-40B4-BE49-F238E27FC236}">
                <a16:creationId xmlns:a16="http://schemas.microsoft.com/office/drawing/2014/main" id="{2433C8A7-B5AA-4E55-8326-7BC7B61D237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H019</a:t>
            </a:r>
          </a:p>
        </p:txBody>
      </p:sp>
      <p:sp>
        <p:nvSpPr>
          <p:cNvPr id="266244" name="Slide Number Placeholder 3">
            <a:extLst>
              <a:ext uri="{FF2B5EF4-FFF2-40B4-BE49-F238E27FC236}">
                <a16:creationId xmlns:a16="http://schemas.microsoft.com/office/drawing/2014/main" id="{D2075D97-F542-4BB4-B673-0B3FAEC0D6B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8642844-B7BA-4902-89D9-E6C8B886262F}" type="slidenum">
              <a:rPr lang="en-US" altLang="en-US" sz="1300"/>
              <a:pPr>
                <a:spcBef>
                  <a:spcPct val="0"/>
                </a:spcBef>
              </a:pPr>
              <a:t>251</a:t>
            </a:fld>
            <a:endParaRPr lang="en-US" altLang="en-US"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8" name="Slide Image Placeholder 1">
            <a:extLst>
              <a:ext uri="{FF2B5EF4-FFF2-40B4-BE49-F238E27FC236}">
                <a16:creationId xmlns:a16="http://schemas.microsoft.com/office/drawing/2014/main" id="{D2A5BCA5-CB30-4396-8E1B-C92D14612E0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0579" name="Notes Placeholder 2">
            <a:extLst>
              <a:ext uri="{FF2B5EF4-FFF2-40B4-BE49-F238E27FC236}">
                <a16:creationId xmlns:a16="http://schemas.microsoft.com/office/drawing/2014/main" id="{3F812C1F-57A6-48FB-A368-613E220D6C4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H020</a:t>
            </a:r>
          </a:p>
        </p:txBody>
      </p:sp>
      <p:sp>
        <p:nvSpPr>
          <p:cNvPr id="280580" name="Slide Number Placeholder 3">
            <a:extLst>
              <a:ext uri="{FF2B5EF4-FFF2-40B4-BE49-F238E27FC236}">
                <a16:creationId xmlns:a16="http://schemas.microsoft.com/office/drawing/2014/main" id="{31F85549-EE86-4E6D-A5B4-1BCFCAA917A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2A15EE7-8DDB-4771-B4DC-958B779EB80C}" type="slidenum">
              <a:rPr lang="en-US" altLang="en-US" sz="1300"/>
              <a:pPr>
                <a:spcBef>
                  <a:spcPct val="0"/>
                </a:spcBef>
              </a:pPr>
              <a:t>265</a:t>
            </a:fld>
            <a:endParaRPr lang="en-US" altLang="en-US"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Slide Image Placeholder 1">
            <a:extLst>
              <a:ext uri="{FF2B5EF4-FFF2-40B4-BE49-F238E27FC236}">
                <a16:creationId xmlns:a16="http://schemas.microsoft.com/office/drawing/2014/main" id="{3FDCA22E-E7AD-4DE2-9AC3-DFC31204D88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4915" name="Notes Placeholder 2">
            <a:extLst>
              <a:ext uri="{FF2B5EF4-FFF2-40B4-BE49-F238E27FC236}">
                <a16:creationId xmlns:a16="http://schemas.microsoft.com/office/drawing/2014/main" id="{C1F3775D-E957-479F-9BE8-71B8D16B788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H021</a:t>
            </a:r>
          </a:p>
        </p:txBody>
      </p:sp>
      <p:sp>
        <p:nvSpPr>
          <p:cNvPr id="294916" name="Slide Number Placeholder 3">
            <a:extLst>
              <a:ext uri="{FF2B5EF4-FFF2-40B4-BE49-F238E27FC236}">
                <a16:creationId xmlns:a16="http://schemas.microsoft.com/office/drawing/2014/main" id="{71A05861-1404-4F89-A374-CFCD043E3B0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F4F474A-8E07-441D-B77F-02A1D3712633}" type="slidenum">
              <a:rPr lang="en-US" altLang="en-US" sz="1300"/>
              <a:pPr>
                <a:spcBef>
                  <a:spcPct val="0"/>
                </a:spcBef>
              </a:pPr>
              <a:t>279</a:t>
            </a:fld>
            <a:endParaRPr lang="en-US" altLang="en-US"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6" name="Slide Image Placeholder 1">
            <a:extLst>
              <a:ext uri="{FF2B5EF4-FFF2-40B4-BE49-F238E27FC236}">
                <a16:creationId xmlns:a16="http://schemas.microsoft.com/office/drawing/2014/main" id="{996E5587-CF04-42C8-98AA-5890AEBB1CA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3347" name="Notes Placeholder 2">
            <a:extLst>
              <a:ext uri="{FF2B5EF4-FFF2-40B4-BE49-F238E27FC236}">
                <a16:creationId xmlns:a16="http://schemas.microsoft.com/office/drawing/2014/main" id="{E9CF8BE4-92CE-4BBB-A8D3-E27FED4E424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H022</a:t>
            </a:r>
          </a:p>
        </p:txBody>
      </p:sp>
      <p:sp>
        <p:nvSpPr>
          <p:cNvPr id="313348" name="Slide Number Placeholder 3">
            <a:extLst>
              <a:ext uri="{FF2B5EF4-FFF2-40B4-BE49-F238E27FC236}">
                <a16:creationId xmlns:a16="http://schemas.microsoft.com/office/drawing/2014/main" id="{A87C0513-1DCA-4D02-B70F-D08FD2AC9E4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497DF19-B8BB-4432-A6D8-6AB221EFEC6E}" type="slidenum">
              <a:rPr lang="en-US" altLang="en-US" sz="1300"/>
              <a:pPr>
                <a:spcBef>
                  <a:spcPct val="0"/>
                </a:spcBef>
              </a:pPr>
              <a:t>297</a:t>
            </a:fld>
            <a:endParaRPr lang="en-US" altLang="en-US"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6" name="Slide Image Placeholder 1">
            <a:extLst>
              <a:ext uri="{FF2B5EF4-FFF2-40B4-BE49-F238E27FC236}">
                <a16:creationId xmlns:a16="http://schemas.microsoft.com/office/drawing/2014/main" id="{B6067167-8F57-4834-93A7-0678E53DD13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3587" name="Notes Placeholder 2">
            <a:extLst>
              <a:ext uri="{FF2B5EF4-FFF2-40B4-BE49-F238E27FC236}">
                <a16:creationId xmlns:a16="http://schemas.microsoft.com/office/drawing/2014/main" id="{228C3615-D2B0-4FA7-A4BA-93B6444C2FF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H023</a:t>
            </a:r>
          </a:p>
        </p:txBody>
      </p:sp>
      <p:sp>
        <p:nvSpPr>
          <p:cNvPr id="323588" name="Slide Number Placeholder 3">
            <a:extLst>
              <a:ext uri="{FF2B5EF4-FFF2-40B4-BE49-F238E27FC236}">
                <a16:creationId xmlns:a16="http://schemas.microsoft.com/office/drawing/2014/main" id="{5D38AE90-E2BE-4393-8288-E5271BFA9D3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408961B-5D70-472A-AB28-2E1FAF7BF324}" type="slidenum">
              <a:rPr lang="en-US" altLang="en-US" sz="1300"/>
              <a:pPr>
                <a:spcBef>
                  <a:spcPct val="0"/>
                </a:spcBef>
              </a:pPr>
              <a:t>307</a:t>
            </a:fld>
            <a:endParaRPr lang="en-US" altLang="en-US"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22" name="Slide Image Placeholder 1">
            <a:extLst>
              <a:ext uri="{FF2B5EF4-FFF2-40B4-BE49-F238E27FC236}">
                <a16:creationId xmlns:a16="http://schemas.microsoft.com/office/drawing/2014/main" id="{2CFFE6A5-1C39-4B0F-B96C-6C71EB1A9E2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23" name="Notes Placeholder 2">
            <a:extLst>
              <a:ext uri="{FF2B5EF4-FFF2-40B4-BE49-F238E27FC236}">
                <a16:creationId xmlns:a16="http://schemas.microsoft.com/office/drawing/2014/main" id="{A7625996-0648-4BF8-A03C-E79B90911EE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H024</a:t>
            </a:r>
          </a:p>
        </p:txBody>
      </p:sp>
      <p:sp>
        <p:nvSpPr>
          <p:cNvPr id="337924" name="Slide Number Placeholder 3">
            <a:extLst>
              <a:ext uri="{FF2B5EF4-FFF2-40B4-BE49-F238E27FC236}">
                <a16:creationId xmlns:a16="http://schemas.microsoft.com/office/drawing/2014/main" id="{13765527-6440-4D56-8284-76F3771DA89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13F08E9-38A9-4FA0-827F-C3F8A74365A6}" type="slidenum">
              <a:rPr lang="en-US" altLang="en-US" sz="1300"/>
              <a:pPr>
                <a:spcBef>
                  <a:spcPct val="0"/>
                </a:spcBef>
              </a:pPr>
              <a:t>321</a:t>
            </a:fld>
            <a:endParaRPr lang="en-US" altLang="en-US"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8" name="Slide Image Placeholder 1">
            <a:extLst>
              <a:ext uri="{FF2B5EF4-FFF2-40B4-BE49-F238E27FC236}">
                <a16:creationId xmlns:a16="http://schemas.microsoft.com/office/drawing/2014/main" id="{75FAB95C-8B66-4865-B1BD-3D47CA7A695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2259" name="Notes Placeholder 2">
            <a:extLst>
              <a:ext uri="{FF2B5EF4-FFF2-40B4-BE49-F238E27FC236}">
                <a16:creationId xmlns:a16="http://schemas.microsoft.com/office/drawing/2014/main" id="{65280643-2839-454A-BC6C-AB6C0BC08A9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H025</a:t>
            </a:r>
          </a:p>
        </p:txBody>
      </p:sp>
      <p:sp>
        <p:nvSpPr>
          <p:cNvPr id="352260" name="Slide Number Placeholder 3">
            <a:extLst>
              <a:ext uri="{FF2B5EF4-FFF2-40B4-BE49-F238E27FC236}">
                <a16:creationId xmlns:a16="http://schemas.microsoft.com/office/drawing/2014/main" id="{3CF9439A-9E87-47FC-B36F-DE7E1F49A3E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F48C0AE-E832-433F-8B63-FACCC6D49091}" type="slidenum">
              <a:rPr lang="en-US" altLang="en-US" sz="1300"/>
              <a:pPr>
                <a:spcBef>
                  <a:spcPct val="0"/>
                </a:spcBef>
              </a:pPr>
              <a:t>335</a:t>
            </a:fld>
            <a:endParaRPr lang="en-US" altLang="en-US"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8" name="Slide Image Placeholder 1">
            <a:extLst>
              <a:ext uri="{FF2B5EF4-FFF2-40B4-BE49-F238E27FC236}">
                <a16:creationId xmlns:a16="http://schemas.microsoft.com/office/drawing/2014/main" id="{A5D33D40-A6BD-412F-9051-145DBE8BDCE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2499" name="Notes Placeholder 2">
            <a:extLst>
              <a:ext uri="{FF2B5EF4-FFF2-40B4-BE49-F238E27FC236}">
                <a16:creationId xmlns:a16="http://schemas.microsoft.com/office/drawing/2014/main" id="{A355825E-C334-4B24-9566-CC727F9B39B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H026</a:t>
            </a:r>
          </a:p>
        </p:txBody>
      </p:sp>
      <p:sp>
        <p:nvSpPr>
          <p:cNvPr id="362500" name="Slide Number Placeholder 3">
            <a:extLst>
              <a:ext uri="{FF2B5EF4-FFF2-40B4-BE49-F238E27FC236}">
                <a16:creationId xmlns:a16="http://schemas.microsoft.com/office/drawing/2014/main" id="{3C453F8C-DD66-458F-B33A-19E2FAD83F3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1A42849-82B3-44D6-A5B3-F20E6D7C6661}" type="slidenum">
              <a:rPr lang="en-US" altLang="en-US" sz="1300"/>
              <a:pPr>
                <a:spcBef>
                  <a:spcPct val="0"/>
                </a:spcBef>
              </a:pPr>
              <a:t>345</a:t>
            </a:fld>
            <a:endParaRPr lang="en-US" altLang="en-US"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834" name="Slide Image Placeholder 1">
            <a:extLst>
              <a:ext uri="{FF2B5EF4-FFF2-40B4-BE49-F238E27FC236}">
                <a16:creationId xmlns:a16="http://schemas.microsoft.com/office/drawing/2014/main" id="{A4EB345E-82F3-49BD-8AAF-B96A7E0030D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6835" name="Notes Placeholder 2">
            <a:extLst>
              <a:ext uri="{FF2B5EF4-FFF2-40B4-BE49-F238E27FC236}">
                <a16:creationId xmlns:a16="http://schemas.microsoft.com/office/drawing/2014/main" id="{6752E38D-D98A-4BB2-BEC8-DEA965BE8EC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H027</a:t>
            </a:r>
          </a:p>
        </p:txBody>
      </p:sp>
      <p:sp>
        <p:nvSpPr>
          <p:cNvPr id="376836" name="Slide Number Placeholder 3">
            <a:extLst>
              <a:ext uri="{FF2B5EF4-FFF2-40B4-BE49-F238E27FC236}">
                <a16:creationId xmlns:a16="http://schemas.microsoft.com/office/drawing/2014/main" id="{6F350D52-A323-4D3E-8104-70456EC31CB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65D8389-85C8-45B8-82FC-775719D825B8}" type="slidenum">
              <a:rPr lang="en-US" altLang="en-US" sz="1300"/>
              <a:pPr>
                <a:spcBef>
                  <a:spcPct val="0"/>
                </a:spcBef>
              </a:pPr>
              <a:t>359</a:t>
            </a:fld>
            <a:endParaRPr lang="en-US" altLang="en-US"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1E20DCC2-24A4-4869-B4D0-D4568457BE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a:extLst>
              <a:ext uri="{FF2B5EF4-FFF2-40B4-BE49-F238E27FC236}">
                <a16:creationId xmlns:a16="http://schemas.microsoft.com/office/drawing/2014/main" id="{6EB6AC6A-4B59-4803-91BF-5DC7463DC9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H002</a:t>
            </a:r>
          </a:p>
        </p:txBody>
      </p:sp>
      <p:sp>
        <p:nvSpPr>
          <p:cNvPr id="27652" name="Slide Number Placeholder 3">
            <a:extLst>
              <a:ext uri="{FF2B5EF4-FFF2-40B4-BE49-F238E27FC236}">
                <a16:creationId xmlns:a16="http://schemas.microsoft.com/office/drawing/2014/main" id="{B0080844-5005-46CD-AE11-BD784CC85F1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0F09DA8-D630-487B-8F65-0A12C6FAEF03}" type="slidenum">
              <a:rPr lang="en-US" altLang="en-US" sz="1300"/>
              <a:pPr>
                <a:spcBef>
                  <a:spcPct val="0"/>
                </a:spcBef>
              </a:pPr>
              <a:t>19</a:t>
            </a:fld>
            <a:endParaRPr lang="en-US" altLang="en-US"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074" name="Slide Image Placeholder 1">
            <a:extLst>
              <a:ext uri="{FF2B5EF4-FFF2-40B4-BE49-F238E27FC236}">
                <a16:creationId xmlns:a16="http://schemas.microsoft.com/office/drawing/2014/main" id="{834D9040-3000-4A3C-8CF6-9C07B1D2D5A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7075" name="Notes Placeholder 2">
            <a:extLst>
              <a:ext uri="{FF2B5EF4-FFF2-40B4-BE49-F238E27FC236}">
                <a16:creationId xmlns:a16="http://schemas.microsoft.com/office/drawing/2014/main" id="{E04C46DB-D5E1-48D7-849C-898901134F9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H028</a:t>
            </a:r>
          </a:p>
        </p:txBody>
      </p:sp>
      <p:sp>
        <p:nvSpPr>
          <p:cNvPr id="387076" name="Slide Number Placeholder 3">
            <a:extLst>
              <a:ext uri="{FF2B5EF4-FFF2-40B4-BE49-F238E27FC236}">
                <a16:creationId xmlns:a16="http://schemas.microsoft.com/office/drawing/2014/main" id="{498852F0-FD85-4014-821D-F85A1CAD31F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68B44F5-D306-4BE6-9859-A81F1F538F29}" type="slidenum">
              <a:rPr lang="en-US" altLang="en-US" sz="1300"/>
              <a:pPr>
                <a:spcBef>
                  <a:spcPct val="0"/>
                </a:spcBef>
              </a:pPr>
              <a:t>369</a:t>
            </a:fld>
            <a:endParaRPr lang="en-US" altLang="en-US"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410" name="Slide Image Placeholder 1">
            <a:extLst>
              <a:ext uri="{FF2B5EF4-FFF2-40B4-BE49-F238E27FC236}">
                <a16:creationId xmlns:a16="http://schemas.microsoft.com/office/drawing/2014/main" id="{2ED360CC-21D9-478C-BF5A-DD9F0BC4BB8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1411" name="Notes Placeholder 2">
            <a:extLst>
              <a:ext uri="{FF2B5EF4-FFF2-40B4-BE49-F238E27FC236}">
                <a16:creationId xmlns:a16="http://schemas.microsoft.com/office/drawing/2014/main" id="{9FD3EF13-7272-4921-B721-F79EC42785F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H029</a:t>
            </a:r>
          </a:p>
        </p:txBody>
      </p:sp>
      <p:sp>
        <p:nvSpPr>
          <p:cNvPr id="401412" name="Slide Number Placeholder 3">
            <a:extLst>
              <a:ext uri="{FF2B5EF4-FFF2-40B4-BE49-F238E27FC236}">
                <a16:creationId xmlns:a16="http://schemas.microsoft.com/office/drawing/2014/main" id="{D194383A-861F-4C78-8A8E-3366C4E870E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19D1405-8F23-487E-B66F-E5C518AD05CE}" type="slidenum">
              <a:rPr lang="en-US" altLang="en-US" sz="1300"/>
              <a:pPr>
                <a:spcBef>
                  <a:spcPct val="0"/>
                </a:spcBef>
              </a:pPr>
              <a:t>383</a:t>
            </a:fld>
            <a:endParaRPr lang="en-US" altLang="en-US"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746" name="Slide Image Placeholder 1">
            <a:extLst>
              <a:ext uri="{FF2B5EF4-FFF2-40B4-BE49-F238E27FC236}">
                <a16:creationId xmlns:a16="http://schemas.microsoft.com/office/drawing/2014/main" id="{03553F13-D8C4-4BBB-B2BC-186B31B8B7F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5747" name="Notes Placeholder 2">
            <a:extLst>
              <a:ext uri="{FF2B5EF4-FFF2-40B4-BE49-F238E27FC236}">
                <a16:creationId xmlns:a16="http://schemas.microsoft.com/office/drawing/2014/main" id="{290D0BBE-8838-42DE-94EA-BAB10BCE033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H030</a:t>
            </a:r>
          </a:p>
        </p:txBody>
      </p:sp>
      <p:sp>
        <p:nvSpPr>
          <p:cNvPr id="415748" name="Slide Number Placeholder 3">
            <a:extLst>
              <a:ext uri="{FF2B5EF4-FFF2-40B4-BE49-F238E27FC236}">
                <a16:creationId xmlns:a16="http://schemas.microsoft.com/office/drawing/2014/main" id="{C1FA5492-91C8-4C6E-958E-579C4789EFF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15FEFEE-FA46-4264-BF15-3141C9A10FA7}" type="slidenum">
              <a:rPr lang="en-US" altLang="en-US" sz="1300"/>
              <a:pPr>
                <a:spcBef>
                  <a:spcPct val="0"/>
                </a:spcBef>
              </a:pPr>
              <a:t>397</a:t>
            </a:fld>
            <a:endParaRPr lang="en-US" altLang="en-US"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82" name="Slide Image Placeholder 1">
            <a:extLst>
              <a:ext uri="{FF2B5EF4-FFF2-40B4-BE49-F238E27FC236}">
                <a16:creationId xmlns:a16="http://schemas.microsoft.com/office/drawing/2014/main" id="{AF61714F-D28E-4C8D-BC20-5C1668D4791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083" name="Notes Placeholder 2">
            <a:extLst>
              <a:ext uri="{FF2B5EF4-FFF2-40B4-BE49-F238E27FC236}">
                <a16:creationId xmlns:a16="http://schemas.microsoft.com/office/drawing/2014/main" id="{FEA344F1-6D6A-41E2-A2BA-68785C2A9B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H031</a:t>
            </a:r>
          </a:p>
        </p:txBody>
      </p:sp>
      <p:sp>
        <p:nvSpPr>
          <p:cNvPr id="430084" name="Slide Number Placeholder 3">
            <a:extLst>
              <a:ext uri="{FF2B5EF4-FFF2-40B4-BE49-F238E27FC236}">
                <a16:creationId xmlns:a16="http://schemas.microsoft.com/office/drawing/2014/main" id="{9FCF7B2F-A8B2-4061-944F-52471BF271D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32CE58A-0B73-4985-A699-6618F42F5B3A}" type="slidenum">
              <a:rPr lang="en-US" altLang="en-US" sz="1300"/>
              <a:pPr>
                <a:spcBef>
                  <a:spcPct val="0"/>
                </a:spcBef>
              </a:pPr>
              <a:t>411</a:t>
            </a:fld>
            <a:endParaRPr lang="en-US" altLang="en-US"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514" name="Slide Image Placeholder 1">
            <a:extLst>
              <a:ext uri="{FF2B5EF4-FFF2-40B4-BE49-F238E27FC236}">
                <a16:creationId xmlns:a16="http://schemas.microsoft.com/office/drawing/2014/main" id="{F7EDA6DA-AEEA-44CA-AFE2-B22FBA7F5FD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8515" name="Notes Placeholder 2">
            <a:extLst>
              <a:ext uri="{FF2B5EF4-FFF2-40B4-BE49-F238E27FC236}">
                <a16:creationId xmlns:a16="http://schemas.microsoft.com/office/drawing/2014/main" id="{E6CD1D38-8A35-4803-91C0-519723296B5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H032</a:t>
            </a:r>
          </a:p>
        </p:txBody>
      </p:sp>
      <p:sp>
        <p:nvSpPr>
          <p:cNvPr id="448516" name="Slide Number Placeholder 3">
            <a:extLst>
              <a:ext uri="{FF2B5EF4-FFF2-40B4-BE49-F238E27FC236}">
                <a16:creationId xmlns:a16="http://schemas.microsoft.com/office/drawing/2014/main" id="{20C31D19-DC43-4B57-B4AC-9F62BCE4FD2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950EF14-C487-421C-9205-8937078B7638}" type="slidenum">
              <a:rPr lang="en-US" altLang="en-US" sz="1300"/>
              <a:pPr>
                <a:spcBef>
                  <a:spcPct val="0"/>
                </a:spcBef>
              </a:pPr>
              <a:t>429</a:t>
            </a:fld>
            <a:endParaRPr lang="en-US" altLang="en-US"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Slide Image Placeholder 1">
            <a:extLst>
              <a:ext uri="{FF2B5EF4-FFF2-40B4-BE49-F238E27FC236}">
                <a16:creationId xmlns:a16="http://schemas.microsoft.com/office/drawing/2014/main" id="{30222D24-4900-4F40-BB95-3CE8312B419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2851" name="Notes Placeholder 2">
            <a:extLst>
              <a:ext uri="{FF2B5EF4-FFF2-40B4-BE49-F238E27FC236}">
                <a16:creationId xmlns:a16="http://schemas.microsoft.com/office/drawing/2014/main" id="{40E388C2-1C88-4588-88A2-4B13FE33A82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H033</a:t>
            </a:r>
          </a:p>
        </p:txBody>
      </p:sp>
      <p:sp>
        <p:nvSpPr>
          <p:cNvPr id="462852" name="Slide Number Placeholder 3">
            <a:extLst>
              <a:ext uri="{FF2B5EF4-FFF2-40B4-BE49-F238E27FC236}">
                <a16:creationId xmlns:a16="http://schemas.microsoft.com/office/drawing/2014/main" id="{39B3A4A1-B511-4036-BED4-E715E367EE0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D6E1C4F-7D08-46F0-AA26-D8C0BC997116}" type="slidenum">
              <a:rPr lang="en-US" altLang="en-US" sz="1300"/>
              <a:pPr>
                <a:spcBef>
                  <a:spcPct val="0"/>
                </a:spcBef>
              </a:pPr>
              <a:t>443</a:t>
            </a:fld>
            <a:endParaRPr lang="en-US" altLang="en-US"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186" name="Slide Image Placeholder 1">
            <a:extLst>
              <a:ext uri="{FF2B5EF4-FFF2-40B4-BE49-F238E27FC236}">
                <a16:creationId xmlns:a16="http://schemas.microsoft.com/office/drawing/2014/main" id="{910CC122-9E80-4E34-B3CC-CA73052B254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7187" name="Notes Placeholder 2">
            <a:extLst>
              <a:ext uri="{FF2B5EF4-FFF2-40B4-BE49-F238E27FC236}">
                <a16:creationId xmlns:a16="http://schemas.microsoft.com/office/drawing/2014/main" id="{6016419C-B030-4B9B-9A52-D28196E9B0A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H034</a:t>
            </a:r>
          </a:p>
        </p:txBody>
      </p:sp>
      <p:sp>
        <p:nvSpPr>
          <p:cNvPr id="477188" name="Slide Number Placeholder 3">
            <a:extLst>
              <a:ext uri="{FF2B5EF4-FFF2-40B4-BE49-F238E27FC236}">
                <a16:creationId xmlns:a16="http://schemas.microsoft.com/office/drawing/2014/main" id="{63E9708E-00F8-42F5-B434-BD1EFC0B220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742DEFB-34A3-4F91-8491-846D92F9F133}" type="slidenum">
              <a:rPr lang="en-US" altLang="en-US" sz="1300"/>
              <a:pPr>
                <a:spcBef>
                  <a:spcPct val="0"/>
                </a:spcBef>
              </a:pPr>
              <a:t>457</a:t>
            </a:fld>
            <a:endParaRPr lang="en-US" altLang="en-US"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22" name="Slide Image Placeholder 1">
            <a:extLst>
              <a:ext uri="{FF2B5EF4-FFF2-40B4-BE49-F238E27FC236}">
                <a16:creationId xmlns:a16="http://schemas.microsoft.com/office/drawing/2014/main" id="{68AEC5BA-FA0B-405D-A55B-FCDA1133D6C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23" name="Notes Placeholder 2">
            <a:extLst>
              <a:ext uri="{FF2B5EF4-FFF2-40B4-BE49-F238E27FC236}">
                <a16:creationId xmlns:a16="http://schemas.microsoft.com/office/drawing/2014/main" id="{18760060-B6FB-436A-A60B-1F6B5FA0222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H035</a:t>
            </a:r>
          </a:p>
        </p:txBody>
      </p:sp>
      <p:sp>
        <p:nvSpPr>
          <p:cNvPr id="491524" name="Slide Number Placeholder 3">
            <a:extLst>
              <a:ext uri="{FF2B5EF4-FFF2-40B4-BE49-F238E27FC236}">
                <a16:creationId xmlns:a16="http://schemas.microsoft.com/office/drawing/2014/main" id="{EB829B38-4511-42F0-B8B4-92BF4EE5002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1AB96C9-23C8-4CC1-B8EC-34A9BE728084}" type="slidenum">
              <a:rPr lang="en-US" altLang="en-US" sz="1300"/>
              <a:pPr>
                <a:spcBef>
                  <a:spcPct val="0"/>
                </a:spcBef>
              </a:pPr>
              <a:t>471</a:t>
            </a:fld>
            <a:endParaRPr lang="en-US" altLang="en-US"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786" name="Slide Image Placeholder 1">
            <a:extLst>
              <a:ext uri="{FF2B5EF4-FFF2-40B4-BE49-F238E27FC236}">
                <a16:creationId xmlns:a16="http://schemas.microsoft.com/office/drawing/2014/main" id="{76CAEEF1-092A-4444-BDD6-7BFF6C81D5C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2787" name="Notes Placeholder 2">
            <a:extLst>
              <a:ext uri="{FF2B5EF4-FFF2-40B4-BE49-F238E27FC236}">
                <a16:creationId xmlns:a16="http://schemas.microsoft.com/office/drawing/2014/main" id="{747A33B9-44C5-4B6B-9335-8034B945BFA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H036</a:t>
            </a:r>
          </a:p>
        </p:txBody>
      </p:sp>
      <p:sp>
        <p:nvSpPr>
          <p:cNvPr id="502788" name="Slide Number Placeholder 3">
            <a:extLst>
              <a:ext uri="{FF2B5EF4-FFF2-40B4-BE49-F238E27FC236}">
                <a16:creationId xmlns:a16="http://schemas.microsoft.com/office/drawing/2014/main" id="{CF23D4EA-0103-4361-82C5-BFFE34C237F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ECBD3DB-1D10-44C9-BFD2-99E0471E1B4A}" type="slidenum">
              <a:rPr lang="en-US" altLang="en-US" sz="1300"/>
              <a:pPr>
                <a:spcBef>
                  <a:spcPct val="0"/>
                </a:spcBef>
              </a:pPr>
              <a:t>482</a:t>
            </a:fld>
            <a:endParaRPr lang="en-US" altLang="en-US"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Slide Image Placeholder 1">
            <a:extLst>
              <a:ext uri="{FF2B5EF4-FFF2-40B4-BE49-F238E27FC236}">
                <a16:creationId xmlns:a16="http://schemas.microsoft.com/office/drawing/2014/main" id="{FB240C25-CE07-4515-A7AF-D748CF5642D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5315" name="Notes Placeholder 2">
            <a:extLst>
              <a:ext uri="{FF2B5EF4-FFF2-40B4-BE49-F238E27FC236}">
                <a16:creationId xmlns:a16="http://schemas.microsoft.com/office/drawing/2014/main" id="{F9422B12-7D32-412C-8338-7FACCB42A6C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H037</a:t>
            </a:r>
          </a:p>
        </p:txBody>
      </p:sp>
      <p:sp>
        <p:nvSpPr>
          <p:cNvPr id="525316" name="Slide Number Placeholder 3">
            <a:extLst>
              <a:ext uri="{FF2B5EF4-FFF2-40B4-BE49-F238E27FC236}">
                <a16:creationId xmlns:a16="http://schemas.microsoft.com/office/drawing/2014/main" id="{9201C21B-1D3B-43D5-B66B-EE8C26F5D35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C1C99AE-B014-420D-9674-68A08E80B6DE}" type="slidenum">
              <a:rPr lang="en-US" altLang="en-US" sz="1300"/>
              <a:pPr>
                <a:spcBef>
                  <a:spcPct val="0"/>
                </a:spcBef>
              </a:pPr>
              <a:t>504</a:t>
            </a:fld>
            <a:endParaRPr lang="en-US" altLang="en-US"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a:extLst>
              <a:ext uri="{FF2B5EF4-FFF2-40B4-BE49-F238E27FC236}">
                <a16:creationId xmlns:a16="http://schemas.microsoft.com/office/drawing/2014/main" id="{7607D1B8-93C4-4162-88F0-C31DCFCC3E7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a:extLst>
              <a:ext uri="{FF2B5EF4-FFF2-40B4-BE49-F238E27FC236}">
                <a16:creationId xmlns:a16="http://schemas.microsoft.com/office/drawing/2014/main" id="{965C956D-11D3-4EE1-BB89-B33073535C7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H003</a:t>
            </a:r>
          </a:p>
        </p:txBody>
      </p:sp>
      <p:sp>
        <p:nvSpPr>
          <p:cNvPr id="41988" name="Slide Number Placeholder 3">
            <a:extLst>
              <a:ext uri="{FF2B5EF4-FFF2-40B4-BE49-F238E27FC236}">
                <a16:creationId xmlns:a16="http://schemas.microsoft.com/office/drawing/2014/main" id="{A13219F4-E240-4530-A125-280FA03F2BA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C7EF08A-F51F-4255-98FD-CDD1A10F4AA1}" type="slidenum">
              <a:rPr lang="en-US" altLang="en-US" sz="1300"/>
              <a:pPr>
                <a:spcBef>
                  <a:spcPct val="0"/>
                </a:spcBef>
              </a:pPr>
              <a:t>33</a:t>
            </a:fld>
            <a:endParaRPr lang="en-US" altLang="en-US"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9650" name="Slide Image Placeholder 1">
            <a:extLst>
              <a:ext uri="{FF2B5EF4-FFF2-40B4-BE49-F238E27FC236}">
                <a16:creationId xmlns:a16="http://schemas.microsoft.com/office/drawing/2014/main" id="{2681655F-C681-4DF6-A7EF-DD50CDE2710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9651" name="Notes Placeholder 2">
            <a:extLst>
              <a:ext uri="{FF2B5EF4-FFF2-40B4-BE49-F238E27FC236}">
                <a16:creationId xmlns:a16="http://schemas.microsoft.com/office/drawing/2014/main" id="{83E39D69-0692-4532-B98E-D20AAB4D794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H038</a:t>
            </a:r>
          </a:p>
        </p:txBody>
      </p:sp>
      <p:sp>
        <p:nvSpPr>
          <p:cNvPr id="539652" name="Slide Number Placeholder 3">
            <a:extLst>
              <a:ext uri="{FF2B5EF4-FFF2-40B4-BE49-F238E27FC236}">
                <a16:creationId xmlns:a16="http://schemas.microsoft.com/office/drawing/2014/main" id="{B1F78A0F-E458-40AE-9AA9-77A42AB02FC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470326A-C9D9-4C63-B88A-945B4C447807}" type="slidenum">
              <a:rPr lang="en-US" altLang="en-US" sz="1300"/>
              <a:pPr>
                <a:spcBef>
                  <a:spcPct val="0"/>
                </a:spcBef>
              </a:pPr>
              <a:t>518</a:t>
            </a:fld>
            <a:endParaRPr lang="en-US" altLang="en-US" sz="130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986" name="Slide Image Placeholder 1">
            <a:extLst>
              <a:ext uri="{FF2B5EF4-FFF2-40B4-BE49-F238E27FC236}">
                <a16:creationId xmlns:a16="http://schemas.microsoft.com/office/drawing/2014/main" id="{99AF1269-30BD-45D2-B08C-65A037E2F90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3987" name="Notes Placeholder 2">
            <a:extLst>
              <a:ext uri="{FF2B5EF4-FFF2-40B4-BE49-F238E27FC236}">
                <a16:creationId xmlns:a16="http://schemas.microsoft.com/office/drawing/2014/main" id="{3FC1A5A9-BCC6-4EB1-8AED-7A7BC8B81FF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H039</a:t>
            </a:r>
          </a:p>
        </p:txBody>
      </p:sp>
      <p:sp>
        <p:nvSpPr>
          <p:cNvPr id="553988" name="Slide Number Placeholder 3">
            <a:extLst>
              <a:ext uri="{FF2B5EF4-FFF2-40B4-BE49-F238E27FC236}">
                <a16:creationId xmlns:a16="http://schemas.microsoft.com/office/drawing/2014/main" id="{2009D09F-B698-4D8C-B3C7-5432C7442CA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680159D-797A-4F79-9C30-12AEE96D3AE1}" type="slidenum">
              <a:rPr lang="en-US" altLang="en-US" sz="1300"/>
              <a:pPr>
                <a:spcBef>
                  <a:spcPct val="0"/>
                </a:spcBef>
              </a:pPr>
              <a:t>532</a:t>
            </a:fld>
            <a:endParaRPr lang="en-US" altLang="en-US" sz="130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8322" name="Slide Image Placeholder 1">
            <a:extLst>
              <a:ext uri="{FF2B5EF4-FFF2-40B4-BE49-F238E27FC236}">
                <a16:creationId xmlns:a16="http://schemas.microsoft.com/office/drawing/2014/main" id="{E55F2E4B-C760-49D0-9F6B-66C4EA0A730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8323" name="Notes Placeholder 2">
            <a:extLst>
              <a:ext uri="{FF2B5EF4-FFF2-40B4-BE49-F238E27FC236}">
                <a16:creationId xmlns:a16="http://schemas.microsoft.com/office/drawing/2014/main" id="{BE134AA4-DE39-4AD4-ACCE-4B3AA431EC0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H040</a:t>
            </a:r>
          </a:p>
        </p:txBody>
      </p:sp>
      <p:sp>
        <p:nvSpPr>
          <p:cNvPr id="568324" name="Slide Number Placeholder 3">
            <a:extLst>
              <a:ext uri="{FF2B5EF4-FFF2-40B4-BE49-F238E27FC236}">
                <a16:creationId xmlns:a16="http://schemas.microsoft.com/office/drawing/2014/main" id="{EB69ADF3-018B-4F27-800E-CF665AD81DA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E6F81F8-DDC4-4031-AA00-8C249D1ADEF5}" type="slidenum">
              <a:rPr lang="en-US" altLang="en-US" sz="1300"/>
              <a:pPr>
                <a:spcBef>
                  <a:spcPct val="0"/>
                </a:spcBef>
              </a:pPr>
              <a:t>546</a:t>
            </a:fld>
            <a:endParaRPr lang="en-US" altLang="en-US" sz="130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802" name="Slide Image Placeholder 1">
            <a:extLst>
              <a:ext uri="{FF2B5EF4-FFF2-40B4-BE49-F238E27FC236}">
                <a16:creationId xmlns:a16="http://schemas.microsoft.com/office/drawing/2014/main" id="{F4AFDCEF-5DFA-4CB3-BE21-0E86CE16AB6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8803" name="Notes Placeholder 2">
            <a:extLst>
              <a:ext uri="{FF2B5EF4-FFF2-40B4-BE49-F238E27FC236}">
                <a16:creationId xmlns:a16="http://schemas.microsoft.com/office/drawing/2014/main" id="{38DC6787-1974-4FBA-92E9-953091236CF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H041</a:t>
            </a:r>
          </a:p>
        </p:txBody>
      </p:sp>
      <p:sp>
        <p:nvSpPr>
          <p:cNvPr id="588804" name="Slide Number Placeholder 3">
            <a:extLst>
              <a:ext uri="{FF2B5EF4-FFF2-40B4-BE49-F238E27FC236}">
                <a16:creationId xmlns:a16="http://schemas.microsoft.com/office/drawing/2014/main" id="{6C5E68D2-A5AC-4D24-A4D3-3697B738110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71A882A-6D0F-4A23-A5A1-F09CE16CBB8B}" type="slidenum">
              <a:rPr lang="en-US" altLang="en-US" sz="1300"/>
              <a:pPr>
                <a:spcBef>
                  <a:spcPct val="0"/>
                </a:spcBef>
              </a:pPr>
              <a:t>566</a:t>
            </a:fld>
            <a:endParaRPr lang="en-US" altLang="en-US" sz="130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3138" name="Slide Image Placeholder 1">
            <a:extLst>
              <a:ext uri="{FF2B5EF4-FFF2-40B4-BE49-F238E27FC236}">
                <a16:creationId xmlns:a16="http://schemas.microsoft.com/office/drawing/2014/main" id="{09557772-D10C-43CA-AD04-79345A5BB6C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3139" name="Notes Placeholder 2">
            <a:extLst>
              <a:ext uri="{FF2B5EF4-FFF2-40B4-BE49-F238E27FC236}">
                <a16:creationId xmlns:a16="http://schemas.microsoft.com/office/drawing/2014/main" id="{3F6285DD-3741-4F21-AAFA-726FA298162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H042</a:t>
            </a:r>
          </a:p>
        </p:txBody>
      </p:sp>
      <p:sp>
        <p:nvSpPr>
          <p:cNvPr id="603140" name="Slide Number Placeholder 3">
            <a:extLst>
              <a:ext uri="{FF2B5EF4-FFF2-40B4-BE49-F238E27FC236}">
                <a16:creationId xmlns:a16="http://schemas.microsoft.com/office/drawing/2014/main" id="{7452B5D9-058F-4AAB-9CEC-DACFA63DB7E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66A1ED2-9BEA-4F9A-9BDA-4CC30A36C785}" type="slidenum">
              <a:rPr lang="en-US" altLang="en-US" sz="1300"/>
              <a:pPr>
                <a:spcBef>
                  <a:spcPct val="0"/>
                </a:spcBef>
              </a:pPr>
              <a:t>580</a:t>
            </a:fld>
            <a:endParaRPr lang="en-US" altLang="en-US" sz="130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1570" name="Slide Image Placeholder 1">
            <a:extLst>
              <a:ext uri="{FF2B5EF4-FFF2-40B4-BE49-F238E27FC236}">
                <a16:creationId xmlns:a16="http://schemas.microsoft.com/office/drawing/2014/main" id="{B7863720-B0A2-4AC1-A27A-ECDEB4E2347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1571" name="Notes Placeholder 2">
            <a:extLst>
              <a:ext uri="{FF2B5EF4-FFF2-40B4-BE49-F238E27FC236}">
                <a16:creationId xmlns:a16="http://schemas.microsoft.com/office/drawing/2014/main" id="{70E19C3F-7CC7-4B3C-A580-9934FE56E09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H043</a:t>
            </a:r>
          </a:p>
        </p:txBody>
      </p:sp>
      <p:sp>
        <p:nvSpPr>
          <p:cNvPr id="621572" name="Slide Number Placeholder 3">
            <a:extLst>
              <a:ext uri="{FF2B5EF4-FFF2-40B4-BE49-F238E27FC236}">
                <a16:creationId xmlns:a16="http://schemas.microsoft.com/office/drawing/2014/main" id="{937EA526-3750-4864-82BD-8E7D46A6B55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BBE05F2-6AF6-4228-A92F-1C3BD4A7F491}" type="slidenum">
              <a:rPr lang="en-US" altLang="en-US" sz="1300"/>
              <a:pPr>
                <a:spcBef>
                  <a:spcPct val="0"/>
                </a:spcBef>
              </a:pPr>
              <a:t>598</a:t>
            </a:fld>
            <a:endParaRPr lang="en-US" altLang="en-US"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5906" name="Slide Image Placeholder 1">
            <a:extLst>
              <a:ext uri="{FF2B5EF4-FFF2-40B4-BE49-F238E27FC236}">
                <a16:creationId xmlns:a16="http://schemas.microsoft.com/office/drawing/2014/main" id="{ADAA18EA-70B8-4E23-8B7C-305127CCA86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5907" name="Notes Placeholder 2">
            <a:extLst>
              <a:ext uri="{FF2B5EF4-FFF2-40B4-BE49-F238E27FC236}">
                <a16:creationId xmlns:a16="http://schemas.microsoft.com/office/drawing/2014/main" id="{C1610E7B-7DD2-4BF5-BC7D-C1B2623D33D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H044</a:t>
            </a:r>
          </a:p>
        </p:txBody>
      </p:sp>
      <p:sp>
        <p:nvSpPr>
          <p:cNvPr id="635908" name="Slide Number Placeholder 3">
            <a:extLst>
              <a:ext uri="{FF2B5EF4-FFF2-40B4-BE49-F238E27FC236}">
                <a16:creationId xmlns:a16="http://schemas.microsoft.com/office/drawing/2014/main" id="{A52261CC-2EF5-4F7B-B1B6-1A8627389C0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5238F53-05A5-42F5-A0B3-8436C6B861ED}" type="slidenum">
              <a:rPr lang="en-US" altLang="en-US" sz="1300"/>
              <a:pPr>
                <a:spcBef>
                  <a:spcPct val="0"/>
                </a:spcBef>
              </a:pPr>
              <a:t>612</a:t>
            </a:fld>
            <a:endParaRPr lang="en-US" altLang="en-US" sz="130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0242" name="Slide Image Placeholder 1">
            <a:extLst>
              <a:ext uri="{FF2B5EF4-FFF2-40B4-BE49-F238E27FC236}">
                <a16:creationId xmlns:a16="http://schemas.microsoft.com/office/drawing/2014/main" id="{8E70C613-C1A1-48FF-A763-F173265F6B9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50243" name="Notes Placeholder 2">
            <a:extLst>
              <a:ext uri="{FF2B5EF4-FFF2-40B4-BE49-F238E27FC236}">
                <a16:creationId xmlns:a16="http://schemas.microsoft.com/office/drawing/2014/main" id="{048916BC-03BB-4E87-BEEC-4C476AB4F9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H045</a:t>
            </a:r>
          </a:p>
        </p:txBody>
      </p:sp>
      <p:sp>
        <p:nvSpPr>
          <p:cNvPr id="650244" name="Slide Number Placeholder 3">
            <a:extLst>
              <a:ext uri="{FF2B5EF4-FFF2-40B4-BE49-F238E27FC236}">
                <a16:creationId xmlns:a16="http://schemas.microsoft.com/office/drawing/2014/main" id="{0C023AE5-D479-4C0A-A481-B8E25AC6AD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1BE2F44-E569-488C-B550-BF9D7CAF9190}" type="slidenum">
              <a:rPr lang="en-US" altLang="en-US" sz="1300"/>
              <a:pPr>
                <a:spcBef>
                  <a:spcPct val="0"/>
                </a:spcBef>
              </a:pPr>
              <a:t>626</a:t>
            </a:fld>
            <a:endParaRPr lang="en-US" altLang="en-US" sz="130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4578" name="Slide Image Placeholder 1">
            <a:extLst>
              <a:ext uri="{FF2B5EF4-FFF2-40B4-BE49-F238E27FC236}">
                <a16:creationId xmlns:a16="http://schemas.microsoft.com/office/drawing/2014/main" id="{E88AF5E6-68A5-4F1D-A4D2-2F1AFFE5FB1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4579" name="Notes Placeholder 2">
            <a:extLst>
              <a:ext uri="{FF2B5EF4-FFF2-40B4-BE49-F238E27FC236}">
                <a16:creationId xmlns:a16="http://schemas.microsoft.com/office/drawing/2014/main" id="{2DA05AFB-93D8-4598-B71E-DA47A6A42F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H046</a:t>
            </a:r>
          </a:p>
        </p:txBody>
      </p:sp>
      <p:sp>
        <p:nvSpPr>
          <p:cNvPr id="664580" name="Slide Number Placeholder 3">
            <a:extLst>
              <a:ext uri="{FF2B5EF4-FFF2-40B4-BE49-F238E27FC236}">
                <a16:creationId xmlns:a16="http://schemas.microsoft.com/office/drawing/2014/main" id="{15B42C58-4721-459D-99B6-E1C5DBD7AA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D85F5BE-8EA5-409D-ADB8-FB68D1AE7E51}" type="slidenum">
              <a:rPr lang="en-US" altLang="en-US" sz="1300"/>
              <a:pPr>
                <a:spcBef>
                  <a:spcPct val="0"/>
                </a:spcBef>
              </a:pPr>
              <a:t>640</a:t>
            </a:fld>
            <a:endParaRPr lang="en-US" altLang="en-US" sz="130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2770" name="Slide Image Placeholder 1">
            <a:extLst>
              <a:ext uri="{FF2B5EF4-FFF2-40B4-BE49-F238E27FC236}">
                <a16:creationId xmlns:a16="http://schemas.microsoft.com/office/drawing/2014/main" id="{312D8975-EB01-4DBF-AA48-57FD55EB67A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72771" name="Notes Placeholder 2">
            <a:extLst>
              <a:ext uri="{FF2B5EF4-FFF2-40B4-BE49-F238E27FC236}">
                <a16:creationId xmlns:a16="http://schemas.microsoft.com/office/drawing/2014/main" id="{A12A9CF2-8D48-4175-97A2-FDFD8226E2E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H047</a:t>
            </a:r>
          </a:p>
        </p:txBody>
      </p:sp>
      <p:sp>
        <p:nvSpPr>
          <p:cNvPr id="672772" name="Slide Number Placeholder 3">
            <a:extLst>
              <a:ext uri="{FF2B5EF4-FFF2-40B4-BE49-F238E27FC236}">
                <a16:creationId xmlns:a16="http://schemas.microsoft.com/office/drawing/2014/main" id="{613C9A87-E7CA-47D8-915B-3067A771A45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023D0FD-6FD6-4216-8189-6DBF57A68924}" type="slidenum">
              <a:rPr lang="en-US" altLang="en-US" sz="1300"/>
              <a:pPr>
                <a:spcBef>
                  <a:spcPct val="0"/>
                </a:spcBef>
              </a:pPr>
              <a:t>648</a:t>
            </a:fld>
            <a:endParaRPr lang="en-US" altLang="en-US"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a:extLst>
              <a:ext uri="{FF2B5EF4-FFF2-40B4-BE49-F238E27FC236}">
                <a16:creationId xmlns:a16="http://schemas.microsoft.com/office/drawing/2014/main" id="{6B462B65-59CB-41B8-B237-6941198B8D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a:extLst>
              <a:ext uri="{FF2B5EF4-FFF2-40B4-BE49-F238E27FC236}">
                <a16:creationId xmlns:a16="http://schemas.microsoft.com/office/drawing/2014/main" id="{0CAFEA16-051B-4763-8FB4-FB3D7D8D20F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H004</a:t>
            </a:r>
          </a:p>
        </p:txBody>
      </p:sp>
      <p:sp>
        <p:nvSpPr>
          <p:cNvPr id="56324" name="Slide Number Placeholder 3">
            <a:extLst>
              <a:ext uri="{FF2B5EF4-FFF2-40B4-BE49-F238E27FC236}">
                <a16:creationId xmlns:a16="http://schemas.microsoft.com/office/drawing/2014/main" id="{5845535C-DF75-437C-875C-907D4162078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C22EDFA-EDBD-4E72-A165-CA170DBFE19B}" type="slidenum">
              <a:rPr lang="en-US" altLang="en-US" sz="1300"/>
              <a:pPr>
                <a:spcBef>
                  <a:spcPct val="0"/>
                </a:spcBef>
              </a:pPr>
              <a:t>47</a:t>
            </a:fld>
            <a:endParaRPr lang="en-US" altLang="en-US" sz="130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4034" name="Slide Image Placeholder 1">
            <a:extLst>
              <a:ext uri="{FF2B5EF4-FFF2-40B4-BE49-F238E27FC236}">
                <a16:creationId xmlns:a16="http://schemas.microsoft.com/office/drawing/2014/main" id="{13997B6F-C7D5-4A03-9B29-57BCA15CD1C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4035" name="Notes Placeholder 2">
            <a:extLst>
              <a:ext uri="{FF2B5EF4-FFF2-40B4-BE49-F238E27FC236}">
                <a16:creationId xmlns:a16="http://schemas.microsoft.com/office/drawing/2014/main" id="{E44A7F83-E34A-4E14-9A9A-05E97E9EC63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H048</a:t>
            </a:r>
          </a:p>
        </p:txBody>
      </p:sp>
      <p:sp>
        <p:nvSpPr>
          <p:cNvPr id="684036" name="Slide Number Placeholder 3">
            <a:extLst>
              <a:ext uri="{FF2B5EF4-FFF2-40B4-BE49-F238E27FC236}">
                <a16:creationId xmlns:a16="http://schemas.microsoft.com/office/drawing/2014/main" id="{BDC6ACE3-E063-492F-9A91-79477397D91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297FE92-9B78-45F8-96E2-7012433E0D96}" type="slidenum">
              <a:rPr lang="en-US" altLang="en-US" sz="1300"/>
              <a:pPr>
                <a:spcBef>
                  <a:spcPct val="0"/>
                </a:spcBef>
              </a:pPr>
              <a:t>659</a:t>
            </a:fld>
            <a:endParaRPr lang="en-US" altLang="en-US" sz="130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4274" name="Slide Image Placeholder 1">
            <a:extLst>
              <a:ext uri="{FF2B5EF4-FFF2-40B4-BE49-F238E27FC236}">
                <a16:creationId xmlns:a16="http://schemas.microsoft.com/office/drawing/2014/main" id="{F64FF38E-1F74-4A43-ACB8-58A2648FA94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94275" name="Notes Placeholder 2">
            <a:extLst>
              <a:ext uri="{FF2B5EF4-FFF2-40B4-BE49-F238E27FC236}">
                <a16:creationId xmlns:a16="http://schemas.microsoft.com/office/drawing/2014/main" id="{8649F45B-C109-4E12-A1FC-2DF49202F67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H049</a:t>
            </a:r>
          </a:p>
        </p:txBody>
      </p:sp>
      <p:sp>
        <p:nvSpPr>
          <p:cNvPr id="694276" name="Slide Number Placeholder 3">
            <a:extLst>
              <a:ext uri="{FF2B5EF4-FFF2-40B4-BE49-F238E27FC236}">
                <a16:creationId xmlns:a16="http://schemas.microsoft.com/office/drawing/2014/main" id="{26E25A59-594E-49F5-8DE5-21E2BBC7561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AAEEE05-362D-4141-97A2-48EAB1582E67}" type="slidenum">
              <a:rPr lang="en-US" altLang="en-US" sz="1300"/>
              <a:pPr>
                <a:spcBef>
                  <a:spcPct val="0"/>
                </a:spcBef>
              </a:pPr>
              <a:t>669</a:t>
            </a:fld>
            <a:endParaRPr lang="en-US" altLang="en-US" sz="130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8610" name="Slide Image Placeholder 1">
            <a:extLst>
              <a:ext uri="{FF2B5EF4-FFF2-40B4-BE49-F238E27FC236}">
                <a16:creationId xmlns:a16="http://schemas.microsoft.com/office/drawing/2014/main" id="{860B1267-DB8C-4FDA-9D0E-07A3B069CD1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8611" name="Notes Placeholder 2">
            <a:extLst>
              <a:ext uri="{FF2B5EF4-FFF2-40B4-BE49-F238E27FC236}">
                <a16:creationId xmlns:a16="http://schemas.microsoft.com/office/drawing/2014/main" id="{D138CF1B-F1DA-4658-AAEE-A8991A041EE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H050</a:t>
            </a:r>
          </a:p>
        </p:txBody>
      </p:sp>
      <p:sp>
        <p:nvSpPr>
          <p:cNvPr id="708612" name="Slide Number Placeholder 3">
            <a:extLst>
              <a:ext uri="{FF2B5EF4-FFF2-40B4-BE49-F238E27FC236}">
                <a16:creationId xmlns:a16="http://schemas.microsoft.com/office/drawing/2014/main" id="{EC72BE20-9A87-4404-8E6F-9F8D1D9437F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E9087C4-ABE3-420E-8465-F298FBB64B64}" type="slidenum">
              <a:rPr lang="en-US" altLang="en-US" sz="1300"/>
              <a:pPr>
                <a:spcBef>
                  <a:spcPct val="0"/>
                </a:spcBef>
              </a:pPr>
              <a:t>683</a:t>
            </a:fld>
            <a:endParaRPr lang="en-US" altLang="en-US" sz="130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946" name="Slide Image Placeholder 1">
            <a:extLst>
              <a:ext uri="{FF2B5EF4-FFF2-40B4-BE49-F238E27FC236}">
                <a16:creationId xmlns:a16="http://schemas.microsoft.com/office/drawing/2014/main" id="{BC28E066-0CBB-438F-BDEE-5AB54EB2FDF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2947" name="Notes Placeholder 2">
            <a:extLst>
              <a:ext uri="{FF2B5EF4-FFF2-40B4-BE49-F238E27FC236}">
                <a16:creationId xmlns:a16="http://schemas.microsoft.com/office/drawing/2014/main" id="{EA57A534-6329-4255-A234-DCD4A1FAA24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H051</a:t>
            </a:r>
          </a:p>
        </p:txBody>
      </p:sp>
      <p:sp>
        <p:nvSpPr>
          <p:cNvPr id="722948" name="Slide Number Placeholder 3">
            <a:extLst>
              <a:ext uri="{FF2B5EF4-FFF2-40B4-BE49-F238E27FC236}">
                <a16:creationId xmlns:a16="http://schemas.microsoft.com/office/drawing/2014/main" id="{DC11E6EF-9C1E-48DF-93AE-D9CD5EFFBDE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E68A953-CBD5-4342-9FA1-73AB26FE4C9A}" type="slidenum">
              <a:rPr lang="en-US" altLang="en-US" sz="1300"/>
              <a:pPr>
                <a:spcBef>
                  <a:spcPct val="0"/>
                </a:spcBef>
              </a:pPr>
              <a:t>697</a:t>
            </a:fld>
            <a:endParaRPr lang="en-US" altLang="en-US" sz="130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9090" name="Slide Image Placeholder 1">
            <a:extLst>
              <a:ext uri="{FF2B5EF4-FFF2-40B4-BE49-F238E27FC236}">
                <a16:creationId xmlns:a16="http://schemas.microsoft.com/office/drawing/2014/main" id="{9913BDDE-9C8A-44BA-B4ED-824A2A405DF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9091" name="Notes Placeholder 2">
            <a:extLst>
              <a:ext uri="{FF2B5EF4-FFF2-40B4-BE49-F238E27FC236}">
                <a16:creationId xmlns:a16="http://schemas.microsoft.com/office/drawing/2014/main" id="{BAFE16CF-4888-46BC-8947-8CFE45FE707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729092" name="Slide Number Placeholder 3">
            <a:extLst>
              <a:ext uri="{FF2B5EF4-FFF2-40B4-BE49-F238E27FC236}">
                <a16:creationId xmlns:a16="http://schemas.microsoft.com/office/drawing/2014/main" id="{41BA9924-8703-4FAE-8A0B-3DC3303C491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16887FC-4E18-43E6-9782-754182673D09}" type="slidenum">
              <a:rPr lang="en-US" altLang="en-US" sz="1300"/>
              <a:pPr>
                <a:spcBef>
                  <a:spcPct val="0"/>
                </a:spcBef>
              </a:pPr>
              <a:t>702</a:t>
            </a:fld>
            <a:endParaRPr lang="en-US" altLang="en-US" sz="130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8306" name="Slide Image Placeholder 1">
            <a:extLst>
              <a:ext uri="{FF2B5EF4-FFF2-40B4-BE49-F238E27FC236}">
                <a16:creationId xmlns:a16="http://schemas.microsoft.com/office/drawing/2014/main" id="{21A6A3EA-0917-4F14-B600-C116A54C77F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8307" name="Notes Placeholder 2">
            <a:extLst>
              <a:ext uri="{FF2B5EF4-FFF2-40B4-BE49-F238E27FC236}">
                <a16:creationId xmlns:a16="http://schemas.microsoft.com/office/drawing/2014/main" id="{064544BA-B175-400C-B4C7-F38386AD8FD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H052</a:t>
            </a:r>
          </a:p>
        </p:txBody>
      </p:sp>
      <p:sp>
        <p:nvSpPr>
          <p:cNvPr id="738308" name="Slide Number Placeholder 3">
            <a:extLst>
              <a:ext uri="{FF2B5EF4-FFF2-40B4-BE49-F238E27FC236}">
                <a16:creationId xmlns:a16="http://schemas.microsoft.com/office/drawing/2014/main" id="{A82AF705-CCAE-4057-B7C3-6F3762158F9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FB1CE22-9E7E-4AFE-A67C-37A44A001774}" type="slidenum">
              <a:rPr lang="en-US" altLang="en-US" sz="1300"/>
              <a:pPr>
                <a:spcBef>
                  <a:spcPct val="0"/>
                </a:spcBef>
              </a:pPr>
              <a:t>711</a:t>
            </a:fld>
            <a:endParaRPr lang="en-US" altLang="en-US" sz="130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642" name="Slide Image Placeholder 1">
            <a:extLst>
              <a:ext uri="{FF2B5EF4-FFF2-40B4-BE49-F238E27FC236}">
                <a16:creationId xmlns:a16="http://schemas.microsoft.com/office/drawing/2014/main" id="{288E7278-FE42-453A-947A-193D47F6C0F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52643" name="Notes Placeholder 2">
            <a:extLst>
              <a:ext uri="{FF2B5EF4-FFF2-40B4-BE49-F238E27FC236}">
                <a16:creationId xmlns:a16="http://schemas.microsoft.com/office/drawing/2014/main" id="{DE3D5CBD-D3A0-4F5A-BCDA-FC8DAB3F110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H053</a:t>
            </a:r>
          </a:p>
        </p:txBody>
      </p:sp>
      <p:sp>
        <p:nvSpPr>
          <p:cNvPr id="752644" name="Slide Number Placeholder 3">
            <a:extLst>
              <a:ext uri="{FF2B5EF4-FFF2-40B4-BE49-F238E27FC236}">
                <a16:creationId xmlns:a16="http://schemas.microsoft.com/office/drawing/2014/main" id="{0B646804-47CB-470B-8067-0847FA14E50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0862031-70E2-4725-A1A0-32D941A88798}" type="slidenum">
              <a:rPr lang="en-US" altLang="en-US" sz="1300"/>
              <a:pPr>
                <a:spcBef>
                  <a:spcPct val="0"/>
                </a:spcBef>
              </a:pPr>
              <a:t>725</a:t>
            </a:fld>
            <a:endParaRPr lang="en-US" altLang="en-US" sz="130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978" name="Slide Image Placeholder 1">
            <a:extLst>
              <a:ext uri="{FF2B5EF4-FFF2-40B4-BE49-F238E27FC236}">
                <a16:creationId xmlns:a16="http://schemas.microsoft.com/office/drawing/2014/main" id="{4FEE4E87-0D3A-4985-B30B-ED1A376BF68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6979" name="Notes Placeholder 2">
            <a:extLst>
              <a:ext uri="{FF2B5EF4-FFF2-40B4-BE49-F238E27FC236}">
                <a16:creationId xmlns:a16="http://schemas.microsoft.com/office/drawing/2014/main" id="{74DA2A30-1339-41E0-8246-8E9639D63F2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H054</a:t>
            </a:r>
          </a:p>
        </p:txBody>
      </p:sp>
      <p:sp>
        <p:nvSpPr>
          <p:cNvPr id="766980" name="Slide Number Placeholder 3">
            <a:extLst>
              <a:ext uri="{FF2B5EF4-FFF2-40B4-BE49-F238E27FC236}">
                <a16:creationId xmlns:a16="http://schemas.microsoft.com/office/drawing/2014/main" id="{152481A2-81DC-4B13-950A-2D7480FCED9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5B158CB-C646-4015-95AD-9C8DE8427D9D}" type="slidenum">
              <a:rPr lang="en-US" altLang="en-US" sz="1300"/>
              <a:pPr>
                <a:spcBef>
                  <a:spcPct val="0"/>
                </a:spcBef>
              </a:pPr>
              <a:t>739</a:t>
            </a:fld>
            <a:endParaRPr lang="en-US" altLang="en-US" sz="130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5170" name="Slide Image Placeholder 1">
            <a:extLst>
              <a:ext uri="{FF2B5EF4-FFF2-40B4-BE49-F238E27FC236}">
                <a16:creationId xmlns:a16="http://schemas.microsoft.com/office/drawing/2014/main" id="{545FFB7E-3DA6-480F-92A3-5DA2442DDFC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75171" name="Notes Placeholder 2">
            <a:extLst>
              <a:ext uri="{FF2B5EF4-FFF2-40B4-BE49-F238E27FC236}">
                <a16:creationId xmlns:a16="http://schemas.microsoft.com/office/drawing/2014/main" id="{65048894-C473-4DD5-902C-FBD6F360735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H055</a:t>
            </a:r>
          </a:p>
        </p:txBody>
      </p:sp>
      <p:sp>
        <p:nvSpPr>
          <p:cNvPr id="775172" name="Slide Number Placeholder 3">
            <a:extLst>
              <a:ext uri="{FF2B5EF4-FFF2-40B4-BE49-F238E27FC236}">
                <a16:creationId xmlns:a16="http://schemas.microsoft.com/office/drawing/2014/main" id="{49CC0951-FD6B-4AAB-AB09-2047185A067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67B65E3-FF56-4E8E-BD46-A135199AC7AE}" type="slidenum">
              <a:rPr lang="en-US" altLang="en-US" sz="1300"/>
              <a:pPr>
                <a:spcBef>
                  <a:spcPct val="0"/>
                </a:spcBef>
              </a:pPr>
              <a:t>747</a:t>
            </a:fld>
            <a:endParaRPr lang="en-US" altLang="en-US" sz="130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602" name="Slide Image Placeholder 1">
            <a:extLst>
              <a:ext uri="{FF2B5EF4-FFF2-40B4-BE49-F238E27FC236}">
                <a16:creationId xmlns:a16="http://schemas.microsoft.com/office/drawing/2014/main" id="{DF6CE4AD-1470-4469-9B47-4A9CC5A9BF4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93603" name="Notes Placeholder 2">
            <a:extLst>
              <a:ext uri="{FF2B5EF4-FFF2-40B4-BE49-F238E27FC236}">
                <a16:creationId xmlns:a16="http://schemas.microsoft.com/office/drawing/2014/main" id="{75217144-5FBA-40F9-8F4E-2DCBB5749AA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H056</a:t>
            </a:r>
          </a:p>
        </p:txBody>
      </p:sp>
      <p:sp>
        <p:nvSpPr>
          <p:cNvPr id="793604" name="Slide Number Placeholder 3">
            <a:extLst>
              <a:ext uri="{FF2B5EF4-FFF2-40B4-BE49-F238E27FC236}">
                <a16:creationId xmlns:a16="http://schemas.microsoft.com/office/drawing/2014/main" id="{DAC8885D-F266-476D-9F69-20D9984AE79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89D80A4-BABD-495D-B134-8474109CDED7}" type="slidenum">
              <a:rPr lang="en-US" altLang="en-US" sz="1300"/>
              <a:pPr>
                <a:spcBef>
                  <a:spcPct val="0"/>
                </a:spcBef>
              </a:pPr>
              <a:t>765</a:t>
            </a:fld>
            <a:endParaRPr lang="en-US" altLang="en-US"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a:extLst>
              <a:ext uri="{FF2B5EF4-FFF2-40B4-BE49-F238E27FC236}">
                <a16:creationId xmlns:a16="http://schemas.microsoft.com/office/drawing/2014/main" id="{AF9B6686-E2C3-4DF5-A17A-AE095991AED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5" name="Notes Placeholder 2">
            <a:extLst>
              <a:ext uri="{FF2B5EF4-FFF2-40B4-BE49-F238E27FC236}">
                <a16:creationId xmlns:a16="http://schemas.microsoft.com/office/drawing/2014/main" id="{89623603-9E14-49C4-8CF2-5F0F915118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H005</a:t>
            </a:r>
          </a:p>
        </p:txBody>
      </p:sp>
      <p:sp>
        <p:nvSpPr>
          <p:cNvPr id="74756" name="Slide Number Placeholder 3">
            <a:extLst>
              <a:ext uri="{FF2B5EF4-FFF2-40B4-BE49-F238E27FC236}">
                <a16:creationId xmlns:a16="http://schemas.microsoft.com/office/drawing/2014/main" id="{DF0B0580-F5F0-437C-AAFF-A9986403CEC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7B6434C-950E-4EF4-AEA9-DDF415BB9767}" type="slidenum">
              <a:rPr lang="en-US" altLang="en-US" sz="1300"/>
              <a:pPr>
                <a:spcBef>
                  <a:spcPct val="0"/>
                </a:spcBef>
              </a:pPr>
              <a:t>65</a:t>
            </a:fld>
            <a:endParaRPr lang="en-US" altLang="en-US" sz="130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034" name="Slide Image Placeholder 1">
            <a:extLst>
              <a:ext uri="{FF2B5EF4-FFF2-40B4-BE49-F238E27FC236}">
                <a16:creationId xmlns:a16="http://schemas.microsoft.com/office/drawing/2014/main" id="{ABA98E44-5B27-4B4A-8A21-DB32CDD6460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2035" name="Notes Placeholder 2">
            <a:extLst>
              <a:ext uri="{FF2B5EF4-FFF2-40B4-BE49-F238E27FC236}">
                <a16:creationId xmlns:a16="http://schemas.microsoft.com/office/drawing/2014/main" id="{116135D6-B6AD-4591-AFCB-205CA682350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H057</a:t>
            </a:r>
          </a:p>
        </p:txBody>
      </p:sp>
      <p:sp>
        <p:nvSpPr>
          <p:cNvPr id="812036" name="Slide Number Placeholder 3">
            <a:extLst>
              <a:ext uri="{FF2B5EF4-FFF2-40B4-BE49-F238E27FC236}">
                <a16:creationId xmlns:a16="http://schemas.microsoft.com/office/drawing/2014/main" id="{2D01E839-8D12-4997-A15E-6104E1D0220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734BA85-EFEB-48A9-8F2E-F81DF6A05D66}" type="slidenum">
              <a:rPr lang="en-US" altLang="en-US" sz="1300"/>
              <a:pPr>
                <a:spcBef>
                  <a:spcPct val="0"/>
                </a:spcBef>
              </a:pPr>
              <a:t>783</a:t>
            </a:fld>
            <a:endParaRPr lang="en-US" altLang="en-US" sz="130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370" name="Slide Image Placeholder 1">
            <a:extLst>
              <a:ext uri="{FF2B5EF4-FFF2-40B4-BE49-F238E27FC236}">
                <a16:creationId xmlns:a16="http://schemas.microsoft.com/office/drawing/2014/main" id="{15CA743A-01BF-4DBA-8B1F-9EFFEE688B6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6371" name="Notes Placeholder 2">
            <a:extLst>
              <a:ext uri="{FF2B5EF4-FFF2-40B4-BE49-F238E27FC236}">
                <a16:creationId xmlns:a16="http://schemas.microsoft.com/office/drawing/2014/main" id="{1816C3D9-A46B-46FF-A097-005D7C9FF96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H058</a:t>
            </a:r>
          </a:p>
        </p:txBody>
      </p:sp>
      <p:sp>
        <p:nvSpPr>
          <p:cNvPr id="826372" name="Slide Number Placeholder 3">
            <a:extLst>
              <a:ext uri="{FF2B5EF4-FFF2-40B4-BE49-F238E27FC236}">
                <a16:creationId xmlns:a16="http://schemas.microsoft.com/office/drawing/2014/main" id="{1DDAA25B-C714-45A7-B92F-66E610E4C0A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0432F7C-9F73-446E-B4B9-C2E61513143E}" type="slidenum">
              <a:rPr lang="en-US" altLang="en-US" sz="1300"/>
              <a:pPr>
                <a:spcBef>
                  <a:spcPct val="0"/>
                </a:spcBef>
              </a:pPr>
              <a:t>797</a:t>
            </a:fld>
            <a:endParaRPr lang="en-US" altLang="en-US" sz="130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6610" name="Slide Image Placeholder 1">
            <a:extLst>
              <a:ext uri="{FF2B5EF4-FFF2-40B4-BE49-F238E27FC236}">
                <a16:creationId xmlns:a16="http://schemas.microsoft.com/office/drawing/2014/main" id="{ABD8F80C-2A4E-4ACA-845B-EBB7FDF5318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6611" name="Notes Placeholder 2">
            <a:extLst>
              <a:ext uri="{FF2B5EF4-FFF2-40B4-BE49-F238E27FC236}">
                <a16:creationId xmlns:a16="http://schemas.microsoft.com/office/drawing/2014/main" id="{C7A5C411-17E1-40A2-A6C3-A2F2E73A073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H059</a:t>
            </a:r>
          </a:p>
        </p:txBody>
      </p:sp>
      <p:sp>
        <p:nvSpPr>
          <p:cNvPr id="836612" name="Slide Number Placeholder 3">
            <a:extLst>
              <a:ext uri="{FF2B5EF4-FFF2-40B4-BE49-F238E27FC236}">
                <a16:creationId xmlns:a16="http://schemas.microsoft.com/office/drawing/2014/main" id="{F25A0900-7053-4A2E-B72E-BC8FADBC095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135BC6B-3906-4A6C-9AEE-5C41D26C96D2}" type="slidenum">
              <a:rPr lang="en-US" altLang="en-US" sz="1300"/>
              <a:pPr>
                <a:spcBef>
                  <a:spcPct val="0"/>
                </a:spcBef>
              </a:pPr>
              <a:t>807</a:t>
            </a:fld>
            <a:endParaRPr lang="en-US" altLang="en-US" sz="130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946" name="Slide Image Placeholder 1">
            <a:extLst>
              <a:ext uri="{FF2B5EF4-FFF2-40B4-BE49-F238E27FC236}">
                <a16:creationId xmlns:a16="http://schemas.microsoft.com/office/drawing/2014/main" id="{56F7C77E-F8FB-457E-A95C-0C3AC979B4D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50947" name="Notes Placeholder 2">
            <a:extLst>
              <a:ext uri="{FF2B5EF4-FFF2-40B4-BE49-F238E27FC236}">
                <a16:creationId xmlns:a16="http://schemas.microsoft.com/office/drawing/2014/main" id="{B2C3471B-0241-48BF-9167-6B5566B9765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H060</a:t>
            </a:r>
          </a:p>
        </p:txBody>
      </p:sp>
      <p:sp>
        <p:nvSpPr>
          <p:cNvPr id="850948" name="Slide Number Placeholder 3">
            <a:extLst>
              <a:ext uri="{FF2B5EF4-FFF2-40B4-BE49-F238E27FC236}">
                <a16:creationId xmlns:a16="http://schemas.microsoft.com/office/drawing/2014/main" id="{78826CD6-A99F-4CED-AA8E-6AEDC2DE59D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9307AA0-BA5F-49A2-A77F-83D969DEB111}" type="slidenum">
              <a:rPr lang="en-US" altLang="en-US" sz="1300"/>
              <a:pPr>
                <a:spcBef>
                  <a:spcPct val="0"/>
                </a:spcBef>
              </a:pPr>
              <a:t>821</a:t>
            </a:fld>
            <a:endParaRPr lang="en-US" altLang="en-US" sz="130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378" name="Slide Image Placeholder 1">
            <a:extLst>
              <a:ext uri="{FF2B5EF4-FFF2-40B4-BE49-F238E27FC236}">
                <a16:creationId xmlns:a16="http://schemas.microsoft.com/office/drawing/2014/main" id="{86A718D8-1DB0-4E13-A06D-3B00ED7AEEA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69379" name="Notes Placeholder 2">
            <a:extLst>
              <a:ext uri="{FF2B5EF4-FFF2-40B4-BE49-F238E27FC236}">
                <a16:creationId xmlns:a16="http://schemas.microsoft.com/office/drawing/2014/main" id="{B5A558AF-CF12-4A3E-AF74-9EB0702F86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H061</a:t>
            </a:r>
          </a:p>
        </p:txBody>
      </p:sp>
      <p:sp>
        <p:nvSpPr>
          <p:cNvPr id="869380" name="Slide Number Placeholder 3">
            <a:extLst>
              <a:ext uri="{FF2B5EF4-FFF2-40B4-BE49-F238E27FC236}">
                <a16:creationId xmlns:a16="http://schemas.microsoft.com/office/drawing/2014/main" id="{39E8967F-4321-421A-8226-B71EECF2364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29FDFB6-0561-4E6A-952D-C17D8FA5E8BF}" type="slidenum">
              <a:rPr lang="en-US" altLang="en-US" sz="1300"/>
              <a:pPr>
                <a:spcBef>
                  <a:spcPct val="0"/>
                </a:spcBef>
              </a:pPr>
              <a:t>839</a:t>
            </a:fld>
            <a:endParaRPr lang="en-US" altLang="en-US" sz="130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3714" name="Slide Image Placeholder 1">
            <a:extLst>
              <a:ext uri="{FF2B5EF4-FFF2-40B4-BE49-F238E27FC236}">
                <a16:creationId xmlns:a16="http://schemas.microsoft.com/office/drawing/2014/main" id="{0A267293-4BFE-488D-9827-8DC4DC3F819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83715" name="Notes Placeholder 2">
            <a:extLst>
              <a:ext uri="{FF2B5EF4-FFF2-40B4-BE49-F238E27FC236}">
                <a16:creationId xmlns:a16="http://schemas.microsoft.com/office/drawing/2014/main" id="{0420FC90-AFFD-4B77-A7A6-6F701531160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H062</a:t>
            </a:r>
          </a:p>
        </p:txBody>
      </p:sp>
      <p:sp>
        <p:nvSpPr>
          <p:cNvPr id="883716" name="Slide Number Placeholder 3">
            <a:extLst>
              <a:ext uri="{FF2B5EF4-FFF2-40B4-BE49-F238E27FC236}">
                <a16:creationId xmlns:a16="http://schemas.microsoft.com/office/drawing/2014/main" id="{B78C917F-B83E-43A7-9954-C4C3CDBC7E5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08F693F-3E88-4C21-BF6D-D38C71FC0900}" type="slidenum">
              <a:rPr lang="en-US" altLang="en-US" sz="1300"/>
              <a:pPr>
                <a:spcBef>
                  <a:spcPct val="0"/>
                </a:spcBef>
              </a:pPr>
              <a:t>853</a:t>
            </a:fld>
            <a:endParaRPr lang="en-US" altLang="en-US" sz="130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3954" name="Slide Image Placeholder 1">
            <a:extLst>
              <a:ext uri="{FF2B5EF4-FFF2-40B4-BE49-F238E27FC236}">
                <a16:creationId xmlns:a16="http://schemas.microsoft.com/office/drawing/2014/main" id="{01BA8F31-84F2-4EC1-B8B5-7EE242A764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93955" name="Notes Placeholder 2">
            <a:extLst>
              <a:ext uri="{FF2B5EF4-FFF2-40B4-BE49-F238E27FC236}">
                <a16:creationId xmlns:a16="http://schemas.microsoft.com/office/drawing/2014/main" id="{2404EB52-4B45-4495-A178-AEE30389F34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H063</a:t>
            </a:r>
          </a:p>
        </p:txBody>
      </p:sp>
      <p:sp>
        <p:nvSpPr>
          <p:cNvPr id="893956" name="Slide Number Placeholder 3">
            <a:extLst>
              <a:ext uri="{FF2B5EF4-FFF2-40B4-BE49-F238E27FC236}">
                <a16:creationId xmlns:a16="http://schemas.microsoft.com/office/drawing/2014/main" id="{FC1AD18B-4174-4946-B6FE-4350C40D97C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61A697C-35BC-442B-881B-3BE5858BD128}" type="slidenum">
              <a:rPr lang="en-US" altLang="en-US" sz="1300"/>
              <a:pPr>
                <a:spcBef>
                  <a:spcPct val="0"/>
                </a:spcBef>
              </a:pPr>
              <a:t>863</a:t>
            </a:fld>
            <a:endParaRPr lang="en-US" altLang="en-US" sz="130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6" name="Slide Image Placeholder 1">
            <a:extLst>
              <a:ext uri="{FF2B5EF4-FFF2-40B4-BE49-F238E27FC236}">
                <a16:creationId xmlns:a16="http://schemas.microsoft.com/office/drawing/2014/main" id="{F0298CE0-6B2A-4D99-AEFE-12C30F34B95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12387" name="Notes Placeholder 2">
            <a:extLst>
              <a:ext uri="{FF2B5EF4-FFF2-40B4-BE49-F238E27FC236}">
                <a16:creationId xmlns:a16="http://schemas.microsoft.com/office/drawing/2014/main" id="{D47F6036-3DB2-4259-8BAD-9049A244707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H064</a:t>
            </a:r>
          </a:p>
        </p:txBody>
      </p:sp>
      <p:sp>
        <p:nvSpPr>
          <p:cNvPr id="912388" name="Slide Number Placeholder 3">
            <a:extLst>
              <a:ext uri="{FF2B5EF4-FFF2-40B4-BE49-F238E27FC236}">
                <a16:creationId xmlns:a16="http://schemas.microsoft.com/office/drawing/2014/main" id="{7B537400-A8BB-4E99-A897-46940C05491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48AAAFF-0E95-471F-A07B-EE18E433E3A7}" type="slidenum">
              <a:rPr lang="en-US" altLang="en-US" sz="1300"/>
              <a:pPr>
                <a:spcBef>
                  <a:spcPct val="0"/>
                </a:spcBef>
              </a:pPr>
              <a:t>881</a:t>
            </a:fld>
            <a:endParaRPr lang="en-US" altLang="en-US" sz="130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9794" name="Slide Image Placeholder 1">
            <a:extLst>
              <a:ext uri="{FF2B5EF4-FFF2-40B4-BE49-F238E27FC236}">
                <a16:creationId xmlns:a16="http://schemas.microsoft.com/office/drawing/2014/main" id="{EB840CB4-2606-43A2-9C98-46964C72ACB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9795" name="Notes Placeholder 2">
            <a:extLst>
              <a:ext uri="{FF2B5EF4-FFF2-40B4-BE49-F238E27FC236}">
                <a16:creationId xmlns:a16="http://schemas.microsoft.com/office/drawing/2014/main" id="{8EA5530E-9E99-4EDA-8F5A-9BAA8E0D216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H065</a:t>
            </a:r>
          </a:p>
        </p:txBody>
      </p:sp>
      <p:sp>
        <p:nvSpPr>
          <p:cNvPr id="929796" name="Slide Number Placeholder 3">
            <a:extLst>
              <a:ext uri="{FF2B5EF4-FFF2-40B4-BE49-F238E27FC236}">
                <a16:creationId xmlns:a16="http://schemas.microsoft.com/office/drawing/2014/main" id="{EE7D3B9B-92E8-4251-8DBD-2DEFA052596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AE41CA8-95F1-4E98-B27A-AE0E69D9565F}" type="slidenum">
              <a:rPr lang="en-US" altLang="en-US" sz="1300"/>
              <a:pPr>
                <a:spcBef>
                  <a:spcPct val="0"/>
                </a:spcBef>
              </a:pPr>
              <a:t>898</a:t>
            </a:fld>
            <a:endParaRPr lang="en-US" altLang="en-US" sz="130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4130" name="Slide Image Placeholder 1">
            <a:extLst>
              <a:ext uri="{FF2B5EF4-FFF2-40B4-BE49-F238E27FC236}">
                <a16:creationId xmlns:a16="http://schemas.microsoft.com/office/drawing/2014/main" id="{6B48F3C1-44E1-406C-84C5-A1FF68C793F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44131" name="Notes Placeholder 2">
            <a:extLst>
              <a:ext uri="{FF2B5EF4-FFF2-40B4-BE49-F238E27FC236}">
                <a16:creationId xmlns:a16="http://schemas.microsoft.com/office/drawing/2014/main" id="{D87660C0-2838-459B-93F9-3C8CC51472F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H066</a:t>
            </a:r>
          </a:p>
        </p:txBody>
      </p:sp>
      <p:sp>
        <p:nvSpPr>
          <p:cNvPr id="944132" name="Slide Number Placeholder 3">
            <a:extLst>
              <a:ext uri="{FF2B5EF4-FFF2-40B4-BE49-F238E27FC236}">
                <a16:creationId xmlns:a16="http://schemas.microsoft.com/office/drawing/2014/main" id="{BC74D4B5-6EDF-4062-974A-43CB5238CE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1597E6E-D164-417B-B3D6-F267E658D9E1}" type="slidenum">
              <a:rPr lang="en-US" altLang="en-US" sz="1300"/>
              <a:pPr>
                <a:spcBef>
                  <a:spcPct val="0"/>
                </a:spcBef>
              </a:pPr>
              <a:t>912</a:t>
            </a:fld>
            <a:endParaRPr lang="en-US" altLang="en-US"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a:extLst>
              <a:ext uri="{FF2B5EF4-FFF2-40B4-BE49-F238E27FC236}">
                <a16:creationId xmlns:a16="http://schemas.microsoft.com/office/drawing/2014/main" id="{74387196-5537-44DE-8838-3F40E86CB10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7" name="Notes Placeholder 2">
            <a:extLst>
              <a:ext uri="{FF2B5EF4-FFF2-40B4-BE49-F238E27FC236}">
                <a16:creationId xmlns:a16="http://schemas.microsoft.com/office/drawing/2014/main" id="{5E778C9D-F6FA-48A5-86B6-E62D386C03B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H006</a:t>
            </a:r>
          </a:p>
        </p:txBody>
      </p:sp>
      <p:sp>
        <p:nvSpPr>
          <p:cNvPr id="82948" name="Slide Number Placeholder 3">
            <a:extLst>
              <a:ext uri="{FF2B5EF4-FFF2-40B4-BE49-F238E27FC236}">
                <a16:creationId xmlns:a16="http://schemas.microsoft.com/office/drawing/2014/main" id="{2238ACA1-1DD1-4A57-B311-9B4A77114D3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727DCEA-F8FB-4920-ABFF-1CE49FBB7BAB}" type="slidenum">
              <a:rPr lang="en-US" altLang="en-US" sz="1300"/>
              <a:pPr>
                <a:spcBef>
                  <a:spcPct val="0"/>
                </a:spcBef>
              </a:pPr>
              <a:t>73</a:t>
            </a:fld>
            <a:endParaRPr lang="en-US" altLang="en-US" sz="130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5394" name="Slide Image Placeholder 1">
            <a:extLst>
              <a:ext uri="{FF2B5EF4-FFF2-40B4-BE49-F238E27FC236}">
                <a16:creationId xmlns:a16="http://schemas.microsoft.com/office/drawing/2014/main" id="{546542EB-996E-4AB5-AF6A-640F51B520D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5395" name="Notes Placeholder 2">
            <a:extLst>
              <a:ext uri="{FF2B5EF4-FFF2-40B4-BE49-F238E27FC236}">
                <a16:creationId xmlns:a16="http://schemas.microsoft.com/office/drawing/2014/main" id="{62C79E8E-AB1E-446E-B6B9-F76D6072459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H067</a:t>
            </a:r>
          </a:p>
        </p:txBody>
      </p:sp>
      <p:sp>
        <p:nvSpPr>
          <p:cNvPr id="955396" name="Slide Number Placeholder 3">
            <a:extLst>
              <a:ext uri="{FF2B5EF4-FFF2-40B4-BE49-F238E27FC236}">
                <a16:creationId xmlns:a16="http://schemas.microsoft.com/office/drawing/2014/main" id="{D15E9F3A-0F22-4EF3-92A5-48B68B71646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BC912F4-70B7-4A57-AE7F-FDC841CC6AC8}" type="slidenum">
              <a:rPr lang="en-US" altLang="en-US" sz="1300"/>
              <a:pPr>
                <a:spcBef>
                  <a:spcPct val="0"/>
                </a:spcBef>
              </a:pPr>
              <a:t>923</a:t>
            </a:fld>
            <a:endParaRPr lang="en-US" altLang="en-US" sz="1300"/>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9730" name="Slide Image Placeholder 1">
            <a:extLst>
              <a:ext uri="{FF2B5EF4-FFF2-40B4-BE49-F238E27FC236}">
                <a16:creationId xmlns:a16="http://schemas.microsoft.com/office/drawing/2014/main" id="{BA856371-A593-4A2C-8C79-C2FA268C19E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9731" name="Notes Placeholder 2">
            <a:extLst>
              <a:ext uri="{FF2B5EF4-FFF2-40B4-BE49-F238E27FC236}">
                <a16:creationId xmlns:a16="http://schemas.microsoft.com/office/drawing/2014/main" id="{39267BAB-894A-4F35-8050-02DAE37108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H068</a:t>
            </a:r>
          </a:p>
        </p:txBody>
      </p:sp>
      <p:sp>
        <p:nvSpPr>
          <p:cNvPr id="969732" name="Slide Number Placeholder 3">
            <a:extLst>
              <a:ext uri="{FF2B5EF4-FFF2-40B4-BE49-F238E27FC236}">
                <a16:creationId xmlns:a16="http://schemas.microsoft.com/office/drawing/2014/main" id="{6DDE2A88-1346-423C-98E0-3896DB136D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7185B4C-785B-43B9-B748-2DD58683636A}" type="slidenum">
              <a:rPr lang="en-US" altLang="en-US" sz="1300"/>
              <a:pPr>
                <a:spcBef>
                  <a:spcPct val="0"/>
                </a:spcBef>
              </a:pPr>
              <a:t>937</a:t>
            </a:fld>
            <a:endParaRPr lang="en-US" altLang="en-US" sz="130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4066" name="Slide Image Placeholder 1">
            <a:extLst>
              <a:ext uri="{FF2B5EF4-FFF2-40B4-BE49-F238E27FC236}">
                <a16:creationId xmlns:a16="http://schemas.microsoft.com/office/drawing/2014/main" id="{DAC312F2-95AD-4DAD-8491-07C2D279F51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4067" name="Notes Placeholder 2">
            <a:extLst>
              <a:ext uri="{FF2B5EF4-FFF2-40B4-BE49-F238E27FC236}">
                <a16:creationId xmlns:a16="http://schemas.microsoft.com/office/drawing/2014/main" id="{3322AE31-54AE-4CBA-9097-74E85DD36CF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H069</a:t>
            </a:r>
          </a:p>
        </p:txBody>
      </p:sp>
      <p:sp>
        <p:nvSpPr>
          <p:cNvPr id="984068" name="Slide Number Placeholder 3">
            <a:extLst>
              <a:ext uri="{FF2B5EF4-FFF2-40B4-BE49-F238E27FC236}">
                <a16:creationId xmlns:a16="http://schemas.microsoft.com/office/drawing/2014/main" id="{9E00A7C1-7908-4D55-A368-DC945EFEB0B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1FCD3BF-63D2-42BC-9DB9-22C81B27AE37}" type="slidenum">
              <a:rPr lang="en-US" altLang="en-US" sz="1300"/>
              <a:pPr>
                <a:spcBef>
                  <a:spcPct val="0"/>
                </a:spcBef>
              </a:pPr>
              <a:t>951</a:t>
            </a:fld>
            <a:endParaRPr lang="en-US" altLang="en-US" sz="130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8402" name="Slide Image Placeholder 1">
            <a:extLst>
              <a:ext uri="{FF2B5EF4-FFF2-40B4-BE49-F238E27FC236}">
                <a16:creationId xmlns:a16="http://schemas.microsoft.com/office/drawing/2014/main" id="{296F3765-8BA9-4979-9EC1-E98DEC3BC42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8403" name="Notes Placeholder 2">
            <a:extLst>
              <a:ext uri="{FF2B5EF4-FFF2-40B4-BE49-F238E27FC236}">
                <a16:creationId xmlns:a16="http://schemas.microsoft.com/office/drawing/2014/main" id="{53FE4C0E-64CB-45DF-B873-4E7D8F2311E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H070</a:t>
            </a:r>
          </a:p>
        </p:txBody>
      </p:sp>
      <p:sp>
        <p:nvSpPr>
          <p:cNvPr id="998404" name="Slide Number Placeholder 3">
            <a:extLst>
              <a:ext uri="{FF2B5EF4-FFF2-40B4-BE49-F238E27FC236}">
                <a16:creationId xmlns:a16="http://schemas.microsoft.com/office/drawing/2014/main" id="{B2D07315-EB24-4D49-9116-6439D532A41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0FCDF6A-2817-45E9-A14D-44396143BC7A}" type="slidenum">
              <a:rPr lang="en-US" altLang="en-US" sz="1300"/>
              <a:pPr>
                <a:spcBef>
                  <a:spcPct val="0"/>
                </a:spcBef>
              </a:pPr>
              <a:t>965</a:t>
            </a:fld>
            <a:endParaRPr lang="en-US" altLang="en-US" sz="130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6834" name="Slide Image Placeholder 1">
            <a:extLst>
              <a:ext uri="{FF2B5EF4-FFF2-40B4-BE49-F238E27FC236}">
                <a16:creationId xmlns:a16="http://schemas.microsoft.com/office/drawing/2014/main" id="{857A7EE9-73A7-4B21-A016-A925D61CEFE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16835" name="Notes Placeholder 2">
            <a:extLst>
              <a:ext uri="{FF2B5EF4-FFF2-40B4-BE49-F238E27FC236}">
                <a16:creationId xmlns:a16="http://schemas.microsoft.com/office/drawing/2014/main" id="{785FBCC3-752E-4400-81F7-9063D24C70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H071</a:t>
            </a:r>
          </a:p>
        </p:txBody>
      </p:sp>
      <p:sp>
        <p:nvSpPr>
          <p:cNvPr id="1016836" name="Slide Number Placeholder 3">
            <a:extLst>
              <a:ext uri="{FF2B5EF4-FFF2-40B4-BE49-F238E27FC236}">
                <a16:creationId xmlns:a16="http://schemas.microsoft.com/office/drawing/2014/main" id="{3C410D59-057A-4903-A9F6-81E4280B200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F875137-E873-49FB-9B42-843133162F6D}" type="slidenum">
              <a:rPr lang="en-US" altLang="en-US" sz="1300"/>
              <a:pPr>
                <a:spcBef>
                  <a:spcPct val="0"/>
                </a:spcBef>
              </a:pPr>
              <a:t>983</a:t>
            </a:fld>
            <a:endParaRPr lang="en-US" altLang="en-US" sz="1300"/>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074" name="Slide Image Placeholder 1">
            <a:extLst>
              <a:ext uri="{FF2B5EF4-FFF2-40B4-BE49-F238E27FC236}">
                <a16:creationId xmlns:a16="http://schemas.microsoft.com/office/drawing/2014/main" id="{F8ED8819-0ADF-49EE-AE9B-244DE302BB5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7075" name="Notes Placeholder 2">
            <a:extLst>
              <a:ext uri="{FF2B5EF4-FFF2-40B4-BE49-F238E27FC236}">
                <a16:creationId xmlns:a16="http://schemas.microsoft.com/office/drawing/2014/main" id="{01272FDF-F4AE-40B3-B8FD-12A86994703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H072</a:t>
            </a:r>
          </a:p>
        </p:txBody>
      </p:sp>
      <p:sp>
        <p:nvSpPr>
          <p:cNvPr id="1027076" name="Slide Number Placeholder 3">
            <a:extLst>
              <a:ext uri="{FF2B5EF4-FFF2-40B4-BE49-F238E27FC236}">
                <a16:creationId xmlns:a16="http://schemas.microsoft.com/office/drawing/2014/main" id="{4C256A0B-0C84-43C4-BF1A-037203D0C4B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507D6ED-974A-4773-B206-5F9B2F6A16B4}" type="slidenum">
              <a:rPr lang="en-US" altLang="en-US" sz="1300"/>
              <a:pPr>
                <a:spcBef>
                  <a:spcPct val="0"/>
                </a:spcBef>
              </a:pPr>
              <a:t>993</a:t>
            </a:fld>
            <a:endParaRPr lang="en-US" altLang="en-US" sz="1300"/>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266" name="Slide Image Placeholder 1">
            <a:extLst>
              <a:ext uri="{FF2B5EF4-FFF2-40B4-BE49-F238E27FC236}">
                <a16:creationId xmlns:a16="http://schemas.microsoft.com/office/drawing/2014/main" id="{EFD94684-69B4-49FF-AE5B-77AE2FE3362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35267" name="Notes Placeholder 2">
            <a:extLst>
              <a:ext uri="{FF2B5EF4-FFF2-40B4-BE49-F238E27FC236}">
                <a16:creationId xmlns:a16="http://schemas.microsoft.com/office/drawing/2014/main" id="{7771E24B-4A7B-44EC-B0C6-72A915FBEC1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H073</a:t>
            </a:r>
          </a:p>
        </p:txBody>
      </p:sp>
      <p:sp>
        <p:nvSpPr>
          <p:cNvPr id="1035268" name="Slide Number Placeholder 3">
            <a:extLst>
              <a:ext uri="{FF2B5EF4-FFF2-40B4-BE49-F238E27FC236}">
                <a16:creationId xmlns:a16="http://schemas.microsoft.com/office/drawing/2014/main" id="{7A4564E9-ED18-4E69-8FBA-8B47D051564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083395A-714A-4478-AF8A-B6392E064899}" type="slidenum">
              <a:rPr lang="en-US" altLang="en-US" sz="1300"/>
              <a:pPr>
                <a:spcBef>
                  <a:spcPct val="0"/>
                </a:spcBef>
              </a:pPr>
              <a:t>1001</a:t>
            </a:fld>
            <a:endParaRPr lang="en-US" altLang="en-US" sz="130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3698" name="Slide Image Placeholder 1">
            <a:extLst>
              <a:ext uri="{FF2B5EF4-FFF2-40B4-BE49-F238E27FC236}">
                <a16:creationId xmlns:a16="http://schemas.microsoft.com/office/drawing/2014/main" id="{1CA5BBFF-0F26-425F-876A-D757731ADFD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53699" name="Notes Placeholder 2">
            <a:extLst>
              <a:ext uri="{FF2B5EF4-FFF2-40B4-BE49-F238E27FC236}">
                <a16:creationId xmlns:a16="http://schemas.microsoft.com/office/drawing/2014/main" id="{259652EC-525B-4B2F-A7EB-4364B8BB59A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H074</a:t>
            </a:r>
          </a:p>
        </p:txBody>
      </p:sp>
      <p:sp>
        <p:nvSpPr>
          <p:cNvPr id="1053700" name="Slide Number Placeholder 3">
            <a:extLst>
              <a:ext uri="{FF2B5EF4-FFF2-40B4-BE49-F238E27FC236}">
                <a16:creationId xmlns:a16="http://schemas.microsoft.com/office/drawing/2014/main" id="{CDF4BEA8-8075-4DA2-A594-5855022FE0C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1201874-6FF7-417F-9F6C-B648DF289CFD}" type="slidenum">
              <a:rPr lang="en-US" altLang="en-US" sz="1300"/>
              <a:pPr>
                <a:spcBef>
                  <a:spcPct val="0"/>
                </a:spcBef>
              </a:pPr>
              <a:t>1019</a:t>
            </a:fld>
            <a:endParaRPr lang="en-US" altLang="en-US" sz="130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8034" name="Slide Image Placeholder 1">
            <a:extLst>
              <a:ext uri="{FF2B5EF4-FFF2-40B4-BE49-F238E27FC236}">
                <a16:creationId xmlns:a16="http://schemas.microsoft.com/office/drawing/2014/main" id="{8EAA99D3-0165-46C1-BB50-CA32E630F30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68035" name="Notes Placeholder 2">
            <a:extLst>
              <a:ext uri="{FF2B5EF4-FFF2-40B4-BE49-F238E27FC236}">
                <a16:creationId xmlns:a16="http://schemas.microsoft.com/office/drawing/2014/main" id="{7AE074AB-F786-4380-A878-6F128312955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H075</a:t>
            </a:r>
          </a:p>
        </p:txBody>
      </p:sp>
      <p:sp>
        <p:nvSpPr>
          <p:cNvPr id="1068036" name="Slide Number Placeholder 3">
            <a:extLst>
              <a:ext uri="{FF2B5EF4-FFF2-40B4-BE49-F238E27FC236}">
                <a16:creationId xmlns:a16="http://schemas.microsoft.com/office/drawing/2014/main" id="{44F168B6-E4DF-46CF-ADAF-77E2F12D92F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A00FD1B-7A78-41BC-B626-984E2850949C}" type="slidenum">
              <a:rPr lang="en-US" altLang="en-US" sz="1300"/>
              <a:pPr>
                <a:spcBef>
                  <a:spcPct val="0"/>
                </a:spcBef>
              </a:pPr>
              <a:t>1033</a:t>
            </a:fld>
            <a:endParaRPr lang="en-US" altLang="en-US" sz="1300"/>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8274" name="Slide Image Placeholder 1">
            <a:extLst>
              <a:ext uri="{FF2B5EF4-FFF2-40B4-BE49-F238E27FC236}">
                <a16:creationId xmlns:a16="http://schemas.microsoft.com/office/drawing/2014/main" id="{543C079A-A47A-4D65-A788-5771D19C4BD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78275" name="Notes Placeholder 2">
            <a:extLst>
              <a:ext uri="{FF2B5EF4-FFF2-40B4-BE49-F238E27FC236}">
                <a16:creationId xmlns:a16="http://schemas.microsoft.com/office/drawing/2014/main" id="{39C60089-8B55-444C-AE41-949D15A188B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H076</a:t>
            </a:r>
          </a:p>
        </p:txBody>
      </p:sp>
      <p:sp>
        <p:nvSpPr>
          <p:cNvPr id="1078276" name="Slide Number Placeholder 3">
            <a:extLst>
              <a:ext uri="{FF2B5EF4-FFF2-40B4-BE49-F238E27FC236}">
                <a16:creationId xmlns:a16="http://schemas.microsoft.com/office/drawing/2014/main" id="{9C6826B9-FF9F-4541-AA6B-7C90E74A730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47FC395-C77D-4B74-A593-4F7AD660CE92}" type="slidenum">
              <a:rPr lang="en-US" altLang="en-US" sz="1300"/>
              <a:pPr>
                <a:spcBef>
                  <a:spcPct val="0"/>
                </a:spcBef>
              </a:pPr>
              <a:t>1043</a:t>
            </a:fld>
            <a:endParaRPr lang="en-US" altLang="en-US"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Slide Image Placeholder 1">
            <a:extLst>
              <a:ext uri="{FF2B5EF4-FFF2-40B4-BE49-F238E27FC236}">
                <a16:creationId xmlns:a16="http://schemas.microsoft.com/office/drawing/2014/main" id="{31836378-1465-4148-A6D4-8AA7A1CB7D1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7283" name="Notes Placeholder 2">
            <a:extLst>
              <a:ext uri="{FF2B5EF4-FFF2-40B4-BE49-F238E27FC236}">
                <a16:creationId xmlns:a16="http://schemas.microsoft.com/office/drawing/2014/main" id="{95AA4FE0-C711-460C-8B3E-16CCCD062EB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H007</a:t>
            </a:r>
          </a:p>
        </p:txBody>
      </p:sp>
      <p:sp>
        <p:nvSpPr>
          <p:cNvPr id="97284" name="Slide Number Placeholder 3">
            <a:extLst>
              <a:ext uri="{FF2B5EF4-FFF2-40B4-BE49-F238E27FC236}">
                <a16:creationId xmlns:a16="http://schemas.microsoft.com/office/drawing/2014/main" id="{8948666B-2C1B-4157-9061-E51F4A1A93D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D604ACB-022C-42C7-86CF-B1E6E0E80357}" type="slidenum">
              <a:rPr lang="en-US" altLang="en-US" sz="1300"/>
              <a:pPr>
                <a:spcBef>
                  <a:spcPct val="0"/>
                </a:spcBef>
              </a:pPr>
              <a:t>87</a:t>
            </a:fld>
            <a:endParaRPr lang="en-US" altLang="en-US" sz="130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2610" name="Slide Image Placeholder 1">
            <a:extLst>
              <a:ext uri="{FF2B5EF4-FFF2-40B4-BE49-F238E27FC236}">
                <a16:creationId xmlns:a16="http://schemas.microsoft.com/office/drawing/2014/main" id="{B4BE284D-2B02-4F9A-819A-EA08B5E9091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92611" name="Notes Placeholder 2">
            <a:extLst>
              <a:ext uri="{FF2B5EF4-FFF2-40B4-BE49-F238E27FC236}">
                <a16:creationId xmlns:a16="http://schemas.microsoft.com/office/drawing/2014/main" id="{BD4D9438-19D0-41E3-B7DC-934739E7521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H077</a:t>
            </a:r>
          </a:p>
        </p:txBody>
      </p:sp>
      <p:sp>
        <p:nvSpPr>
          <p:cNvPr id="1092612" name="Slide Number Placeholder 3">
            <a:extLst>
              <a:ext uri="{FF2B5EF4-FFF2-40B4-BE49-F238E27FC236}">
                <a16:creationId xmlns:a16="http://schemas.microsoft.com/office/drawing/2014/main" id="{109F03FF-EB11-4970-A310-20DAD1328FE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B40EFE3-F35F-4AC7-872B-84EECD1F45D8}" type="slidenum">
              <a:rPr lang="en-US" altLang="en-US" sz="1300"/>
              <a:pPr>
                <a:spcBef>
                  <a:spcPct val="0"/>
                </a:spcBef>
              </a:pPr>
              <a:t>1057</a:t>
            </a:fld>
            <a:endParaRPr lang="en-US" altLang="en-US" sz="130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Slide Image Placeholder 1">
            <a:extLst>
              <a:ext uri="{FF2B5EF4-FFF2-40B4-BE49-F238E27FC236}">
                <a16:creationId xmlns:a16="http://schemas.microsoft.com/office/drawing/2014/main" id="{AB77EE57-B188-4F57-A63C-A7348EDC6B6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02851" name="Notes Placeholder 2">
            <a:extLst>
              <a:ext uri="{FF2B5EF4-FFF2-40B4-BE49-F238E27FC236}">
                <a16:creationId xmlns:a16="http://schemas.microsoft.com/office/drawing/2014/main" id="{3D8FEDA5-6084-40DC-A176-BFE607C8615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H078</a:t>
            </a:r>
          </a:p>
        </p:txBody>
      </p:sp>
      <p:sp>
        <p:nvSpPr>
          <p:cNvPr id="1102852" name="Slide Number Placeholder 3">
            <a:extLst>
              <a:ext uri="{FF2B5EF4-FFF2-40B4-BE49-F238E27FC236}">
                <a16:creationId xmlns:a16="http://schemas.microsoft.com/office/drawing/2014/main" id="{63FFCC75-2482-46BD-836D-3F7696A4BF0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78640B8-3D8A-48C9-A778-F695C1288BF5}" type="slidenum">
              <a:rPr lang="en-US" altLang="en-US" sz="1300"/>
              <a:pPr>
                <a:spcBef>
                  <a:spcPct val="0"/>
                </a:spcBef>
              </a:pPr>
              <a:t>1067</a:t>
            </a:fld>
            <a:endParaRPr lang="en-US" altLang="en-US" sz="130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7186" name="Slide Image Placeholder 1">
            <a:extLst>
              <a:ext uri="{FF2B5EF4-FFF2-40B4-BE49-F238E27FC236}">
                <a16:creationId xmlns:a16="http://schemas.microsoft.com/office/drawing/2014/main" id="{93D55EC7-06B2-4DC8-9F13-2EAB0DDB04B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17187" name="Notes Placeholder 2">
            <a:extLst>
              <a:ext uri="{FF2B5EF4-FFF2-40B4-BE49-F238E27FC236}">
                <a16:creationId xmlns:a16="http://schemas.microsoft.com/office/drawing/2014/main" id="{CA9BBCEB-BE91-4C10-82DF-FDA2063F6D9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H079</a:t>
            </a:r>
          </a:p>
        </p:txBody>
      </p:sp>
      <p:sp>
        <p:nvSpPr>
          <p:cNvPr id="1117188" name="Slide Number Placeholder 3">
            <a:extLst>
              <a:ext uri="{FF2B5EF4-FFF2-40B4-BE49-F238E27FC236}">
                <a16:creationId xmlns:a16="http://schemas.microsoft.com/office/drawing/2014/main" id="{745A040A-A1B7-4011-AB18-F4EDBA0EA15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DF5B5EA-42B6-4D4D-AE44-8CC6AF6FA4AA}" type="slidenum">
              <a:rPr lang="en-US" altLang="en-US" sz="1300"/>
              <a:pPr>
                <a:spcBef>
                  <a:spcPct val="0"/>
                </a:spcBef>
              </a:pPr>
              <a:t>1081</a:t>
            </a:fld>
            <a:endParaRPr lang="en-US" altLang="en-US" sz="130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5618" name="Slide Image Placeholder 1">
            <a:extLst>
              <a:ext uri="{FF2B5EF4-FFF2-40B4-BE49-F238E27FC236}">
                <a16:creationId xmlns:a16="http://schemas.microsoft.com/office/drawing/2014/main" id="{64663772-2FFF-422D-AC82-C4174E22F52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35619" name="Notes Placeholder 2">
            <a:extLst>
              <a:ext uri="{FF2B5EF4-FFF2-40B4-BE49-F238E27FC236}">
                <a16:creationId xmlns:a16="http://schemas.microsoft.com/office/drawing/2014/main" id="{8E838E87-AE55-402F-8027-540E26B3F40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H080</a:t>
            </a:r>
          </a:p>
        </p:txBody>
      </p:sp>
      <p:sp>
        <p:nvSpPr>
          <p:cNvPr id="1135620" name="Slide Number Placeholder 3">
            <a:extLst>
              <a:ext uri="{FF2B5EF4-FFF2-40B4-BE49-F238E27FC236}">
                <a16:creationId xmlns:a16="http://schemas.microsoft.com/office/drawing/2014/main" id="{1B5B3EE2-5DA8-40BF-B179-EA835CF69CA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ABC4E4F-A9F3-4A15-B94E-493F82B5F1A4}" type="slidenum">
              <a:rPr lang="en-US" altLang="en-US" sz="1300"/>
              <a:pPr>
                <a:spcBef>
                  <a:spcPct val="0"/>
                </a:spcBef>
              </a:pPr>
              <a:t>1099</a:t>
            </a:fld>
            <a:endParaRPr lang="en-US" altLang="en-US" sz="1300"/>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Slide Image Placeholder 1">
            <a:extLst>
              <a:ext uri="{FF2B5EF4-FFF2-40B4-BE49-F238E27FC236}">
                <a16:creationId xmlns:a16="http://schemas.microsoft.com/office/drawing/2014/main" id="{58BC2A43-50C1-47B2-9F17-147B48FDB77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49955" name="Notes Placeholder 2">
            <a:extLst>
              <a:ext uri="{FF2B5EF4-FFF2-40B4-BE49-F238E27FC236}">
                <a16:creationId xmlns:a16="http://schemas.microsoft.com/office/drawing/2014/main" id="{7C30F554-13C4-49E2-8D54-C87C20B55A4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H081</a:t>
            </a:r>
          </a:p>
        </p:txBody>
      </p:sp>
      <p:sp>
        <p:nvSpPr>
          <p:cNvPr id="1149956" name="Slide Number Placeholder 3">
            <a:extLst>
              <a:ext uri="{FF2B5EF4-FFF2-40B4-BE49-F238E27FC236}">
                <a16:creationId xmlns:a16="http://schemas.microsoft.com/office/drawing/2014/main" id="{42803334-4E13-44F1-8A15-CA11FD4F135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4C4C578-8547-485D-B40B-98958D92F471}" type="slidenum">
              <a:rPr lang="en-US" altLang="en-US" sz="1300"/>
              <a:pPr>
                <a:spcBef>
                  <a:spcPct val="0"/>
                </a:spcBef>
              </a:pPr>
              <a:t>1113</a:t>
            </a:fld>
            <a:endParaRPr lang="en-US" altLang="en-US" sz="1300"/>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194" name="Slide Image Placeholder 1">
            <a:extLst>
              <a:ext uri="{FF2B5EF4-FFF2-40B4-BE49-F238E27FC236}">
                <a16:creationId xmlns:a16="http://schemas.microsoft.com/office/drawing/2014/main" id="{A0AFB9D0-7C30-4C59-81EF-E0BB7104346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60195" name="Notes Placeholder 2">
            <a:extLst>
              <a:ext uri="{FF2B5EF4-FFF2-40B4-BE49-F238E27FC236}">
                <a16:creationId xmlns:a16="http://schemas.microsoft.com/office/drawing/2014/main" id="{08A3ABF6-ED78-4EDE-B4FA-41A4B8BCA7F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H082</a:t>
            </a:r>
          </a:p>
        </p:txBody>
      </p:sp>
      <p:sp>
        <p:nvSpPr>
          <p:cNvPr id="1160196" name="Slide Number Placeholder 3">
            <a:extLst>
              <a:ext uri="{FF2B5EF4-FFF2-40B4-BE49-F238E27FC236}">
                <a16:creationId xmlns:a16="http://schemas.microsoft.com/office/drawing/2014/main" id="{56644C9A-C2A3-42F8-B2A7-1C525334F31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497BF06-F436-4CB7-A312-229028BA9C9F}" type="slidenum">
              <a:rPr lang="en-US" altLang="en-US" sz="1300"/>
              <a:pPr>
                <a:spcBef>
                  <a:spcPct val="0"/>
                </a:spcBef>
              </a:pPr>
              <a:t>1123</a:t>
            </a:fld>
            <a:endParaRPr lang="en-US" altLang="en-US" sz="1300"/>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0434" name="Slide Image Placeholder 1">
            <a:extLst>
              <a:ext uri="{FF2B5EF4-FFF2-40B4-BE49-F238E27FC236}">
                <a16:creationId xmlns:a16="http://schemas.microsoft.com/office/drawing/2014/main" id="{0C59C871-3B4A-450A-938B-1DD208B854B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70435" name="Notes Placeholder 2">
            <a:extLst>
              <a:ext uri="{FF2B5EF4-FFF2-40B4-BE49-F238E27FC236}">
                <a16:creationId xmlns:a16="http://schemas.microsoft.com/office/drawing/2014/main" id="{F0EA5ECC-3671-4493-AC41-8301B0AFB6B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H083</a:t>
            </a:r>
          </a:p>
        </p:txBody>
      </p:sp>
      <p:sp>
        <p:nvSpPr>
          <p:cNvPr id="1170436" name="Slide Number Placeholder 3">
            <a:extLst>
              <a:ext uri="{FF2B5EF4-FFF2-40B4-BE49-F238E27FC236}">
                <a16:creationId xmlns:a16="http://schemas.microsoft.com/office/drawing/2014/main" id="{D579A346-241A-4736-9529-7573465E86B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F5D3AC5-6EE1-4F7A-A583-F1E61D2E05CB}" type="slidenum">
              <a:rPr lang="en-US" altLang="en-US" sz="1300"/>
              <a:pPr>
                <a:spcBef>
                  <a:spcPct val="0"/>
                </a:spcBef>
              </a:pPr>
              <a:t>1133</a:t>
            </a:fld>
            <a:endParaRPr lang="en-US" altLang="en-US" sz="1300"/>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0674" name="Slide Image Placeholder 1">
            <a:extLst>
              <a:ext uri="{FF2B5EF4-FFF2-40B4-BE49-F238E27FC236}">
                <a16:creationId xmlns:a16="http://schemas.microsoft.com/office/drawing/2014/main" id="{5E39FF41-8F31-4377-854A-ECA6487C358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80675" name="Notes Placeholder 2">
            <a:extLst>
              <a:ext uri="{FF2B5EF4-FFF2-40B4-BE49-F238E27FC236}">
                <a16:creationId xmlns:a16="http://schemas.microsoft.com/office/drawing/2014/main" id="{945E899A-3184-48CA-9713-2E1D193C101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H084</a:t>
            </a:r>
          </a:p>
        </p:txBody>
      </p:sp>
      <p:sp>
        <p:nvSpPr>
          <p:cNvPr id="1180676" name="Slide Number Placeholder 3">
            <a:extLst>
              <a:ext uri="{FF2B5EF4-FFF2-40B4-BE49-F238E27FC236}">
                <a16:creationId xmlns:a16="http://schemas.microsoft.com/office/drawing/2014/main" id="{7F044F96-6663-437F-B1D4-F8C5A471371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4DAFAB1-599F-4036-BA99-9DB6AEA9E488}" type="slidenum">
              <a:rPr lang="en-US" altLang="en-US" sz="1300"/>
              <a:pPr>
                <a:spcBef>
                  <a:spcPct val="0"/>
                </a:spcBef>
              </a:pPr>
              <a:t>1143</a:t>
            </a:fld>
            <a:endParaRPr lang="en-US" altLang="en-US" sz="1300"/>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5010" name="Slide Image Placeholder 1">
            <a:extLst>
              <a:ext uri="{FF2B5EF4-FFF2-40B4-BE49-F238E27FC236}">
                <a16:creationId xmlns:a16="http://schemas.microsoft.com/office/drawing/2014/main" id="{4A11A24D-367A-4F7F-ACA8-21E11752589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95011" name="Notes Placeholder 2">
            <a:extLst>
              <a:ext uri="{FF2B5EF4-FFF2-40B4-BE49-F238E27FC236}">
                <a16:creationId xmlns:a16="http://schemas.microsoft.com/office/drawing/2014/main" id="{ABB66BA6-6CD8-404C-A382-BDC0342F8A8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H085</a:t>
            </a:r>
          </a:p>
        </p:txBody>
      </p:sp>
      <p:sp>
        <p:nvSpPr>
          <p:cNvPr id="1195012" name="Slide Number Placeholder 3">
            <a:extLst>
              <a:ext uri="{FF2B5EF4-FFF2-40B4-BE49-F238E27FC236}">
                <a16:creationId xmlns:a16="http://schemas.microsoft.com/office/drawing/2014/main" id="{EDDC3715-D821-4B58-AA62-06DC1F8E134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B5A7F58-DABF-4A15-9262-C0EA709B64E5}" type="slidenum">
              <a:rPr lang="en-US" altLang="en-US" sz="1300"/>
              <a:pPr>
                <a:spcBef>
                  <a:spcPct val="0"/>
                </a:spcBef>
              </a:pPr>
              <a:t>1157</a:t>
            </a:fld>
            <a:endParaRPr lang="en-US" altLang="en-US" sz="1300"/>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Slide Image Placeholder 1">
            <a:extLst>
              <a:ext uri="{FF2B5EF4-FFF2-40B4-BE49-F238E27FC236}">
                <a16:creationId xmlns:a16="http://schemas.microsoft.com/office/drawing/2014/main" id="{5718E479-ACDA-47DD-AB4D-21046404118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13443" name="Notes Placeholder 2">
            <a:extLst>
              <a:ext uri="{FF2B5EF4-FFF2-40B4-BE49-F238E27FC236}">
                <a16:creationId xmlns:a16="http://schemas.microsoft.com/office/drawing/2014/main" id="{B8592778-8430-4072-B0CA-34CC44E9610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H086</a:t>
            </a:r>
          </a:p>
        </p:txBody>
      </p:sp>
      <p:sp>
        <p:nvSpPr>
          <p:cNvPr id="1213444" name="Slide Number Placeholder 3">
            <a:extLst>
              <a:ext uri="{FF2B5EF4-FFF2-40B4-BE49-F238E27FC236}">
                <a16:creationId xmlns:a16="http://schemas.microsoft.com/office/drawing/2014/main" id="{E5F86E12-3194-4933-AD5C-08497A69901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9A28391-6998-451F-8AA1-8040FAAD8B88}" type="slidenum">
              <a:rPr lang="en-US" altLang="en-US" sz="1300"/>
              <a:pPr>
                <a:spcBef>
                  <a:spcPct val="0"/>
                </a:spcBef>
              </a:pPr>
              <a:t>1175</a:t>
            </a:fld>
            <a:endParaRPr lang="en-US" altLang="en-US"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a:extLst>
              <a:ext uri="{FF2B5EF4-FFF2-40B4-BE49-F238E27FC236}">
                <a16:creationId xmlns:a16="http://schemas.microsoft.com/office/drawing/2014/main" id="{10180E81-39DD-4664-9DBA-15C231D9FB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0355" name="Notes Placeholder 2">
            <a:extLst>
              <a:ext uri="{FF2B5EF4-FFF2-40B4-BE49-F238E27FC236}">
                <a16:creationId xmlns:a16="http://schemas.microsoft.com/office/drawing/2014/main" id="{E3383E11-EF67-46D3-9D2F-773F27508A8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100356" name="Slide Number Placeholder 3">
            <a:extLst>
              <a:ext uri="{FF2B5EF4-FFF2-40B4-BE49-F238E27FC236}">
                <a16:creationId xmlns:a16="http://schemas.microsoft.com/office/drawing/2014/main" id="{09DB32C5-4D7B-4567-9B36-1D797DE7F2E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62DD91E-00EF-4A76-ACB7-5789634823E9}" type="slidenum">
              <a:rPr lang="en-US" altLang="en-US" sz="1300"/>
              <a:pPr>
                <a:spcBef>
                  <a:spcPct val="0"/>
                </a:spcBef>
              </a:pPr>
              <a:t>89</a:t>
            </a:fld>
            <a:endParaRPr lang="en-US" altLang="en-US" sz="1300"/>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Slide Image Placeholder 1">
            <a:extLst>
              <a:ext uri="{FF2B5EF4-FFF2-40B4-BE49-F238E27FC236}">
                <a16:creationId xmlns:a16="http://schemas.microsoft.com/office/drawing/2014/main" id="{D01ED495-F357-47A4-910D-90978609F79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7779" name="Notes Placeholder 2">
            <a:extLst>
              <a:ext uri="{FF2B5EF4-FFF2-40B4-BE49-F238E27FC236}">
                <a16:creationId xmlns:a16="http://schemas.microsoft.com/office/drawing/2014/main" id="{F11ADC4A-CDC7-4914-B2DE-8008FDC361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H087</a:t>
            </a:r>
          </a:p>
        </p:txBody>
      </p:sp>
      <p:sp>
        <p:nvSpPr>
          <p:cNvPr id="1227780" name="Slide Number Placeholder 3">
            <a:extLst>
              <a:ext uri="{FF2B5EF4-FFF2-40B4-BE49-F238E27FC236}">
                <a16:creationId xmlns:a16="http://schemas.microsoft.com/office/drawing/2014/main" id="{6A959540-3422-4304-A30D-28778281628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F69107B-4933-4B94-A335-56C1EAE8EC01}" type="slidenum">
              <a:rPr lang="en-US" altLang="en-US" sz="1300"/>
              <a:pPr>
                <a:spcBef>
                  <a:spcPct val="0"/>
                </a:spcBef>
              </a:pPr>
              <a:t>1189</a:t>
            </a:fld>
            <a:endParaRPr lang="en-US" altLang="en-US" sz="1300"/>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Slide Image Placeholder 1">
            <a:extLst>
              <a:ext uri="{FF2B5EF4-FFF2-40B4-BE49-F238E27FC236}">
                <a16:creationId xmlns:a16="http://schemas.microsoft.com/office/drawing/2014/main" id="{CFD65F35-4921-4445-A069-0284D2B2827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42115" name="Notes Placeholder 2">
            <a:extLst>
              <a:ext uri="{FF2B5EF4-FFF2-40B4-BE49-F238E27FC236}">
                <a16:creationId xmlns:a16="http://schemas.microsoft.com/office/drawing/2014/main" id="{A8B9C4E9-D5DF-49DA-AC19-D3489C82752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H088</a:t>
            </a:r>
          </a:p>
        </p:txBody>
      </p:sp>
      <p:sp>
        <p:nvSpPr>
          <p:cNvPr id="1242116" name="Slide Number Placeholder 3">
            <a:extLst>
              <a:ext uri="{FF2B5EF4-FFF2-40B4-BE49-F238E27FC236}">
                <a16:creationId xmlns:a16="http://schemas.microsoft.com/office/drawing/2014/main" id="{90488AE7-ED41-46D3-BAB7-286DC417595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34C796E-F3B6-4272-B38C-FDB2157BF96A}" type="slidenum">
              <a:rPr lang="en-US" altLang="en-US" sz="1300"/>
              <a:pPr>
                <a:spcBef>
                  <a:spcPct val="0"/>
                </a:spcBef>
              </a:pPr>
              <a:t>1203</a:t>
            </a:fld>
            <a:endParaRPr lang="en-US" altLang="en-US" sz="1300"/>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6450" name="Slide Image Placeholder 1">
            <a:extLst>
              <a:ext uri="{FF2B5EF4-FFF2-40B4-BE49-F238E27FC236}">
                <a16:creationId xmlns:a16="http://schemas.microsoft.com/office/drawing/2014/main" id="{D08EBC35-1D23-40CB-8CAA-3FDC8853AAE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56451" name="Notes Placeholder 2">
            <a:extLst>
              <a:ext uri="{FF2B5EF4-FFF2-40B4-BE49-F238E27FC236}">
                <a16:creationId xmlns:a16="http://schemas.microsoft.com/office/drawing/2014/main" id="{EB10AB65-20E1-408C-8B4C-2E441A68F91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H089</a:t>
            </a:r>
          </a:p>
        </p:txBody>
      </p:sp>
      <p:sp>
        <p:nvSpPr>
          <p:cNvPr id="1256452" name="Slide Number Placeholder 3">
            <a:extLst>
              <a:ext uri="{FF2B5EF4-FFF2-40B4-BE49-F238E27FC236}">
                <a16:creationId xmlns:a16="http://schemas.microsoft.com/office/drawing/2014/main" id="{8B051671-BC99-458F-AB79-F03C8CEEB3B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5B5517C-141A-4C0C-8D5C-52A97B007BD3}" type="slidenum">
              <a:rPr lang="en-US" altLang="en-US" sz="1300"/>
              <a:pPr>
                <a:spcBef>
                  <a:spcPct val="0"/>
                </a:spcBef>
              </a:pPr>
              <a:t>1217</a:t>
            </a:fld>
            <a:endParaRPr lang="en-US" altLang="en-US" sz="1300"/>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0786" name="Slide Image Placeholder 1">
            <a:extLst>
              <a:ext uri="{FF2B5EF4-FFF2-40B4-BE49-F238E27FC236}">
                <a16:creationId xmlns:a16="http://schemas.microsoft.com/office/drawing/2014/main" id="{FA130962-3454-4E4D-9412-B310D81BFF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70787" name="Notes Placeholder 2">
            <a:extLst>
              <a:ext uri="{FF2B5EF4-FFF2-40B4-BE49-F238E27FC236}">
                <a16:creationId xmlns:a16="http://schemas.microsoft.com/office/drawing/2014/main" id="{03AAABBC-2A90-4486-A317-307D337DAD7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H090</a:t>
            </a:r>
          </a:p>
        </p:txBody>
      </p:sp>
      <p:sp>
        <p:nvSpPr>
          <p:cNvPr id="1270788" name="Slide Number Placeholder 3">
            <a:extLst>
              <a:ext uri="{FF2B5EF4-FFF2-40B4-BE49-F238E27FC236}">
                <a16:creationId xmlns:a16="http://schemas.microsoft.com/office/drawing/2014/main" id="{975AFEC7-C3D5-4072-90B8-932BED2C11B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9869F98-9483-4D0E-932E-2D3B1FF77A67}" type="slidenum">
              <a:rPr lang="en-US" altLang="en-US" sz="1300"/>
              <a:pPr>
                <a:spcBef>
                  <a:spcPct val="0"/>
                </a:spcBef>
              </a:pPr>
              <a:t>1231</a:t>
            </a:fld>
            <a:endParaRPr lang="en-US" altLang="en-US" sz="1300"/>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9218" name="Slide Image Placeholder 1">
            <a:extLst>
              <a:ext uri="{FF2B5EF4-FFF2-40B4-BE49-F238E27FC236}">
                <a16:creationId xmlns:a16="http://schemas.microsoft.com/office/drawing/2014/main" id="{135F6164-E6F6-4382-8F93-221771CB6F1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89219" name="Notes Placeholder 2">
            <a:extLst>
              <a:ext uri="{FF2B5EF4-FFF2-40B4-BE49-F238E27FC236}">
                <a16:creationId xmlns:a16="http://schemas.microsoft.com/office/drawing/2014/main" id="{B2880724-4FD2-4748-A711-F3B27F68152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H091</a:t>
            </a:r>
          </a:p>
        </p:txBody>
      </p:sp>
      <p:sp>
        <p:nvSpPr>
          <p:cNvPr id="1289220" name="Slide Number Placeholder 3">
            <a:extLst>
              <a:ext uri="{FF2B5EF4-FFF2-40B4-BE49-F238E27FC236}">
                <a16:creationId xmlns:a16="http://schemas.microsoft.com/office/drawing/2014/main" id="{6B48D4D4-2E25-4E28-9119-038EA7C6EC3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2683CFB-CEE0-466A-A33B-E5919C7A1874}" type="slidenum">
              <a:rPr lang="en-US" altLang="en-US" sz="1300"/>
              <a:pPr>
                <a:spcBef>
                  <a:spcPct val="0"/>
                </a:spcBef>
              </a:pPr>
              <a:t>1249</a:t>
            </a:fld>
            <a:endParaRPr lang="en-US" altLang="en-US" sz="1300"/>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9458" name="Slide Image Placeholder 1">
            <a:extLst>
              <a:ext uri="{FF2B5EF4-FFF2-40B4-BE49-F238E27FC236}">
                <a16:creationId xmlns:a16="http://schemas.microsoft.com/office/drawing/2014/main" id="{C3FC059C-1C5D-4A02-959E-FF7EF33AF31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99459" name="Notes Placeholder 2">
            <a:extLst>
              <a:ext uri="{FF2B5EF4-FFF2-40B4-BE49-F238E27FC236}">
                <a16:creationId xmlns:a16="http://schemas.microsoft.com/office/drawing/2014/main" id="{14444BF0-5D6C-4EB3-99A5-74905C2FB40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H092</a:t>
            </a:r>
          </a:p>
        </p:txBody>
      </p:sp>
      <p:sp>
        <p:nvSpPr>
          <p:cNvPr id="1299460" name="Slide Number Placeholder 3">
            <a:extLst>
              <a:ext uri="{FF2B5EF4-FFF2-40B4-BE49-F238E27FC236}">
                <a16:creationId xmlns:a16="http://schemas.microsoft.com/office/drawing/2014/main" id="{3D5D72D2-989D-49FC-9432-6BC149BEE08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19D527D-E627-4BB9-AE54-E97F47C1C594}" type="slidenum">
              <a:rPr lang="en-US" altLang="en-US" sz="1300"/>
              <a:pPr>
                <a:spcBef>
                  <a:spcPct val="0"/>
                </a:spcBef>
              </a:pPr>
              <a:t>1259</a:t>
            </a:fld>
            <a:endParaRPr lang="en-US" altLang="en-US" sz="1300"/>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3794" name="Slide Image Placeholder 1">
            <a:extLst>
              <a:ext uri="{FF2B5EF4-FFF2-40B4-BE49-F238E27FC236}">
                <a16:creationId xmlns:a16="http://schemas.microsoft.com/office/drawing/2014/main" id="{588ABB77-E8BE-423B-A613-52607F92672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13795" name="Notes Placeholder 2">
            <a:extLst>
              <a:ext uri="{FF2B5EF4-FFF2-40B4-BE49-F238E27FC236}">
                <a16:creationId xmlns:a16="http://schemas.microsoft.com/office/drawing/2014/main" id="{F6B0B1F2-9D2C-4776-A977-DF013965E7E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H093</a:t>
            </a:r>
          </a:p>
        </p:txBody>
      </p:sp>
      <p:sp>
        <p:nvSpPr>
          <p:cNvPr id="1313796" name="Slide Number Placeholder 3">
            <a:extLst>
              <a:ext uri="{FF2B5EF4-FFF2-40B4-BE49-F238E27FC236}">
                <a16:creationId xmlns:a16="http://schemas.microsoft.com/office/drawing/2014/main" id="{C9B04A6C-5CCC-41B0-9089-0A93C542554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C596D50-56A9-42EF-AD82-7178DE6A3B2F}" type="slidenum">
              <a:rPr lang="en-US" altLang="en-US" sz="1300"/>
              <a:pPr>
                <a:spcBef>
                  <a:spcPct val="0"/>
                </a:spcBef>
              </a:pPr>
              <a:t>1273</a:t>
            </a:fld>
            <a:endParaRPr lang="en-US" altLang="en-US" sz="1300"/>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6082" name="Slide Image Placeholder 1">
            <a:extLst>
              <a:ext uri="{FF2B5EF4-FFF2-40B4-BE49-F238E27FC236}">
                <a16:creationId xmlns:a16="http://schemas.microsoft.com/office/drawing/2014/main" id="{7B8C3B99-8910-4DC5-879C-A0CB89222E1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26083" name="Notes Placeholder 2">
            <a:extLst>
              <a:ext uri="{FF2B5EF4-FFF2-40B4-BE49-F238E27FC236}">
                <a16:creationId xmlns:a16="http://schemas.microsoft.com/office/drawing/2014/main" id="{8C7AB574-0545-44E0-94FE-E9CC6BBEB88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H094</a:t>
            </a:r>
          </a:p>
        </p:txBody>
      </p:sp>
      <p:sp>
        <p:nvSpPr>
          <p:cNvPr id="1326084" name="Slide Number Placeholder 3">
            <a:extLst>
              <a:ext uri="{FF2B5EF4-FFF2-40B4-BE49-F238E27FC236}">
                <a16:creationId xmlns:a16="http://schemas.microsoft.com/office/drawing/2014/main" id="{4B75744E-3BE3-46B1-B2DB-4CEBBE3D0FF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55E743B-96BD-4F9F-9447-E43DCD0276CE}" type="slidenum">
              <a:rPr lang="en-US" altLang="en-US" sz="1300"/>
              <a:pPr>
                <a:spcBef>
                  <a:spcPct val="0"/>
                </a:spcBef>
              </a:pPr>
              <a:t>1285</a:t>
            </a:fld>
            <a:endParaRPr lang="en-US" altLang="en-US" sz="1300"/>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0418" name="Slide Image Placeholder 1">
            <a:extLst>
              <a:ext uri="{FF2B5EF4-FFF2-40B4-BE49-F238E27FC236}">
                <a16:creationId xmlns:a16="http://schemas.microsoft.com/office/drawing/2014/main" id="{6F57A98E-7B39-434A-B4E1-FD232B6D7F3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40419" name="Notes Placeholder 2">
            <a:extLst>
              <a:ext uri="{FF2B5EF4-FFF2-40B4-BE49-F238E27FC236}">
                <a16:creationId xmlns:a16="http://schemas.microsoft.com/office/drawing/2014/main" id="{A51AA0F6-DD66-4265-9E60-3CCE27B78E1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H095</a:t>
            </a:r>
          </a:p>
        </p:txBody>
      </p:sp>
      <p:sp>
        <p:nvSpPr>
          <p:cNvPr id="1340420" name="Slide Number Placeholder 3">
            <a:extLst>
              <a:ext uri="{FF2B5EF4-FFF2-40B4-BE49-F238E27FC236}">
                <a16:creationId xmlns:a16="http://schemas.microsoft.com/office/drawing/2014/main" id="{ED5A8B56-C609-4630-92EA-C9ABB8CAC33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0238E2E-0DE6-47E8-B984-D9F0C96F42CC}" type="slidenum">
              <a:rPr lang="en-US" altLang="en-US" sz="1300"/>
              <a:pPr>
                <a:spcBef>
                  <a:spcPct val="0"/>
                </a:spcBef>
              </a:pPr>
              <a:t>1299</a:t>
            </a:fld>
            <a:endParaRPr lang="en-US" altLang="en-US" sz="1300"/>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682" name="Slide Image Placeholder 1">
            <a:extLst>
              <a:ext uri="{FF2B5EF4-FFF2-40B4-BE49-F238E27FC236}">
                <a16:creationId xmlns:a16="http://schemas.microsoft.com/office/drawing/2014/main" id="{5B259824-AD25-4EE6-A72D-5647F924B91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51683" name="Notes Placeholder 2">
            <a:extLst>
              <a:ext uri="{FF2B5EF4-FFF2-40B4-BE49-F238E27FC236}">
                <a16:creationId xmlns:a16="http://schemas.microsoft.com/office/drawing/2014/main" id="{03A19DE9-F400-445F-A1E5-CB05E75FF03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H096</a:t>
            </a:r>
          </a:p>
        </p:txBody>
      </p:sp>
      <p:sp>
        <p:nvSpPr>
          <p:cNvPr id="1351684" name="Slide Number Placeholder 3">
            <a:extLst>
              <a:ext uri="{FF2B5EF4-FFF2-40B4-BE49-F238E27FC236}">
                <a16:creationId xmlns:a16="http://schemas.microsoft.com/office/drawing/2014/main" id="{51127B83-CBCE-43E9-A1F2-9FEDBA498D7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9DECC6E-2BCD-49A6-8ADE-C654A5B9B303}" type="slidenum">
              <a:rPr lang="en-US" altLang="en-US" sz="1300"/>
              <a:pPr>
                <a:spcBef>
                  <a:spcPct val="0"/>
                </a:spcBef>
              </a:pPr>
              <a:t>1310</a:t>
            </a:fld>
            <a:endParaRPr lang="en-US" altLang="en-US" sz="130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Hymn Title">
    <p:bg>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6" name="Straight Connector 2">
            <a:extLst>
              <a:ext uri="{FF2B5EF4-FFF2-40B4-BE49-F238E27FC236}">
                <a16:creationId xmlns:a16="http://schemas.microsoft.com/office/drawing/2014/main" id="{D0AD20B5-1051-4E3E-9FE6-E4665EF6FEA1}"/>
              </a:ext>
            </a:extLst>
          </p:cNvPr>
          <p:cNvCxnSpPr/>
          <p:nvPr userDrawn="1"/>
        </p:nvCxnSpPr>
        <p:spPr>
          <a:xfrm>
            <a:off x="5334000" y="1752600"/>
            <a:ext cx="1524000" cy="0"/>
          </a:xfrm>
          <a:prstGeom prst="line">
            <a:avLst/>
          </a:prstGeom>
          <a:ln>
            <a:solidFill>
              <a:schemeClr val="tx1"/>
            </a:solidFill>
          </a:ln>
        </p:spPr>
        <p:style>
          <a:lnRef idx="1">
            <a:schemeClr val="accent3"/>
          </a:lnRef>
          <a:fillRef idx="0">
            <a:schemeClr val="accent3"/>
          </a:fillRef>
          <a:effectRef idx="0">
            <a:schemeClr val="accent3"/>
          </a:effectRef>
          <a:fontRef idx="minor">
            <a:schemeClr val="tx1"/>
          </a:fontRef>
        </p:style>
      </p:cxnSp>
      <p:sp>
        <p:nvSpPr>
          <p:cNvPr id="7" name="Title 1"/>
          <p:cNvSpPr>
            <a:spLocks noGrp="1"/>
          </p:cNvSpPr>
          <p:nvPr>
            <p:ph type="ctrTitle"/>
          </p:nvPr>
        </p:nvSpPr>
        <p:spPr>
          <a:xfrm>
            <a:off x="914400" y="1896070"/>
            <a:ext cx="10363200" cy="3361730"/>
          </a:xfrm>
        </p:spPr>
        <p:txBody>
          <a:bodyPr anchor="t">
            <a:normAutofit/>
          </a:bodyPr>
          <a:lstStyle>
            <a:lvl1pPr hangingPunct="1">
              <a:defRPr sz="8800" b="0" i="0" spc="50" baseline="0">
                <a:solidFill>
                  <a:schemeClr val="tx1"/>
                </a:solidFill>
                <a:latin typeface="Minion Pro Med Subh" panose="02040503060201020203" pitchFamily="18" charset="0"/>
                <a:ea typeface="Minion Pro Med Subh" panose="02040503060201020203" pitchFamily="18" charset="0"/>
                <a:cs typeface="Minion Pro Med Subh" panose="02040503060201020203"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914400" y="692727"/>
            <a:ext cx="10363200" cy="831273"/>
          </a:xfrm>
          <a:prstGeom prst="rect">
            <a:avLst/>
          </a:prstGeom>
        </p:spPr>
        <p:txBody>
          <a:bodyPr anchor="b"/>
          <a:lstStyle>
            <a:lvl1pPr marL="0" indent="0" algn="ctr">
              <a:buNone/>
              <a:defRPr sz="4400" b="1" i="0" spc="120" baseline="0">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
        <p:nvSpPr>
          <p:cNvPr id="5" name="Text Placeholder 11"/>
          <p:cNvSpPr>
            <a:spLocks noGrp="1"/>
          </p:cNvSpPr>
          <p:nvPr>
            <p:ph type="body" sz="quarter" idx="11"/>
          </p:nvPr>
        </p:nvSpPr>
        <p:spPr>
          <a:xfrm>
            <a:off x="914400" y="4655127"/>
            <a:ext cx="10363200" cy="1059873"/>
          </a:xfrm>
          <a:prstGeom prst="rect">
            <a:avLst/>
          </a:prstGeom>
        </p:spPr>
        <p:txBody>
          <a:bodyPr anchor="t"/>
          <a:lstStyle>
            <a:lvl1pPr marL="0" indent="0" algn="ctr">
              <a:buNone/>
              <a:defRPr sz="5000" b="0" i="0" spc="120" baseline="0">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Tree>
    <p:extLst>
      <p:ext uri="{BB962C8B-B14F-4D97-AF65-F5344CB8AC3E}">
        <p14:creationId xmlns:p14="http://schemas.microsoft.com/office/powerpoint/2010/main" val="249942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Vers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 y="1513900"/>
            <a:ext cx="12039600" cy="4353500"/>
          </a:xfrm>
        </p:spPr>
        <p:txBody>
          <a:bodyPr anchor="t">
            <a:normAutofit/>
          </a:bodyPr>
          <a:lstStyle>
            <a:lvl1pPr hangingPunct="1">
              <a:lnSpc>
                <a:spcPts val="7200"/>
              </a:lnSpc>
              <a:defRPr sz="6000" b="0" i="0">
                <a:solidFill>
                  <a:schemeClr val="tx1"/>
                </a:solidFill>
                <a:latin typeface="Minion Pro Med" panose="02040503050306020203" pitchFamily="18" charset="0"/>
                <a:ea typeface="Minion Pro Med" panose="02040503050306020203" pitchFamily="18" charset="0"/>
                <a:cs typeface="Minion Pro Med" panose="02040503050306020203" pitchFamily="18" charset="0"/>
              </a:defRPr>
            </a:lvl1pPr>
          </a:lstStyle>
          <a:p>
            <a:r>
              <a:rPr lang="en-US" dirty="0"/>
              <a:t>Click to edit Master title style</a:t>
            </a:r>
          </a:p>
        </p:txBody>
      </p:sp>
      <p:sp>
        <p:nvSpPr>
          <p:cNvPr id="4" name="Text Placeholder 11"/>
          <p:cNvSpPr>
            <a:spLocks noGrp="1"/>
          </p:cNvSpPr>
          <p:nvPr>
            <p:ph type="body" sz="quarter" idx="10"/>
          </p:nvPr>
        </p:nvSpPr>
        <p:spPr>
          <a:xfrm>
            <a:off x="914400" y="685800"/>
            <a:ext cx="10363200" cy="831273"/>
          </a:xfrm>
          <a:prstGeom prst="rect">
            <a:avLst/>
          </a:prstGeom>
        </p:spPr>
        <p:txBody>
          <a:bodyPr anchor="b"/>
          <a:lstStyle>
            <a:lvl1pPr marL="0" indent="0" algn="ctr">
              <a:buNone/>
              <a:defRPr sz="4000" b="1" i="1" spc="120" baseline="0">
                <a:solidFill>
                  <a:schemeClr val="tx1">
                    <a:lumMod val="75000"/>
                  </a:schemeClr>
                </a:solidFill>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Tree>
    <p:extLst>
      <p:ext uri="{BB962C8B-B14F-4D97-AF65-F5344CB8AC3E}">
        <p14:creationId xmlns:p14="http://schemas.microsoft.com/office/powerpoint/2010/main" val="304003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erse slide-end">
    <p:spTree>
      <p:nvGrpSpPr>
        <p:cNvPr id="1" name=""/>
        <p:cNvGrpSpPr/>
        <p:nvPr/>
      </p:nvGrpSpPr>
      <p:grpSpPr>
        <a:xfrm>
          <a:off x="0" y="0"/>
          <a:ext cx="0" cy="0"/>
          <a:chOff x="0" y="0"/>
          <a:chExt cx="0" cy="0"/>
        </a:xfrm>
      </p:grpSpPr>
      <p:cxnSp>
        <p:nvCxnSpPr>
          <p:cNvPr id="4" name="Straight Connector 2">
            <a:extLst>
              <a:ext uri="{FF2B5EF4-FFF2-40B4-BE49-F238E27FC236}">
                <a16:creationId xmlns:a16="http://schemas.microsoft.com/office/drawing/2014/main" id="{E3F563D5-59BA-4FBC-A496-B3729C344742}"/>
              </a:ext>
            </a:extLst>
          </p:cNvPr>
          <p:cNvCxnSpPr/>
          <p:nvPr userDrawn="1"/>
        </p:nvCxnSpPr>
        <p:spPr>
          <a:xfrm>
            <a:off x="4683125" y="5505450"/>
            <a:ext cx="2825750" cy="0"/>
          </a:xfrm>
          <a:prstGeom prst="line">
            <a:avLst/>
          </a:prstGeom>
          <a:ln w="9525">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
        <p:nvSpPr>
          <p:cNvPr id="6" name="Title 1"/>
          <p:cNvSpPr>
            <a:spLocks noGrp="1"/>
          </p:cNvSpPr>
          <p:nvPr>
            <p:ph type="ctrTitle"/>
          </p:nvPr>
        </p:nvSpPr>
        <p:spPr>
          <a:xfrm>
            <a:off x="76200" y="1513900"/>
            <a:ext cx="12039600" cy="4353500"/>
          </a:xfrm>
        </p:spPr>
        <p:txBody>
          <a:bodyPr anchor="t">
            <a:normAutofit/>
          </a:bodyPr>
          <a:lstStyle>
            <a:lvl1pPr hangingPunct="1">
              <a:lnSpc>
                <a:spcPts val="7200"/>
              </a:lnSpc>
              <a:defRPr sz="6000" b="0" i="0">
                <a:solidFill>
                  <a:schemeClr val="tx1"/>
                </a:solidFill>
                <a:latin typeface="Minion Pro Med" panose="02040503050306020203" pitchFamily="18" charset="0"/>
                <a:ea typeface="Minion Pro Med" panose="02040503050306020203" pitchFamily="18" charset="0"/>
                <a:cs typeface="Minion Pro Med" panose="02040503050306020203" pitchFamily="18" charset="0"/>
              </a:defRPr>
            </a:lvl1pPr>
          </a:lstStyle>
          <a:p>
            <a:r>
              <a:rPr lang="en-US" dirty="0"/>
              <a:t>Click to edit Master title style</a:t>
            </a:r>
          </a:p>
        </p:txBody>
      </p:sp>
      <p:sp>
        <p:nvSpPr>
          <p:cNvPr id="7" name="Text Placeholder 11"/>
          <p:cNvSpPr>
            <a:spLocks noGrp="1"/>
          </p:cNvSpPr>
          <p:nvPr>
            <p:ph type="body" sz="quarter" idx="10"/>
          </p:nvPr>
        </p:nvSpPr>
        <p:spPr>
          <a:xfrm>
            <a:off x="914400" y="685800"/>
            <a:ext cx="10363200" cy="831273"/>
          </a:xfrm>
          <a:prstGeom prst="rect">
            <a:avLst/>
          </a:prstGeom>
        </p:spPr>
        <p:txBody>
          <a:bodyPr anchor="b"/>
          <a:lstStyle>
            <a:lvl1pPr marL="0" indent="0" algn="ctr">
              <a:buNone/>
              <a:defRPr sz="4000" b="1" i="1" spc="120" baseline="0">
                <a:solidFill>
                  <a:schemeClr val="tx1">
                    <a:lumMod val="75000"/>
                  </a:schemeClr>
                </a:solidFill>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Tree>
    <p:extLst>
      <p:ext uri="{BB962C8B-B14F-4D97-AF65-F5344CB8AC3E}">
        <p14:creationId xmlns:p14="http://schemas.microsoft.com/office/powerpoint/2010/main" val="3656951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26125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10519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7"/>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C4A61071-DB21-4F93-A683-86F0C809EF51}"/>
              </a:ext>
            </a:extLst>
          </p:cNvPr>
          <p:cNvSpPr>
            <a:spLocks noGrp="1"/>
          </p:cNvSpPr>
          <p:nvPr>
            <p:ph type="title"/>
          </p:nvPr>
        </p:nvSpPr>
        <p:spPr bwMode="auto">
          <a:xfrm>
            <a:off x="609600" y="2971800"/>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Tree>
  </p:cSld>
  <p:clrMap bg1="dk1" tx1="lt1" bg2="dk2" tx2="lt2" accent1="accent1" accent2="accent2" accent3="accent3" accent4="accent4" accent5="accent5" accent6="accent6" hlink="hlink" folHlink="folHlink"/>
  <p:sldLayoutIdLst>
    <p:sldLayoutId id="2147484064" r:id="rId1"/>
    <p:sldLayoutId id="2147484062" r:id="rId2"/>
    <p:sldLayoutId id="2147484065" r:id="rId3"/>
    <p:sldLayoutId id="2147484063" r:id="rId4"/>
    <p:sldLayoutId id="2147484066" r:id="rId5"/>
  </p:sldLayoutIdLst>
  <p:txStyles>
    <p:titleStyle>
      <a:lvl1pPr algn="ctr" rtl="0" eaLnBrk="0" fontAlgn="base" hangingPunct="0">
        <a:spcBef>
          <a:spcPct val="0"/>
        </a:spcBef>
        <a:spcAft>
          <a:spcPct val="0"/>
        </a:spcAft>
        <a:defRPr sz="5400" kern="1200">
          <a:solidFill>
            <a:schemeClr val="tx1"/>
          </a:solidFill>
          <a:latin typeface="Minion Pro Med" panose="02040503050306020203" pitchFamily="18" charset="0"/>
          <a:ea typeface="Minion Pro Med" panose="02040503050306020203" pitchFamily="18" charset="0"/>
          <a:cs typeface="Minion Pro Med" panose="02040503050306020203" pitchFamily="18" charset="0"/>
        </a:defRPr>
      </a:lvl1pPr>
      <a:lvl2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2pPr>
      <a:lvl3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3pPr>
      <a:lvl4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4pPr>
      <a:lvl5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5pPr>
      <a:lvl6pPr marL="457200" algn="ctr" rtl="0" fontAlgn="base">
        <a:spcBef>
          <a:spcPct val="0"/>
        </a:spcBef>
        <a:spcAft>
          <a:spcPct val="0"/>
        </a:spcAft>
        <a:defRPr sz="5400">
          <a:solidFill>
            <a:schemeClr val="tx1"/>
          </a:solidFill>
          <a:latin typeface="Trebuchet MS" pitchFamily="34" charset="0"/>
        </a:defRPr>
      </a:lvl6pPr>
      <a:lvl7pPr marL="914400" algn="ctr" rtl="0" fontAlgn="base">
        <a:spcBef>
          <a:spcPct val="0"/>
        </a:spcBef>
        <a:spcAft>
          <a:spcPct val="0"/>
        </a:spcAft>
        <a:defRPr sz="5400">
          <a:solidFill>
            <a:schemeClr val="tx1"/>
          </a:solidFill>
          <a:latin typeface="Trebuchet MS" pitchFamily="34" charset="0"/>
        </a:defRPr>
      </a:lvl7pPr>
      <a:lvl8pPr marL="1371600" algn="ctr" rtl="0" fontAlgn="base">
        <a:spcBef>
          <a:spcPct val="0"/>
        </a:spcBef>
        <a:spcAft>
          <a:spcPct val="0"/>
        </a:spcAft>
        <a:defRPr sz="5400">
          <a:solidFill>
            <a:schemeClr val="tx1"/>
          </a:solidFill>
          <a:latin typeface="Trebuchet MS" pitchFamily="34" charset="0"/>
        </a:defRPr>
      </a:lvl8pPr>
      <a:lvl9pPr marL="1828800" algn="ctr" rtl="0" fontAlgn="base">
        <a:spcBef>
          <a:spcPct val="0"/>
        </a:spcBef>
        <a:spcAft>
          <a:spcPct val="0"/>
        </a:spcAft>
        <a:defRPr sz="5400">
          <a:solidFill>
            <a:schemeClr val="tx1"/>
          </a:solidFill>
          <a:latin typeface="Trebuchet MS" pitchFamily="34" charset="0"/>
        </a:defRPr>
      </a:lvl9pPr>
    </p:titleStyle>
    <p:bodyStyle>
      <a:lvl1pPr marL="342900" indent="-342900" algn="l" rtl="0" eaLnBrk="0" fontAlgn="base" hangingPunct="0">
        <a:spcBef>
          <a:spcPct val="20000"/>
        </a:spcBef>
        <a:spcAft>
          <a:spcPct val="0"/>
        </a:spcAft>
        <a:buFont typeface="Trebuchet MS" panose="020B0603020202020204" pitchFamily="34" charset="0"/>
        <a:buChar char="•"/>
        <a:defRPr sz="3200" kern="1200">
          <a:solidFill>
            <a:schemeClr val="tx1"/>
          </a:solidFill>
          <a:latin typeface="+mn-lt"/>
          <a:ea typeface="Trebuchet MS" panose="020B0600070205080204" pitchFamily="34" charset="-128"/>
          <a:cs typeface="Trebuchet MS" pitchFamily="34" charset="0"/>
        </a:defRPr>
      </a:lvl1pPr>
      <a:lvl2pPr marL="742950" indent="-285750" algn="l" rtl="0" eaLnBrk="0" fontAlgn="base" hangingPunct="0">
        <a:spcBef>
          <a:spcPct val="20000"/>
        </a:spcBef>
        <a:spcAft>
          <a:spcPct val="0"/>
        </a:spcAft>
        <a:buFont typeface="Trebuchet MS" panose="020B0603020202020204" pitchFamily="34" charset="0"/>
        <a:buChar char="–"/>
        <a:defRPr sz="2800" kern="1200">
          <a:solidFill>
            <a:schemeClr val="tx1"/>
          </a:solidFill>
          <a:latin typeface="+mn-lt"/>
          <a:ea typeface="Trebuchet MS" panose="020B0600070205080204" pitchFamily="34" charset="-128"/>
          <a:cs typeface="Trebuchet MS" pitchFamily="34" charset="0"/>
        </a:defRPr>
      </a:lvl2pPr>
      <a:lvl3pPr marL="1143000" indent="-228600" algn="l" rtl="0" eaLnBrk="0" fontAlgn="base" hangingPunct="0">
        <a:spcBef>
          <a:spcPct val="20000"/>
        </a:spcBef>
        <a:spcAft>
          <a:spcPct val="0"/>
        </a:spcAft>
        <a:buFont typeface="Trebuchet MS" panose="020B0603020202020204" pitchFamily="34" charset="0"/>
        <a:buChar char="•"/>
        <a:defRPr sz="2400" kern="1200">
          <a:solidFill>
            <a:schemeClr val="tx1"/>
          </a:solidFill>
          <a:latin typeface="+mn-lt"/>
          <a:ea typeface="Trebuchet MS" panose="020B0600070205080204" pitchFamily="34" charset="-128"/>
          <a:cs typeface="Trebuchet MS" pitchFamily="34" charset="0"/>
        </a:defRPr>
      </a:lvl3pPr>
      <a:lvl4pPr marL="1600200" indent="-228600" algn="l" rtl="0" eaLnBrk="0" fontAlgn="base" hangingPunct="0">
        <a:spcBef>
          <a:spcPct val="20000"/>
        </a:spcBef>
        <a:spcAft>
          <a:spcPct val="0"/>
        </a:spcAft>
        <a:buFont typeface="Trebuchet MS" panose="020B0603020202020204" pitchFamily="34" charset="0"/>
        <a:buChar char="–"/>
        <a:defRPr sz="2000" kern="1200">
          <a:solidFill>
            <a:schemeClr val="tx1"/>
          </a:solidFill>
          <a:latin typeface="+mn-lt"/>
          <a:ea typeface="Trebuchet MS" panose="020B0600070205080204" pitchFamily="34" charset="-128"/>
          <a:cs typeface="Trebuchet MS" pitchFamily="34" charset="0"/>
        </a:defRPr>
      </a:lvl4pPr>
      <a:lvl5pPr marL="2057400" indent="-228600" algn="l" rtl="0" eaLnBrk="0" fontAlgn="base" hangingPunct="0">
        <a:spcBef>
          <a:spcPct val="20000"/>
        </a:spcBef>
        <a:spcAft>
          <a:spcPct val="0"/>
        </a:spcAft>
        <a:buFont typeface="Trebuchet MS" panose="020B0603020202020204" pitchFamily="34" charset="0"/>
        <a:buChar char="»"/>
        <a:defRPr sz="2000" kern="1200">
          <a:solidFill>
            <a:schemeClr val="tx1"/>
          </a:solidFill>
          <a:latin typeface="+mn-lt"/>
          <a:ea typeface="Trebuchet MS" panose="020B0600070205080204" pitchFamily="34" charset="-128"/>
          <a:cs typeface="Trebuchet MS" pitchFamily="34" charset="0"/>
        </a:defRPr>
      </a:lvl5pPr>
      <a:lvl6pPr marL="25146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1.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9.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3.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3.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7.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81.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9.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3.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3.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3.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3.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7.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5.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9.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3.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17.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1.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49.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59.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73.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1.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5.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9.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0.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8.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6.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0.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0.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8.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1.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2.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0.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1.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1.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4.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1.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82.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1.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2.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6.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4.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4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2.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7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0.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2.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2.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6.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0.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8.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6.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0.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4.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1.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2.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1.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52.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1.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3.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1.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5.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77.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1.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7.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1.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1.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1.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35.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1.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1.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1.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79.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05.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1.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23.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1.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41.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1.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3.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1.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8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1.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95.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1.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1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1.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27.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1.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41.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1.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51.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1.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69.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1.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3.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1.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97.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1.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1.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1.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29.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1.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55.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1.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65.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1.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83.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1.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3.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1.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2.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1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1.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31.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1.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57.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1.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67.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1.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77.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1.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03.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1.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2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1.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37.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1.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51.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1.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77.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1.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91.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1.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05.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1.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31.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1.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42.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1.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68.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1.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79.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1.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93.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1.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11.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1.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25.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1.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43.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1.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3.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1.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77.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1.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88.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1.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08.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1.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3.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1.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53.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1.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71.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1.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88.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1.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96.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1.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06.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1.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23.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1.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37.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1.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55.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1.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69.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1.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9.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1.xml"/></Relationships>
</file>

<file path=ppt/slides/_rels/slide27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03.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1.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17.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1.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31.xml.rels><?xml version='1.0' encoding='UTF-8' standalone='yes'?>
<Relationships xmlns="http://schemas.openxmlformats.org/package/2006/relationships"><Relationship Id="rId2" Type="http://schemas.openxmlformats.org/officeDocument/2006/relationships/notesSlide" Target="../notesSlides/notesSlide194.xml"/><Relationship Id="rId1" Type="http://schemas.openxmlformats.org/officeDocument/2006/relationships/slideLayout" Target="../slideLayouts/slideLayout1.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0.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1.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0.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1.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78.xml.rels><?xml version='1.0' encoding='UTF-8' standalone='yes'?>
<Relationships xmlns="http://schemas.openxmlformats.org/package/2006/relationships"><Relationship Id="rId117" Type="http://schemas.openxmlformats.org/officeDocument/2006/relationships/slide" Target="slide1598.xml"/><Relationship Id="rId21" Type="http://schemas.openxmlformats.org/officeDocument/2006/relationships/slide" Target="slide251.xml"/><Relationship Id="rId42" Type="http://schemas.openxmlformats.org/officeDocument/2006/relationships/slide" Target="slide546.xml"/><Relationship Id="rId47" Type="http://schemas.openxmlformats.org/officeDocument/2006/relationships/slide" Target="slide626.xml"/><Relationship Id="rId63" Type="http://schemas.openxmlformats.org/officeDocument/2006/relationships/slide" Target="slide839.xml"/><Relationship Id="rId68" Type="http://schemas.openxmlformats.org/officeDocument/2006/relationships/slide" Target="slide912.xml"/><Relationship Id="rId84" Type="http://schemas.openxmlformats.org/officeDocument/2006/relationships/slide" Target="slide1123.xml"/><Relationship Id="rId89" Type="http://schemas.openxmlformats.org/officeDocument/2006/relationships/slide" Target="slide1189.xml"/><Relationship Id="rId112" Type="http://schemas.openxmlformats.org/officeDocument/2006/relationships/slide" Target="slide1524.xml"/><Relationship Id="rId133" Type="http://schemas.openxmlformats.org/officeDocument/2006/relationships/slide" Target="slide1861.xml"/><Relationship Id="rId138" Type="http://schemas.openxmlformats.org/officeDocument/2006/relationships/slide" Target="slide1963.xml"/><Relationship Id="rId154" Type="http://schemas.openxmlformats.org/officeDocument/2006/relationships/slide" Target="slide2217.xml"/><Relationship Id="rId159" Type="http://schemas.openxmlformats.org/officeDocument/2006/relationships/slide" Target="slide2303.xml"/><Relationship Id="rId175" Type="http://schemas.openxmlformats.org/officeDocument/2006/relationships/slide" Target="slide2577.xml"/><Relationship Id="rId170" Type="http://schemas.openxmlformats.org/officeDocument/2006/relationships/slide" Target="slide2493.xml"/><Relationship Id="rId191" Type="http://schemas.openxmlformats.org/officeDocument/2006/relationships/slide" Target="slide2831.xml"/><Relationship Id="rId16" Type="http://schemas.openxmlformats.org/officeDocument/2006/relationships/slide" Target="slide175.xml"/><Relationship Id="rId107" Type="http://schemas.openxmlformats.org/officeDocument/2006/relationships/slide" Target="slide1438.xml"/><Relationship Id="rId11" Type="http://schemas.openxmlformats.org/officeDocument/2006/relationships/slide" Target="slide115.xml"/><Relationship Id="rId32" Type="http://schemas.openxmlformats.org/officeDocument/2006/relationships/slide" Target="slide397.xml"/><Relationship Id="rId37" Type="http://schemas.openxmlformats.org/officeDocument/2006/relationships/slide" Target="slide471.xml"/><Relationship Id="rId53" Type="http://schemas.openxmlformats.org/officeDocument/2006/relationships/slide" Target="slide697.xml"/><Relationship Id="rId58" Type="http://schemas.openxmlformats.org/officeDocument/2006/relationships/slide" Target="slide765.xml"/><Relationship Id="rId74" Type="http://schemas.openxmlformats.org/officeDocument/2006/relationships/slide" Target="slide993.xml"/><Relationship Id="rId79" Type="http://schemas.openxmlformats.org/officeDocument/2006/relationships/slide" Target="slide1057.xml"/><Relationship Id="rId102" Type="http://schemas.openxmlformats.org/officeDocument/2006/relationships/slide" Target="slide1370.xml"/><Relationship Id="rId123" Type="http://schemas.openxmlformats.org/officeDocument/2006/relationships/slide" Target="slide1696.xml"/><Relationship Id="rId128" Type="http://schemas.openxmlformats.org/officeDocument/2006/relationships/slide" Target="slide1763.xml"/><Relationship Id="rId144" Type="http://schemas.openxmlformats.org/officeDocument/2006/relationships/slide" Target="slide2051.xml"/><Relationship Id="rId149" Type="http://schemas.openxmlformats.org/officeDocument/2006/relationships/slide" Target="slide2129.xml"/><Relationship Id="rId5" Type="http://schemas.openxmlformats.org/officeDocument/2006/relationships/slide" Target="slide33.xml"/><Relationship Id="rId90" Type="http://schemas.openxmlformats.org/officeDocument/2006/relationships/slide" Target="slide1203.xml"/><Relationship Id="rId95" Type="http://schemas.openxmlformats.org/officeDocument/2006/relationships/slide" Target="slide1273.xml"/><Relationship Id="rId160" Type="http://schemas.openxmlformats.org/officeDocument/2006/relationships/slide" Target="slide2323.xml"/><Relationship Id="rId165" Type="http://schemas.openxmlformats.org/officeDocument/2006/relationships/slide" Target="slide2405.xml"/><Relationship Id="rId181" Type="http://schemas.openxmlformats.org/officeDocument/2006/relationships/slide" Target="slide2688.xml"/><Relationship Id="rId186" Type="http://schemas.openxmlformats.org/officeDocument/2006/relationships/slide" Target="slide2755.xml"/><Relationship Id="rId22" Type="http://schemas.openxmlformats.org/officeDocument/2006/relationships/slide" Target="slide265.xml"/><Relationship Id="rId27" Type="http://schemas.openxmlformats.org/officeDocument/2006/relationships/slide" Target="slide335.xml"/><Relationship Id="rId43" Type="http://schemas.openxmlformats.org/officeDocument/2006/relationships/slide" Target="slide566.xml"/><Relationship Id="rId48" Type="http://schemas.openxmlformats.org/officeDocument/2006/relationships/slide" Target="slide640.xml"/><Relationship Id="rId64" Type="http://schemas.openxmlformats.org/officeDocument/2006/relationships/slide" Target="slide853.xml"/><Relationship Id="rId69" Type="http://schemas.openxmlformats.org/officeDocument/2006/relationships/slide" Target="slide923.xml"/><Relationship Id="rId113" Type="http://schemas.openxmlformats.org/officeDocument/2006/relationships/slide" Target="slide1544.xml"/><Relationship Id="rId118" Type="http://schemas.openxmlformats.org/officeDocument/2006/relationships/slide" Target="slide1622.xml"/><Relationship Id="rId134" Type="http://schemas.openxmlformats.org/officeDocument/2006/relationships/slide" Target="slide1879.xml"/><Relationship Id="rId139" Type="http://schemas.openxmlformats.org/officeDocument/2006/relationships/slide" Target="slide1981.xml"/><Relationship Id="rId80" Type="http://schemas.openxmlformats.org/officeDocument/2006/relationships/slide" Target="slide1067.xml"/><Relationship Id="rId85" Type="http://schemas.openxmlformats.org/officeDocument/2006/relationships/slide" Target="slide1133.xml"/><Relationship Id="rId150" Type="http://schemas.openxmlformats.org/officeDocument/2006/relationships/slide" Target="slide2155.xml"/><Relationship Id="rId155" Type="http://schemas.openxmlformats.org/officeDocument/2006/relationships/slide" Target="slide2231.xml"/><Relationship Id="rId171" Type="http://schemas.openxmlformats.org/officeDocument/2006/relationships/slide" Target="slide2511.xml"/><Relationship Id="rId176" Type="http://schemas.openxmlformats.org/officeDocument/2006/relationships/slide" Target="slide2588.xml"/><Relationship Id="rId192" Type="http://schemas.openxmlformats.org/officeDocument/2006/relationships/slide" Target="slide2850.xml"/><Relationship Id="rId12" Type="http://schemas.openxmlformats.org/officeDocument/2006/relationships/slide" Target="slide129.xml"/><Relationship Id="rId17" Type="http://schemas.openxmlformats.org/officeDocument/2006/relationships/slide" Target="slide197.xml"/><Relationship Id="rId33" Type="http://schemas.openxmlformats.org/officeDocument/2006/relationships/slide" Target="slide411.xml"/><Relationship Id="rId38" Type="http://schemas.openxmlformats.org/officeDocument/2006/relationships/slide" Target="slide482.xml"/><Relationship Id="rId59" Type="http://schemas.openxmlformats.org/officeDocument/2006/relationships/slide" Target="slide783.xml"/><Relationship Id="rId103" Type="http://schemas.openxmlformats.org/officeDocument/2006/relationships/slide" Target="slide1378.xml"/><Relationship Id="rId108" Type="http://schemas.openxmlformats.org/officeDocument/2006/relationships/slide" Target="slide1464.xml"/><Relationship Id="rId124" Type="http://schemas.openxmlformats.org/officeDocument/2006/relationships/slide" Target="slide1710.xml"/><Relationship Id="rId129" Type="http://schemas.openxmlformats.org/officeDocument/2006/relationships/slide" Target="slide1777.xml"/><Relationship Id="rId54" Type="http://schemas.openxmlformats.org/officeDocument/2006/relationships/slide" Target="slide711.xml"/><Relationship Id="rId70" Type="http://schemas.openxmlformats.org/officeDocument/2006/relationships/slide" Target="slide937.xml"/><Relationship Id="rId75" Type="http://schemas.openxmlformats.org/officeDocument/2006/relationships/slide" Target="slide1001.xml"/><Relationship Id="rId91" Type="http://schemas.openxmlformats.org/officeDocument/2006/relationships/slide" Target="slide1217.xml"/><Relationship Id="rId96" Type="http://schemas.openxmlformats.org/officeDocument/2006/relationships/slide" Target="slide1285.xml"/><Relationship Id="rId140" Type="http://schemas.openxmlformats.org/officeDocument/2006/relationships/slide" Target="slide1995.xml"/><Relationship Id="rId145" Type="http://schemas.openxmlformats.org/officeDocument/2006/relationships/slide" Target="slide2069.xml"/><Relationship Id="rId161" Type="http://schemas.openxmlformats.org/officeDocument/2006/relationships/slide" Target="slide2337.xml"/><Relationship Id="rId166" Type="http://schemas.openxmlformats.org/officeDocument/2006/relationships/slide" Target="slide2431.xml"/><Relationship Id="rId182" Type="http://schemas.openxmlformats.org/officeDocument/2006/relationships/slide" Target="slide2696.xml"/><Relationship Id="rId187" Type="http://schemas.openxmlformats.org/officeDocument/2006/relationships/slide" Target="slide2769.xml"/><Relationship Id="rId1" Type="http://schemas.openxmlformats.org/officeDocument/2006/relationships/slideLayout" Target="../slideLayouts/slideLayout2.xml"/><Relationship Id="rId6" Type="http://schemas.openxmlformats.org/officeDocument/2006/relationships/slide" Target="slide47.xml"/><Relationship Id="rId23" Type="http://schemas.openxmlformats.org/officeDocument/2006/relationships/slide" Target="slide279.xml"/><Relationship Id="rId28" Type="http://schemas.openxmlformats.org/officeDocument/2006/relationships/slide" Target="slide345.xml"/><Relationship Id="rId49" Type="http://schemas.openxmlformats.org/officeDocument/2006/relationships/slide" Target="slide648.xml"/><Relationship Id="rId114" Type="http://schemas.openxmlformats.org/officeDocument/2006/relationships/slide" Target="slide1562.xml"/><Relationship Id="rId119" Type="http://schemas.openxmlformats.org/officeDocument/2006/relationships/slide" Target="slide1642.xml"/><Relationship Id="rId44" Type="http://schemas.openxmlformats.org/officeDocument/2006/relationships/slide" Target="slide580.xml"/><Relationship Id="rId60" Type="http://schemas.openxmlformats.org/officeDocument/2006/relationships/slide" Target="slide797.xml"/><Relationship Id="rId65" Type="http://schemas.openxmlformats.org/officeDocument/2006/relationships/slide" Target="slide863.xml"/><Relationship Id="rId81" Type="http://schemas.openxmlformats.org/officeDocument/2006/relationships/slide" Target="slide1081.xml"/><Relationship Id="rId86" Type="http://schemas.openxmlformats.org/officeDocument/2006/relationships/slide" Target="slide1143.xml"/><Relationship Id="rId130" Type="http://schemas.openxmlformats.org/officeDocument/2006/relationships/slide" Target="slide1787.xml"/><Relationship Id="rId135" Type="http://schemas.openxmlformats.org/officeDocument/2006/relationships/slide" Target="slide1905.xml"/><Relationship Id="rId151" Type="http://schemas.openxmlformats.org/officeDocument/2006/relationships/slide" Target="slide2165.xml"/><Relationship Id="rId156" Type="http://schemas.openxmlformats.org/officeDocument/2006/relationships/slide" Target="slide2257.xml"/><Relationship Id="rId177" Type="http://schemas.openxmlformats.org/officeDocument/2006/relationships/slide" Target="slide2608.xml"/><Relationship Id="rId172" Type="http://schemas.openxmlformats.org/officeDocument/2006/relationships/slide" Target="slide2525.xml"/><Relationship Id="rId193" Type="http://schemas.openxmlformats.org/officeDocument/2006/relationships/slide" Target="slide2860.xml"/><Relationship Id="rId13" Type="http://schemas.openxmlformats.org/officeDocument/2006/relationships/slide" Target="slide139.xml"/><Relationship Id="rId18" Type="http://schemas.openxmlformats.org/officeDocument/2006/relationships/slide" Target="slide209.xml"/><Relationship Id="rId39" Type="http://schemas.openxmlformats.org/officeDocument/2006/relationships/slide" Target="slide504.xml"/><Relationship Id="rId109" Type="http://schemas.openxmlformats.org/officeDocument/2006/relationships/slide" Target="slide1482.xml"/><Relationship Id="rId34" Type="http://schemas.openxmlformats.org/officeDocument/2006/relationships/slide" Target="slide429.xml"/><Relationship Id="rId50" Type="http://schemas.openxmlformats.org/officeDocument/2006/relationships/slide" Target="slide659.xml"/><Relationship Id="rId55" Type="http://schemas.openxmlformats.org/officeDocument/2006/relationships/slide" Target="slide725.xml"/><Relationship Id="rId76" Type="http://schemas.openxmlformats.org/officeDocument/2006/relationships/slide" Target="slide1019.xml"/><Relationship Id="rId97" Type="http://schemas.openxmlformats.org/officeDocument/2006/relationships/slide" Target="slide1299.xml"/><Relationship Id="rId104" Type="http://schemas.openxmlformats.org/officeDocument/2006/relationships/slide" Target="slide1392.xml"/><Relationship Id="rId120" Type="http://schemas.openxmlformats.org/officeDocument/2006/relationships/slide" Target="slide1656.xml"/><Relationship Id="rId125" Type="http://schemas.openxmlformats.org/officeDocument/2006/relationships/slide" Target="slide1724.xml"/><Relationship Id="rId141" Type="http://schemas.openxmlformats.org/officeDocument/2006/relationships/slide" Target="slide2013.xml"/><Relationship Id="rId146" Type="http://schemas.openxmlformats.org/officeDocument/2006/relationships/slide" Target="slide2083.xml"/><Relationship Id="rId167" Type="http://schemas.openxmlformats.org/officeDocument/2006/relationships/slide" Target="slide2442.xml"/><Relationship Id="rId188" Type="http://schemas.openxmlformats.org/officeDocument/2006/relationships/slide" Target="slide2789.xml"/><Relationship Id="rId7" Type="http://schemas.openxmlformats.org/officeDocument/2006/relationships/slide" Target="slide65.xml"/><Relationship Id="rId71" Type="http://schemas.openxmlformats.org/officeDocument/2006/relationships/slide" Target="slide951.xml"/><Relationship Id="rId92" Type="http://schemas.openxmlformats.org/officeDocument/2006/relationships/slide" Target="slide1231.xml"/><Relationship Id="rId162" Type="http://schemas.openxmlformats.org/officeDocument/2006/relationships/slide" Target="slide2351.xml"/><Relationship Id="rId183" Type="http://schemas.openxmlformats.org/officeDocument/2006/relationships/slide" Target="slide2706.xml"/><Relationship Id="rId2" Type="http://schemas.openxmlformats.org/officeDocument/2006/relationships/notesSlide" Target="../notesSlides/notesSlide197.xml"/><Relationship Id="rId29" Type="http://schemas.openxmlformats.org/officeDocument/2006/relationships/slide" Target="slide359.xml"/><Relationship Id="rId24" Type="http://schemas.openxmlformats.org/officeDocument/2006/relationships/slide" Target="slide297.xml"/><Relationship Id="rId40" Type="http://schemas.openxmlformats.org/officeDocument/2006/relationships/slide" Target="slide518.xml"/><Relationship Id="rId45" Type="http://schemas.openxmlformats.org/officeDocument/2006/relationships/slide" Target="slide598.xml"/><Relationship Id="rId66" Type="http://schemas.openxmlformats.org/officeDocument/2006/relationships/slide" Target="slide881.xml"/><Relationship Id="rId87" Type="http://schemas.openxmlformats.org/officeDocument/2006/relationships/slide" Target="slide1157.xml"/><Relationship Id="rId110" Type="http://schemas.openxmlformats.org/officeDocument/2006/relationships/slide" Target="slide1492.xml"/><Relationship Id="rId115" Type="http://schemas.openxmlformats.org/officeDocument/2006/relationships/slide" Target="slide1576.xml"/><Relationship Id="rId131" Type="http://schemas.openxmlformats.org/officeDocument/2006/relationships/slide" Target="slide1801.xml"/><Relationship Id="rId136" Type="http://schemas.openxmlformats.org/officeDocument/2006/relationships/slide" Target="slide1923.xml"/><Relationship Id="rId157" Type="http://schemas.openxmlformats.org/officeDocument/2006/relationships/slide" Target="slide2267.xml"/><Relationship Id="rId178" Type="http://schemas.openxmlformats.org/officeDocument/2006/relationships/slide" Target="slide2633.xml"/><Relationship Id="rId61" Type="http://schemas.openxmlformats.org/officeDocument/2006/relationships/slide" Target="slide807.xml"/><Relationship Id="rId82" Type="http://schemas.openxmlformats.org/officeDocument/2006/relationships/slide" Target="slide1099.xml"/><Relationship Id="rId152" Type="http://schemas.openxmlformats.org/officeDocument/2006/relationships/slide" Target="slide2183.xml"/><Relationship Id="rId173" Type="http://schemas.openxmlformats.org/officeDocument/2006/relationships/slide" Target="slide2543.xml"/><Relationship Id="rId19" Type="http://schemas.openxmlformats.org/officeDocument/2006/relationships/slide" Target="slide223.xml"/><Relationship Id="rId14" Type="http://schemas.openxmlformats.org/officeDocument/2006/relationships/slide" Target="slide153.xml"/><Relationship Id="rId30" Type="http://schemas.openxmlformats.org/officeDocument/2006/relationships/slide" Target="slide369.xml"/><Relationship Id="rId35" Type="http://schemas.openxmlformats.org/officeDocument/2006/relationships/slide" Target="slide443.xml"/><Relationship Id="rId56" Type="http://schemas.openxmlformats.org/officeDocument/2006/relationships/slide" Target="slide739.xml"/><Relationship Id="rId77" Type="http://schemas.openxmlformats.org/officeDocument/2006/relationships/slide" Target="slide1033.xml"/><Relationship Id="rId100" Type="http://schemas.openxmlformats.org/officeDocument/2006/relationships/slide" Target="slide1346.xml"/><Relationship Id="rId105" Type="http://schemas.openxmlformats.org/officeDocument/2006/relationships/slide" Target="slide1406.xml"/><Relationship Id="rId126" Type="http://schemas.openxmlformats.org/officeDocument/2006/relationships/slide" Target="slide1742.xml"/><Relationship Id="rId147" Type="http://schemas.openxmlformats.org/officeDocument/2006/relationships/slide" Target="slide2097.xml"/><Relationship Id="rId168" Type="http://schemas.openxmlformats.org/officeDocument/2006/relationships/slide" Target="slide2468.xml"/><Relationship Id="rId8" Type="http://schemas.openxmlformats.org/officeDocument/2006/relationships/slide" Target="slide73.xml"/><Relationship Id="rId51" Type="http://schemas.openxmlformats.org/officeDocument/2006/relationships/slide" Target="slide669.xml"/><Relationship Id="rId72" Type="http://schemas.openxmlformats.org/officeDocument/2006/relationships/slide" Target="slide965.xml"/><Relationship Id="rId93" Type="http://schemas.openxmlformats.org/officeDocument/2006/relationships/slide" Target="slide1249.xml"/><Relationship Id="rId98" Type="http://schemas.openxmlformats.org/officeDocument/2006/relationships/slide" Target="slide1310.xml"/><Relationship Id="rId121" Type="http://schemas.openxmlformats.org/officeDocument/2006/relationships/slide" Target="slide1670.xml"/><Relationship Id="rId142" Type="http://schemas.openxmlformats.org/officeDocument/2006/relationships/slide" Target="slide2027.xml"/><Relationship Id="rId163" Type="http://schemas.openxmlformats.org/officeDocument/2006/relationships/slide" Target="slide2377.xml"/><Relationship Id="rId184" Type="http://schemas.openxmlformats.org/officeDocument/2006/relationships/slide" Target="slide2723.xml"/><Relationship Id="rId189" Type="http://schemas.openxmlformats.org/officeDocument/2006/relationships/slide" Target="slide2803.xml"/><Relationship Id="rId3" Type="http://schemas.openxmlformats.org/officeDocument/2006/relationships/slide" Target="slide5.xml"/><Relationship Id="rId25" Type="http://schemas.openxmlformats.org/officeDocument/2006/relationships/slide" Target="slide307.xml"/><Relationship Id="rId46" Type="http://schemas.openxmlformats.org/officeDocument/2006/relationships/slide" Target="slide612.xml"/><Relationship Id="rId67" Type="http://schemas.openxmlformats.org/officeDocument/2006/relationships/slide" Target="slide898.xml"/><Relationship Id="rId116" Type="http://schemas.openxmlformats.org/officeDocument/2006/relationships/slide" Target="slide1590.xml"/><Relationship Id="rId137" Type="http://schemas.openxmlformats.org/officeDocument/2006/relationships/slide" Target="slide1941.xml"/><Relationship Id="rId158" Type="http://schemas.openxmlformats.org/officeDocument/2006/relationships/slide" Target="slide2277.xml"/><Relationship Id="rId20" Type="http://schemas.openxmlformats.org/officeDocument/2006/relationships/slide" Target="slide237.xml"/><Relationship Id="rId41" Type="http://schemas.openxmlformats.org/officeDocument/2006/relationships/slide" Target="slide532.xml"/><Relationship Id="rId62" Type="http://schemas.openxmlformats.org/officeDocument/2006/relationships/slide" Target="slide821.xml"/><Relationship Id="rId83" Type="http://schemas.openxmlformats.org/officeDocument/2006/relationships/slide" Target="slide1113.xml"/><Relationship Id="rId88" Type="http://schemas.openxmlformats.org/officeDocument/2006/relationships/slide" Target="slide1175.xml"/><Relationship Id="rId111" Type="http://schemas.openxmlformats.org/officeDocument/2006/relationships/slide" Target="slide1506.xml"/><Relationship Id="rId132" Type="http://schemas.openxmlformats.org/officeDocument/2006/relationships/slide" Target="slide1835.xml"/><Relationship Id="rId153" Type="http://schemas.openxmlformats.org/officeDocument/2006/relationships/slide" Target="slide2203.xml"/><Relationship Id="rId174" Type="http://schemas.openxmlformats.org/officeDocument/2006/relationships/slide" Target="slide2563.xml"/><Relationship Id="rId179" Type="http://schemas.openxmlformats.org/officeDocument/2006/relationships/slide" Target="slide2653.xml"/><Relationship Id="rId190" Type="http://schemas.openxmlformats.org/officeDocument/2006/relationships/slide" Target="slide2817.xml"/><Relationship Id="rId15" Type="http://schemas.openxmlformats.org/officeDocument/2006/relationships/slide" Target="slide163.xml"/><Relationship Id="rId36" Type="http://schemas.openxmlformats.org/officeDocument/2006/relationships/slide" Target="slide457.xml"/><Relationship Id="rId57" Type="http://schemas.openxmlformats.org/officeDocument/2006/relationships/slide" Target="slide747.xml"/><Relationship Id="rId106" Type="http://schemas.openxmlformats.org/officeDocument/2006/relationships/slide" Target="slide1420.xml"/><Relationship Id="rId127" Type="http://schemas.openxmlformats.org/officeDocument/2006/relationships/slide" Target="slide1752.xml"/><Relationship Id="rId10" Type="http://schemas.openxmlformats.org/officeDocument/2006/relationships/slide" Target="slide101.xml"/><Relationship Id="rId31" Type="http://schemas.openxmlformats.org/officeDocument/2006/relationships/slide" Target="slide383.xml"/><Relationship Id="rId52" Type="http://schemas.openxmlformats.org/officeDocument/2006/relationships/slide" Target="slide683.xml"/><Relationship Id="rId73" Type="http://schemas.openxmlformats.org/officeDocument/2006/relationships/slide" Target="slide983.xml"/><Relationship Id="rId78" Type="http://schemas.openxmlformats.org/officeDocument/2006/relationships/slide" Target="slide1043.xml"/><Relationship Id="rId94" Type="http://schemas.openxmlformats.org/officeDocument/2006/relationships/slide" Target="slide1259.xml"/><Relationship Id="rId99" Type="http://schemas.openxmlformats.org/officeDocument/2006/relationships/slide" Target="slide1328.xml"/><Relationship Id="rId101" Type="http://schemas.openxmlformats.org/officeDocument/2006/relationships/slide" Target="slide1360.xml"/><Relationship Id="rId122" Type="http://schemas.openxmlformats.org/officeDocument/2006/relationships/slide" Target="slide1688.xml"/><Relationship Id="rId143" Type="http://schemas.openxmlformats.org/officeDocument/2006/relationships/slide" Target="slide2041.xml"/><Relationship Id="rId148" Type="http://schemas.openxmlformats.org/officeDocument/2006/relationships/slide" Target="slide2111.xml"/><Relationship Id="rId164" Type="http://schemas.openxmlformats.org/officeDocument/2006/relationships/slide" Target="slide2391.xml"/><Relationship Id="rId169" Type="http://schemas.openxmlformats.org/officeDocument/2006/relationships/slide" Target="slide2479.xml"/><Relationship Id="rId185" Type="http://schemas.openxmlformats.org/officeDocument/2006/relationships/slide" Target="slide2737.xml"/><Relationship Id="rId4" Type="http://schemas.openxmlformats.org/officeDocument/2006/relationships/slide" Target="slide19.xml"/><Relationship Id="rId9" Type="http://schemas.openxmlformats.org/officeDocument/2006/relationships/slide" Target="slide87.xml"/><Relationship Id="rId180" Type="http://schemas.openxmlformats.org/officeDocument/2006/relationships/slide" Target="slide2671.xml"/><Relationship Id="rId26" Type="http://schemas.openxmlformats.org/officeDocument/2006/relationships/slide" Target="slide321.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7.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7.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3.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2.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3.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7.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5.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3.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3.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7170" name="TextBox 7">
            <a:extLst>
              <a:ext uri="{FF2B5EF4-FFF2-40B4-BE49-F238E27FC236}">
                <a16:creationId xmlns:a16="http://schemas.microsoft.com/office/drawing/2014/main" id="{878FC24E-2106-4E3F-B81B-3196ACFB0860}"/>
              </a:ext>
            </a:extLst>
          </p:cNvPr>
          <p:cNvSpPr txBox="1">
            <a:spLocks noChangeArrowheads="1"/>
          </p:cNvSpPr>
          <p:nvPr/>
        </p:nvSpPr>
        <p:spPr bwMode="auto">
          <a:xfrm>
            <a:off x="1905000" y="2590800"/>
            <a:ext cx="861060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37931725" indent="-37474525">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r>
              <a:rPr lang="en-US" altLang="en-US" sz="9600">
                <a:latin typeface="Minion Pro" pitchFamily="18" charset="0"/>
              </a:rPr>
              <a:t>HYMNAL</a:t>
            </a:r>
          </a:p>
        </p:txBody>
      </p:sp>
      <p:sp>
        <p:nvSpPr>
          <p:cNvPr id="7171" name="TextBox 8">
            <a:extLst>
              <a:ext uri="{FF2B5EF4-FFF2-40B4-BE49-F238E27FC236}">
                <a16:creationId xmlns:a16="http://schemas.microsoft.com/office/drawing/2014/main" id="{C7BE0FE6-906C-4533-8462-40C9005A7DE3}"/>
              </a:ext>
            </a:extLst>
          </p:cNvPr>
          <p:cNvSpPr txBox="1">
            <a:spLocks noChangeArrowheads="1"/>
          </p:cNvSpPr>
          <p:nvPr/>
        </p:nvSpPr>
        <p:spPr bwMode="auto">
          <a:xfrm>
            <a:off x="3324225" y="4953000"/>
            <a:ext cx="57721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37931725" indent="-37474525">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r>
              <a:rPr lang="en-US" altLang="en-US" sz="2400" i="1"/>
              <a:t>“Sing to God, sing praises to His name.”</a:t>
            </a:r>
          </a:p>
          <a:p>
            <a:pPr algn="ctr" eaLnBrk="1" hangingPunct="1"/>
            <a:r>
              <a:rPr lang="en-US" altLang="en-US" sz="2400"/>
              <a:t>Psalm 68:4</a:t>
            </a:r>
          </a:p>
        </p:txBody>
      </p:sp>
      <p:pic>
        <p:nvPicPr>
          <p:cNvPr id="7172" name="Picture 5">
            <a:extLst>
              <a:ext uri="{FF2B5EF4-FFF2-40B4-BE49-F238E27FC236}">
                <a16:creationId xmlns:a16="http://schemas.microsoft.com/office/drawing/2014/main" id="{1366B5A7-8371-47F2-AAB7-ED22C2AE0C0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971800" y="906463"/>
            <a:ext cx="6477000" cy="97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688562C2-0E84-4EDB-8C15-662EEF36C995}"/>
              </a:ext>
            </a:extLst>
          </p:cNvPr>
          <p:cNvSpPr txBox="1"/>
          <p:nvPr/>
        </p:nvSpPr>
        <p:spPr bwMode="auto">
          <a:xfrm>
            <a:off x="1257300" y="6172200"/>
            <a:ext cx="9906000" cy="685800"/>
          </a:xfrm>
          <a:prstGeom prst="rect">
            <a:avLst/>
          </a:prstGeom>
          <a:noFill/>
          <a:ln>
            <a:noFill/>
          </a:ln>
          <a:extLst>
            <a:ext uri="{FAA26D3D-D897-4be2-8F04-BA451C77F1D7}"/>
          </a:extLst>
        </p:spPr>
        <p:txBody>
          <a:bodyPr wrap="none" anchor="ctr"/>
          <a:lstStyle/>
          <a:p>
            <a:pPr algn="ctr">
              <a:defRPr/>
            </a:pPr>
            <a:r>
              <a:rPr lang="en-US" altLang="en-US" dirty="0">
                <a:solidFill>
                  <a:schemeClr val="tx1">
                    <a:lumMod val="65000"/>
                  </a:schemeClr>
                </a:solidFill>
                <a:latin typeface="Minion Pro" panose="02040503050306020203" pitchFamily="18" charset="0"/>
              </a:rPr>
              <a:t>© 2007–2020 United Church of God, </a:t>
            </a:r>
            <a:r>
              <a:rPr lang="en-US" altLang="en-US" i="1" dirty="0">
                <a:solidFill>
                  <a:schemeClr val="tx1">
                    <a:lumMod val="65000"/>
                  </a:schemeClr>
                </a:solidFill>
                <a:latin typeface="Minion Pro" panose="02040503050306020203" pitchFamily="18" charset="0"/>
              </a:rPr>
              <a:t>an International Association</a:t>
            </a:r>
            <a:endParaRPr lang="en-US" b="1" i="1" spc="120" dirty="0">
              <a:solidFill>
                <a:schemeClr val="tx1">
                  <a:lumMod val="65000"/>
                </a:schemeClr>
              </a:solidFill>
              <a:latin typeface="Minion Pro" panose="02040503050306020203" pitchFamily="18" charset="0"/>
              <a:ea typeface="Arial Unicode MS" pitchFamily="2" charset="0"/>
              <a:cs typeface="Arial Unicode MS"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19D5924C-004C-4677-B0A3-E1FFE6064644}"/>
              </a:ext>
            </a:extLst>
          </p:cNvPr>
          <p:cNvSpPr>
            <a:spLocks noGrp="1"/>
          </p:cNvSpPr>
          <p:nvPr>
            <p:ph type="ctrTitle"/>
          </p:nvPr>
        </p:nvSpPr>
        <p:spPr>
          <a:xfrm>
            <a:off x="76200" y="1514475"/>
            <a:ext cx="12039600" cy="4352925"/>
          </a:xfrm>
        </p:spPr>
        <p:txBody>
          <a:bodyPr/>
          <a:lstStyle/>
          <a:p>
            <a:r>
              <a:rPr lang="en-US" altLang="en-US"/>
              <a:t>Ne’er in scorner’s chair he sits, </a:t>
            </a:r>
            <a:br>
              <a:rPr lang="en-US" altLang="en-US"/>
            </a:br>
            <a:r>
              <a:rPr lang="en-US" altLang="en-US"/>
              <a:t>for he places his delight </a:t>
            </a:r>
          </a:p>
        </p:txBody>
      </p:sp>
      <p:sp>
        <p:nvSpPr>
          <p:cNvPr id="5" name="Text Placeholder 4">
            <a:extLst>
              <a:ext uri="{FF2B5EF4-FFF2-40B4-BE49-F238E27FC236}">
                <a16:creationId xmlns:a16="http://schemas.microsoft.com/office/drawing/2014/main" id="{6750E6D5-9EEA-4237-9A79-D3A80CBDA7A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074" name="Title 1">
            <a:extLst>
              <a:ext uri="{FF2B5EF4-FFF2-40B4-BE49-F238E27FC236}">
                <a16:creationId xmlns:a16="http://schemas.microsoft.com/office/drawing/2014/main" id="{80F3D287-B185-467A-BA6F-12DA583F50CD}"/>
              </a:ext>
            </a:extLst>
          </p:cNvPr>
          <p:cNvSpPr>
            <a:spLocks noGrp="1"/>
          </p:cNvSpPr>
          <p:nvPr>
            <p:ph type="ctrTitle"/>
          </p:nvPr>
        </p:nvSpPr>
        <p:spPr>
          <a:xfrm>
            <a:off x="914400" y="1895475"/>
            <a:ext cx="10363200" cy="3362325"/>
          </a:xfrm>
        </p:spPr>
        <p:txBody>
          <a:bodyPr/>
          <a:lstStyle/>
          <a:p>
            <a:pPr>
              <a:defRPr/>
            </a:pPr>
            <a:r>
              <a:rPr lang="en-US" altLang="x-none"/>
              <a:t>How I Love Thy Law, </a:t>
            </a:r>
            <a:br>
              <a:rPr lang="en-US" altLang="x-none"/>
            </a:br>
            <a:r>
              <a:rPr lang="en-US" altLang="x-none"/>
              <a:t>O Lord</a:t>
            </a:r>
            <a:endParaRPr lang="en-US" altLang="x-none" dirty="0"/>
          </a:p>
        </p:txBody>
      </p:sp>
      <p:sp>
        <p:nvSpPr>
          <p:cNvPr id="3" name="Text Placeholder 2">
            <a:extLst>
              <a:ext uri="{FF2B5EF4-FFF2-40B4-BE49-F238E27FC236}">
                <a16:creationId xmlns:a16="http://schemas.microsoft.com/office/drawing/2014/main" id="{5C4836FC-600C-40D1-A96F-9ADD9CBFC2E6}"/>
              </a:ext>
            </a:extLst>
          </p:cNvPr>
          <p:cNvSpPr>
            <a:spLocks noGrp="1"/>
          </p:cNvSpPr>
          <p:nvPr>
            <p:ph type="body" sz="quarter" idx="10"/>
          </p:nvPr>
        </p:nvSpPr>
        <p:spPr>
          <a:xfrm>
            <a:off x="914400" y="692150"/>
            <a:ext cx="10363200" cy="831850"/>
          </a:xfrm>
        </p:spPr>
        <p:txBody>
          <a:bodyPr/>
          <a:lstStyle/>
          <a:p>
            <a:pPr>
              <a:defRPr/>
            </a:pPr>
            <a:r>
              <a:rPr lang="en-US" altLang="x-none"/>
              <a:t>Hymn 73</a:t>
            </a:r>
            <a:endParaRPr lang="en-US" dirty="0"/>
          </a:p>
        </p:txBody>
      </p:sp>
      <p:sp>
        <p:nvSpPr>
          <p:cNvPr id="9" name="Text Placeholder 8">
            <a:extLst>
              <a:ext uri="{FF2B5EF4-FFF2-40B4-BE49-F238E27FC236}">
                <a16:creationId xmlns:a16="http://schemas.microsoft.com/office/drawing/2014/main" id="{E558F41D-D291-4269-9E19-7AF8BC6ADCA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290" name="Title 1">
            <a:extLst>
              <a:ext uri="{FF2B5EF4-FFF2-40B4-BE49-F238E27FC236}">
                <a16:creationId xmlns:a16="http://schemas.microsoft.com/office/drawing/2014/main" id="{7309B13C-F5A4-460B-9265-8091C9F95B15}"/>
              </a:ext>
            </a:extLst>
          </p:cNvPr>
          <p:cNvSpPr>
            <a:spLocks noGrp="1"/>
          </p:cNvSpPr>
          <p:nvPr>
            <p:ph type="ctrTitle"/>
          </p:nvPr>
        </p:nvSpPr>
        <p:spPr>
          <a:xfrm>
            <a:off x="76200" y="1514475"/>
            <a:ext cx="12039600" cy="4352925"/>
          </a:xfrm>
        </p:spPr>
        <p:txBody>
          <a:bodyPr/>
          <a:lstStyle/>
          <a:p>
            <a:r>
              <a:rPr lang="en-US" altLang="en-US"/>
              <a:t>How I love Thy law, O Lord, </a:t>
            </a:r>
            <a:br>
              <a:rPr lang="en-US" altLang="en-US"/>
            </a:br>
            <a:r>
              <a:rPr lang="en-US" altLang="en-US"/>
              <a:t>joy to me its truths afford; </a:t>
            </a:r>
          </a:p>
        </p:txBody>
      </p:sp>
      <p:sp>
        <p:nvSpPr>
          <p:cNvPr id="3" name="Text Placeholder 2">
            <a:extLst>
              <a:ext uri="{FF2B5EF4-FFF2-40B4-BE49-F238E27FC236}">
                <a16:creationId xmlns:a16="http://schemas.microsoft.com/office/drawing/2014/main" id="{5D2963E5-3286-4CBE-83EE-E0F5042B42D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7314" name="Title 1">
            <a:extLst>
              <a:ext uri="{FF2B5EF4-FFF2-40B4-BE49-F238E27FC236}">
                <a16:creationId xmlns:a16="http://schemas.microsoft.com/office/drawing/2014/main" id="{4480F9E5-C62D-43AF-BD69-405E476A2D8C}"/>
              </a:ext>
            </a:extLst>
          </p:cNvPr>
          <p:cNvSpPr>
            <a:spLocks noGrp="1"/>
          </p:cNvSpPr>
          <p:nvPr>
            <p:ph type="ctrTitle"/>
          </p:nvPr>
        </p:nvSpPr>
        <p:spPr>
          <a:xfrm>
            <a:off x="76200" y="1514475"/>
            <a:ext cx="12039600" cy="4352925"/>
          </a:xfrm>
        </p:spPr>
        <p:txBody>
          <a:bodyPr/>
          <a:lstStyle/>
          <a:p>
            <a:r>
              <a:rPr lang="en-US" altLang="en-US"/>
              <a:t>In its light I wisely go </a:t>
            </a:r>
            <a:br>
              <a:rPr lang="en-US" altLang="en-US"/>
            </a:br>
            <a:r>
              <a:rPr lang="en-US" altLang="en-US"/>
              <a:t>to battle every foe. </a:t>
            </a:r>
          </a:p>
        </p:txBody>
      </p:sp>
      <p:sp>
        <p:nvSpPr>
          <p:cNvPr id="6" name="Text Placeholder 5">
            <a:extLst>
              <a:ext uri="{FF2B5EF4-FFF2-40B4-BE49-F238E27FC236}">
                <a16:creationId xmlns:a16="http://schemas.microsoft.com/office/drawing/2014/main" id="{B4084BAC-D0ED-4E60-9241-26BEA1FA30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8338" name="Title 1">
            <a:extLst>
              <a:ext uri="{FF2B5EF4-FFF2-40B4-BE49-F238E27FC236}">
                <a16:creationId xmlns:a16="http://schemas.microsoft.com/office/drawing/2014/main" id="{8355CA8C-356B-486B-8894-AD804CF893F8}"/>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55D18762-2279-4272-B799-8F68589619B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9362" name="Title 1">
            <a:extLst>
              <a:ext uri="{FF2B5EF4-FFF2-40B4-BE49-F238E27FC236}">
                <a16:creationId xmlns:a16="http://schemas.microsoft.com/office/drawing/2014/main" id="{0615EE8A-1553-45CF-A8D5-E9EB52F66CAE}"/>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0E739926-3776-476E-95EF-9CD634837F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0386" name="Title 1">
            <a:extLst>
              <a:ext uri="{FF2B5EF4-FFF2-40B4-BE49-F238E27FC236}">
                <a16:creationId xmlns:a16="http://schemas.microsoft.com/office/drawing/2014/main" id="{917B1E86-EF08-4812-AB94-7BC869072E3B}"/>
              </a:ext>
            </a:extLst>
          </p:cNvPr>
          <p:cNvSpPr>
            <a:spLocks noGrp="1"/>
          </p:cNvSpPr>
          <p:nvPr>
            <p:ph type="ctrTitle"/>
          </p:nvPr>
        </p:nvSpPr>
        <p:spPr>
          <a:xfrm>
            <a:off x="76200" y="1514475"/>
            <a:ext cx="12039600" cy="4352925"/>
          </a:xfrm>
        </p:spPr>
        <p:txBody>
          <a:bodyPr/>
          <a:lstStyle/>
          <a:p>
            <a:r>
              <a:rPr lang="en-US" altLang="en-US"/>
              <a:t>Thy commandments </a:t>
            </a:r>
            <a:br>
              <a:rPr lang="en-US" altLang="en-US"/>
            </a:br>
            <a:r>
              <a:rPr lang="en-US" altLang="en-US"/>
              <a:t>in my heart </a:t>
            </a:r>
            <a:br>
              <a:rPr lang="en-US" altLang="en-US"/>
            </a:br>
            <a:r>
              <a:rPr lang="en-US" altLang="en-US"/>
              <a:t>truth and wisdom can impart; </a:t>
            </a:r>
          </a:p>
        </p:txBody>
      </p:sp>
      <p:sp>
        <p:nvSpPr>
          <p:cNvPr id="3" name="Text Placeholder 2">
            <a:extLst>
              <a:ext uri="{FF2B5EF4-FFF2-40B4-BE49-F238E27FC236}">
                <a16:creationId xmlns:a16="http://schemas.microsoft.com/office/drawing/2014/main" id="{AC2E2712-33A2-4D39-8017-90DAF7DC4BA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1410" name="Title 1">
            <a:extLst>
              <a:ext uri="{FF2B5EF4-FFF2-40B4-BE49-F238E27FC236}">
                <a16:creationId xmlns:a16="http://schemas.microsoft.com/office/drawing/2014/main" id="{4D31E5E8-477F-45DB-80AB-BD19D9512A5F}"/>
              </a:ext>
            </a:extLst>
          </p:cNvPr>
          <p:cNvSpPr>
            <a:spLocks noGrp="1"/>
          </p:cNvSpPr>
          <p:nvPr>
            <p:ph type="ctrTitle"/>
          </p:nvPr>
        </p:nvSpPr>
        <p:spPr>
          <a:xfrm>
            <a:off x="76200" y="1514475"/>
            <a:ext cx="12039600" cy="4352925"/>
          </a:xfrm>
        </p:spPr>
        <p:txBody>
          <a:bodyPr/>
          <a:lstStyle/>
          <a:p>
            <a:r>
              <a:rPr lang="en-US" altLang="en-US"/>
              <a:t>To my eyes Thy precepts show </a:t>
            </a:r>
            <a:br>
              <a:rPr lang="en-US" altLang="en-US"/>
            </a:br>
            <a:r>
              <a:rPr lang="en-US" altLang="en-US"/>
              <a:t>more than my teachers know. </a:t>
            </a:r>
          </a:p>
        </p:txBody>
      </p:sp>
      <p:sp>
        <p:nvSpPr>
          <p:cNvPr id="6" name="Text Placeholder 5">
            <a:extLst>
              <a:ext uri="{FF2B5EF4-FFF2-40B4-BE49-F238E27FC236}">
                <a16:creationId xmlns:a16="http://schemas.microsoft.com/office/drawing/2014/main" id="{95078C78-0B39-40FB-957B-F7D4A36E70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2434" name="Title 1">
            <a:extLst>
              <a:ext uri="{FF2B5EF4-FFF2-40B4-BE49-F238E27FC236}">
                <a16:creationId xmlns:a16="http://schemas.microsoft.com/office/drawing/2014/main" id="{8FB00509-DB24-4F23-BB43-C90E0048BB53}"/>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BBAC36D6-F126-4A08-8740-E29C8A98D4E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3458" name="Title 1">
            <a:extLst>
              <a:ext uri="{FF2B5EF4-FFF2-40B4-BE49-F238E27FC236}">
                <a16:creationId xmlns:a16="http://schemas.microsoft.com/office/drawing/2014/main" id="{D64F6E38-EDCD-4E4F-A638-C777A272229A}"/>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C286D7B7-C9E3-4256-A4A0-5E76233060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Title 1">
            <a:extLst>
              <a:ext uri="{FF2B5EF4-FFF2-40B4-BE49-F238E27FC236}">
                <a16:creationId xmlns:a16="http://schemas.microsoft.com/office/drawing/2014/main" id="{1D43BB58-E215-46CE-BACC-D7118F3788C0}"/>
              </a:ext>
            </a:extLst>
          </p:cNvPr>
          <p:cNvSpPr>
            <a:spLocks noGrp="1"/>
          </p:cNvSpPr>
          <p:nvPr>
            <p:ph type="ctrTitle"/>
          </p:nvPr>
        </p:nvSpPr>
        <p:spPr>
          <a:xfrm>
            <a:off x="914400" y="1895475"/>
            <a:ext cx="10363200" cy="3362325"/>
          </a:xfrm>
        </p:spPr>
        <p:txBody>
          <a:bodyPr/>
          <a:lstStyle/>
          <a:p>
            <a:pPr>
              <a:defRPr/>
            </a:pPr>
            <a:r>
              <a:rPr lang="en-US" altLang="x-none"/>
              <a:t>I Will Praise Thee, </a:t>
            </a:r>
            <a:br>
              <a:rPr lang="en-US" altLang="x-none"/>
            </a:br>
            <a:r>
              <a:rPr lang="en-US" altLang="x-none"/>
              <a:t>O Eternal!</a:t>
            </a:r>
            <a:endParaRPr lang="en-US" altLang="x-none" dirty="0"/>
          </a:p>
        </p:txBody>
      </p:sp>
      <p:sp>
        <p:nvSpPr>
          <p:cNvPr id="3" name="Text Placeholder 2">
            <a:extLst>
              <a:ext uri="{FF2B5EF4-FFF2-40B4-BE49-F238E27FC236}">
                <a16:creationId xmlns:a16="http://schemas.microsoft.com/office/drawing/2014/main" id="{5D7213E5-9710-4D38-9647-8A9E08A140C7}"/>
              </a:ext>
            </a:extLst>
          </p:cNvPr>
          <p:cNvSpPr>
            <a:spLocks noGrp="1"/>
          </p:cNvSpPr>
          <p:nvPr>
            <p:ph type="body" sz="quarter" idx="10"/>
          </p:nvPr>
        </p:nvSpPr>
        <p:spPr>
          <a:xfrm>
            <a:off x="914400" y="692150"/>
            <a:ext cx="10363200" cy="831850"/>
          </a:xfrm>
        </p:spPr>
        <p:txBody>
          <a:bodyPr/>
          <a:lstStyle/>
          <a:p>
            <a:pPr>
              <a:defRPr/>
            </a:pPr>
            <a:r>
              <a:rPr lang="en-US" altLang="x-none"/>
              <a:t>Hymn 8</a:t>
            </a:r>
            <a:endParaRPr lang="en-US" dirty="0"/>
          </a:p>
        </p:txBody>
      </p:sp>
      <p:sp>
        <p:nvSpPr>
          <p:cNvPr id="9" name="Text Placeholder 8">
            <a:extLst>
              <a:ext uri="{FF2B5EF4-FFF2-40B4-BE49-F238E27FC236}">
                <a16:creationId xmlns:a16="http://schemas.microsoft.com/office/drawing/2014/main" id="{16FC8952-27D2-4890-AC82-5028DFEDF07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82" name="Title 1">
            <a:extLst>
              <a:ext uri="{FF2B5EF4-FFF2-40B4-BE49-F238E27FC236}">
                <a16:creationId xmlns:a16="http://schemas.microsoft.com/office/drawing/2014/main" id="{E456D407-DE22-4B2D-BE56-70DA4403B11B}"/>
              </a:ext>
            </a:extLst>
          </p:cNvPr>
          <p:cNvSpPr>
            <a:spLocks noGrp="1"/>
          </p:cNvSpPr>
          <p:nvPr>
            <p:ph type="ctrTitle"/>
          </p:nvPr>
        </p:nvSpPr>
        <p:spPr>
          <a:xfrm>
            <a:off x="76200" y="1514475"/>
            <a:ext cx="12039600" cy="4352925"/>
          </a:xfrm>
        </p:spPr>
        <p:txBody>
          <a:bodyPr/>
          <a:lstStyle/>
          <a:p>
            <a:r>
              <a:rPr lang="en-US" altLang="en-US"/>
              <a:t>While my heart </a:t>
            </a:r>
            <a:br>
              <a:rPr lang="en-US" altLang="en-US"/>
            </a:br>
            <a:r>
              <a:rPr lang="en-US" altLang="en-US"/>
              <a:t>Thy word obeys, </a:t>
            </a:r>
            <a:br>
              <a:rPr lang="en-US" altLang="en-US"/>
            </a:br>
            <a:r>
              <a:rPr lang="en-US" altLang="en-US"/>
              <a:t>I am kept from evil ways; </a:t>
            </a:r>
          </a:p>
        </p:txBody>
      </p:sp>
      <p:sp>
        <p:nvSpPr>
          <p:cNvPr id="3" name="Text Placeholder 2">
            <a:extLst>
              <a:ext uri="{FF2B5EF4-FFF2-40B4-BE49-F238E27FC236}">
                <a16:creationId xmlns:a16="http://schemas.microsoft.com/office/drawing/2014/main" id="{0FA997E0-C8BF-4C53-AC40-913F11923D6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5506" name="Title 1">
            <a:extLst>
              <a:ext uri="{FF2B5EF4-FFF2-40B4-BE49-F238E27FC236}">
                <a16:creationId xmlns:a16="http://schemas.microsoft.com/office/drawing/2014/main" id="{9C5AB5E2-1674-4E6C-99CF-C8FA0E47431F}"/>
              </a:ext>
            </a:extLst>
          </p:cNvPr>
          <p:cNvSpPr>
            <a:spLocks noGrp="1"/>
          </p:cNvSpPr>
          <p:nvPr>
            <p:ph type="ctrTitle"/>
          </p:nvPr>
        </p:nvSpPr>
        <p:spPr>
          <a:xfrm>
            <a:off x="76200" y="1514475"/>
            <a:ext cx="12039600" cy="4352925"/>
          </a:xfrm>
        </p:spPr>
        <p:txBody>
          <a:bodyPr/>
          <a:lstStyle/>
          <a:p>
            <a:r>
              <a:rPr lang="en-US" altLang="en-US"/>
              <a:t>From Thy law, </a:t>
            </a:r>
            <a:br>
              <a:rPr lang="en-US" altLang="en-US"/>
            </a:br>
            <a:r>
              <a:rPr lang="en-US" altLang="en-US"/>
              <a:t>with Thee to guide, </a:t>
            </a:r>
            <a:br>
              <a:rPr lang="en-US" altLang="en-US"/>
            </a:br>
            <a:r>
              <a:rPr lang="en-US" altLang="en-US"/>
              <a:t>I never turn aside. </a:t>
            </a:r>
          </a:p>
        </p:txBody>
      </p:sp>
      <p:sp>
        <p:nvSpPr>
          <p:cNvPr id="6" name="Text Placeholder 5">
            <a:extLst>
              <a:ext uri="{FF2B5EF4-FFF2-40B4-BE49-F238E27FC236}">
                <a16:creationId xmlns:a16="http://schemas.microsoft.com/office/drawing/2014/main" id="{50D3A322-8C0C-4C76-8069-82AEF1E319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6530" name="Title 1">
            <a:extLst>
              <a:ext uri="{FF2B5EF4-FFF2-40B4-BE49-F238E27FC236}">
                <a16:creationId xmlns:a16="http://schemas.microsoft.com/office/drawing/2014/main" id="{766B90DB-AD86-4366-B607-CD8A8C8E1212}"/>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A1BC20C9-3AF6-43C6-A8A5-E171C398241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7554" name="Title 1">
            <a:extLst>
              <a:ext uri="{FF2B5EF4-FFF2-40B4-BE49-F238E27FC236}">
                <a16:creationId xmlns:a16="http://schemas.microsoft.com/office/drawing/2014/main" id="{B126FFA7-A40C-4423-90F9-87FC98DE381E}"/>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FB4E99D5-419A-4B31-BDFD-D901DD6164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78" name="Title 1">
            <a:extLst>
              <a:ext uri="{FF2B5EF4-FFF2-40B4-BE49-F238E27FC236}">
                <a16:creationId xmlns:a16="http://schemas.microsoft.com/office/drawing/2014/main" id="{B5341A06-15F0-4A93-9D4D-D5BE018B35BD}"/>
              </a:ext>
            </a:extLst>
          </p:cNvPr>
          <p:cNvSpPr>
            <a:spLocks noGrp="1"/>
          </p:cNvSpPr>
          <p:nvPr>
            <p:ph type="ctrTitle"/>
          </p:nvPr>
        </p:nvSpPr>
        <p:spPr>
          <a:xfrm>
            <a:off x="76200" y="1514475"/>
            <a:ext cx="12039600" cy="4352925"/>
          </a:xfrm>
        </p:spPr>
        <p:txBody>
          <a:bodyPr/>
          <a:lstStyle/>
          <a:p>
            <a:r>
              <a:rPr lang="en-US" altLang="en-US"/>
              <a:t>Let my heart pour forth </a:t>
            </a:r>
            <a:br>
              <a:rPr lang="en-US" altLang="en-US"/>
            </a:br>
            <a:r>
              <a:rPr lang="en-US" altLang="en-US"/>
              <a:t>with praise, let me sing </a:t>
            </a:r>
            <a:br>
              <a:rPr lang="en-US" altLang="en-US"/>
            </a:br>
            <a:r>
              <a:rPr lang="en-US" altLang="en-US"/>
              <a:t>of Thy great ways; </a:t>
            </a:r>
          </a:p>
        </p:txBody>
      </p:sp>
      <p:sp>
        <p:nvSpPr>
          <p:cNvPr id="3" name="Text Placeholder 2">
            <a:extLst>
              <a:ext uri="{FF2B5EF4-FFF2-40B4-BE49-F238E27FC236}">
                <a16:creationId xmlns:a16="http://schemas.microsoft.com/office/drawing/2014/main" id="{768A30D3-54B0-4288-8E7E-18EE2FCCD49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602" name="Title 1">
            <a:extLst>
              <a:ext uri="{FF2B5EF4-FFF2-40B4-BE49-F238E27FC236}">
                <a16:creationId xmlns:a16="http://schemas.microsoft.com/office/drawing/2014/main" id="{98C3A7D4-8245-4607-AF09-644C53AFC858}"/>
              </a:ext>
            </a:extLst>
          </p:cNvPr>
          <p:cNvSpPr>
            <a:spLocks noGrp="1"/>
          </p:cNvSpPr>
          <p:nvPr>
            <p:ph type="ctrTitle"/>
          </p:nvPr>
        </p:nvSpPr>
        <p:spPr>
          <a:xfrm>
            <a:off x="76200" y="1514475"/>
            <a:ext cx="12039600" cy="4352925"/>
          </a:xfrm>
        </p:spPr>
        <p:txBody>
          <a:bodyPr/>
          <a:lstStyle/>
          <a:p>
            <a:r>
              <a:rPr lang="en-US" altLang="en-US"/>
              <a:t>Of Thy word I stand in awe, </a:t>
            </a:r>
            <a:br>
              <a:rPr lang="en-US" altLang="en-US"/>
            </a:br>
            <a:r>
              <a:rPr lang="en-US" altLang="en-US"/>
              <a:t>oh, how I love Thy law! </a:t>
            </a:r>
          </a:p>
        </p:txBody>
      </p:sp>
      <p:sp>
        <p:nvSpPr>
          <p:cNvPr id="6" name="Text Placeholder 5">
            <a:extLst>
              <a:ext uri="{FF2B5EF4-FFF2-40B4-BE49-F238E27FC236}">
                <a16:creationId xmlns:a16="http://schemas.microsoft.com/office/drawing/2014/main" id="{2F1E973E-886B-450D-B462-A4C519D17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0626" name="Title 1">
            <a:extLst>
              <a:ext uri="{FF2B5EF4-FFF2-40B4-BE49-F238E27FC236}">
                <a16:creationId xmlns:a16="http://schemas.microsoft.com/office/drawing/2014/main" id="{2F60D210-6CE1-44E8-A536-CFC8F17CDA9B}"/>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9F6A6E13-B759-4800-9D26-DD98B3D3D68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1650" name="Title 1">
            <a:extLst>
              <a:ext uri="{FF2B5EF4-FFF2-40B4-BE49-F238E27FC236}">
                <a16:creationId xmlns:a16="http://schemas.microsoft.com/office/drawing/2014/main" id="{E6EC45D0-6C03-4536-A241-82E9480C1D59}"/>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EBBDA84B-893C-495A-AF8B-289E437737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5506" name="Title 1">
            <a:extLst>
              <a:ext uri="{FF2B5EF4-FFF2-40B4-BE49-F238E27FC236}">
                <a16:creationId xmlns:a16="http://schemas.microsoft.com/office/drawing/2014/main" id="{4C05C440-C5A1-429C-B7BD-3C5E39E66889}"/>
              </a:ext>
            </a:extLst>
          </p:cNvPr>
          <p:cNvSpPr>
            <a:spLocks noGrp="1"/>
          </p:cNvSpPr>
          <p:nvPr>
            <p:ph type="ctrTitle"/>
          </p:nvPr>
        </p:nvSpPr>
        <p:spPr>
          <a:xfrm>
            <a:off x="914400" y="1895475"/>
            <a:ext cx="10363200" cy="3362325"/>
          </a:xfrm>
        </p:spPr>
        <p:txBody>
          <a:bodyPr/>
          <a:lstStyle/>
          <a:p>
            <a:pPr>
              <a:defRPr/>
            </a:pPr>
            <a:r>
              <a:rPr lang="en-US" altLang="x-none"/>
              <a:t>I Hate the Thoughts </a:t>
            </a:r>
            <a:br>
              <a:rPr lang="en-US" altLang="x-none"/>
            </a:br>
            <a:r>
              <a:rPr lang="en-US" altLang="x-none"/>
              <a:t>of Vanity</a:t>
            </a:r>
            <a:endParaRPr lang="en-US" altLang="x-none" dirty="0"/>
          </a:p>
        </p:txBody>
      </p:sp>
      <p:sp>
        <p:nvSpPr>
          <p:cNvPr id="3" name="Text Placeholder 2">
            <a:extLst>
              <a:ext uri="{FF2B5EF4-FFF2-40B4-BE49-F238E27FC236}">
                <a16:creationId xmlns:a16="http://schemas.microsoft.com/office/drawing/2014/main" id="{FA942692-311C-4E7E-947D-ECB355192AA4}"/>
              </a:ext>
            </a:extLst>
          </p:cNvPr>
          <p:cNvSpPr>
            <a:spLocks noGrp="1"/>
          </p:cNvSpPr>
          <p:nvPr>
            <p:ph type="body" sz="quarter" idx="10"/>
          </p:nvPr>
        </p:nvSpPr>
        <p:spPr>
          <a:xfrm>
            <a:off x="914400" y="692150"/>
            <a:ext cx="10363200" cy="831850"/>
          </a:xfrm>
        </p:spPr>
        <p:txBody>
          <a:bodyPr/>
          <a:lstStyle/>
          <a:p>
            <a:pPr>
              <a:defRPr/>
            </a:pPr>
            <a:r>
              <a:rPr lang="en-US" altLang="x-none"/>
              <a:t>Hymn 74</a:t>
            </a:r>
            <a:endParaRPr lang="en-US" dirty="0"/>
          </a:p>
        </p:txBody>
      </p:sp>
      <p:sp>
        <p:nvSpPr>
          <p:cNvPr id="9" name="Text Placeholder 8">
            <a:extLst>
              <a:ext uri="{FF2B5EF4-FFF2-40B4-BE49-F238E27FC236}">
                <a16:creationId xmlns:a16="http://schemas.microsoft.com/office/drawing/2014/main" id="{EAA52E91-64F7-41AC-8CD6-F6263DB08D4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Title 1">
            <a:extLst>
              <a:ext uri="{FF2B5EF4-FFF2-40B4-BE49-F238E27FC236}">
                <a16:creationId xmlns:a16="http://schemas.microsoft.com/office/drawing/2014/main" id="{DF6AADFF-D2F0-4E6A-9224-456C40CBF431}"/>
              </a:ext>
            </a:extLst>
          </p:cNvPr>
          <p:cNvSpPr>
            <a:spLocks noGrp="1"/>
          </p:cNvSpPr>
          <p:nvPr>
            <p:ph type="ctrTitle"/>
          </p:nvPr>
        </p:nvSpPr>
        <p:spPr>
          <a:xfrm>
            <a:off x="76200" y="1514475"/>
            <a:ext cx="12039600" cy="4352925"/>
          </a:xfrm>
        </p:spPr>
        <p:txBody>
          <a:bodyPr/>
          <a:lstStyle/>
          <a:p>
            <a:r>
              <a:rPr lang="en-US" altLang="en-US"/>
              <a:t>I will praise Thee, O Eternal; </a:t>
            </a:r>
            <a:br>
              <a:rPr lang="en-US" altLang="en-US"/>
            </a:br>
            <a:r>
              <a:rPr lang="en-US" altLang="en-US"/>
              <a:t>I will show forth Thy </a:t>
            </a:r>
            <a:br>
              <a:rPr lang="en-US" altLang="en-US"/>
            </a:br>
            <a:r>
              <a:rPr lang="en-US" altLang="en-US"/>
              <a:t>great works! </a:t>
            </a:r>
          </a:p>
        </p:txBody>
      </p:sp>
      <p:sp>
        <p:nvSpPr>
          <p:cNvPr id="3" name="Text Placeholder 2">
            <a:extLst>
              <a:ext uri="{FF2B5EF4-FFF2-40B4-BE49-F238E27FC236}">
                <a16:creationId xmlns:a16="http://schemas.microsoft.com/office/drawing/2014/main" id="{ECC4C8A1-ABDB-4A0E-B3D7-C46ACF5AAF5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22" name="Title 1">
            <a:extLst>
              <a:ext uri="{FF2B5EF4-FFF2-40B4-BE49-F238E27FC236}">
                <a16:creationId xmlns:a16="http://schemas.microsoft.com/office/drawing/2014/main" id="{E48DAAE6-0A7C-4343-A490-AD79C1EE0101}"/>
              </a:ext>
            </a:extLst>
          </p:cNvPr>
          <p:cNvSpPr>
            <a:spLocks noGrp="1"/>
          </p:cNvSpPr>
          <p:nvPr>
            <p:ph type="ctrTitle"/>
          </p:nvPr>
        </p:nvSpPr>
        <p:spPr>
          <a:xfrm>
            <a:off x="76200" y="1514475"/>
            <a:ext cx="12039600" cy="4352925"/>
          </a:xfrm>
        </p:spPr>
        <p:txBody>
          <a:bodyPr/>
          <a:lstStyle/>
          <a:p>
            <a:r>
              <a:rPr lang="en-US" altLang="en-US"/>
              <a:t>I hate the thoughts of vanity </a:t>
            </a:r>
            <a:br>
              <a:rPr lang="en-US" altLang="en-US"/>
            </a:br>
            <a:r>
              <a:rPr lang="en-US" altLang="en-US"/>
              <a:t>but I do love Thy law. </a:t>
            </a:r>
          </a:p>
        </p:txBody>
      </p:sp>
      <p:sp>
        <p:nvSpPr>
          <p:cNvPr id="3" name="Text Placeholder 2">
            <a:extLst>
              <a:ext uri="{FF2B5EF4-FFF2-40B4-BE49-F238E27FC236}">
                <a16:creationId xmlns:a16="http://schemas.microsoft.com/office/drawing/2014/main" id="{F975C66A-55ED-437D-A177-564E6A6D0EE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5746" name="Title 1">
            <a:extLst>
              <a:ext uri="{FF2B5EF4-FFF2-40B4-BE49-F238E27FC236}">
                <a16:creationId xmlns:a16="http://schemas.microsoft.com/office/drawing/2014/main" id="{B26EAACE-7D1C-4623-99DA-D0220759BEF3}"/>
              </a:ext>
            </a:extLst>
          </p:cNvPr>
          <p:cNvSpPr>
            <a:spLocks noGrp="1"/>
          </p:cNvSpPr>
          <p:nvPr>
            <p:ph type="ctrTitle"/>
          </p:nvPr>
        </p:nvSpPr>
        <p:spPr>
          <a:xfrm>
            <a:off x="76200" y="1514475"/>
            <a:ext cx="12039600" cy="4352925"/>
          </a:xfrm>
        </p:spPr>
        <p:txBody>
          <a:bodyPr/>
          <a:lstStyle/>
          <a:p>
            <a:r>
              <a:rPr lang="en-US" altLang="en-US"/>
              <a:t>Thou art my shield </a:t>
            </a:r>
            <a:br>
              <a:rPr lang="en-US" altLang="en-US"/>
            </a:br>
            <a:r>
              <a:rPr lang="en-US" altLang="en-US"/>
              <a:t>and hiding place; </a:t>
            </a:r>
            <a:br>
              <a:rPr lang="en-US" altLang="en-US"/>
            </a:br>
            <a:r>
              <a:rPr lang="en-US" altLang="en-US"/>
              <a:t>I on Thy word rely. </a:t>
            </a:r>
          </a:p>
        </p:txBody>
      </p:sp>
      <p:sp>
        <p:nvSpPr>
          <p:cNvPr id="6" name="Text Placeholder 5">
            <a:extLst>
              <a:ext uri="{FF2B5EF4-FFF2-40B4-BE49-F238E27FC236}">
                <a16:creationId xmlns:a16="http://schemas.microsoft.com/office/drawing/2014/main" id="{25C9CBC5-121B-4B6F-8051-C093D3F498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6770" name="Title 1">
            <a:extLst>
              <a:ext uri="{FF2B5EF4-FFF2-40B4-BE49-F238E27FC236}">
                <a16:creationId xmlns:a16="http://schemas.microsoft.com/office/drawing/2014/main" id="{A9F387C9-FAFE-47FD-9059-4E8D12D45D64}"/>
              </a:ext>
            </a:extLst>
          </p:cNvPr>
          <p:cNvSpPr>
            <a:spLocks noGrp="1"/>
          </p:cNvSpPr>
          <p:nvPr>
            <p:ph type="ctrTitle"/>
          </p:nvPr>
        </p:nvSpPr>
        <p:spPr>
          <a:xfrm>
            <a:off x="76200" y="1514475"/>
            <a:ext cx="12039600" cy="4352925"/>
          </a:xfrm>
        </p:spPr>
        <p:txBody>
          <a:bodyPr/>
          <a:lstStyle/>
          <a:p>
            <a:r>
              <a:rPr lang="en-US" altLang="en-US"/>
              <a:t>All ye who evildoers are, </a:t>
            </a:r>
            <a:br>
              <a:rPr lang="en-US" altLang="en-US"/>
            </a:br>
            <a:r>
              <a:rPr lang="en-US" altLang="en-US"/>
              <a:t>from me depart away; </a:t>
            </a:r>
          </a:p>
        </p:txBody>
      </p:sp>
      <p:sp>
        <p:nvSpPr>
          <p:cNvPr id="6" name="Text Placeholder 5">
            <a:extLst>
              <a:ext uri="{FF2B5EF4-FFF2-40B4-BE49-F238E27FC236}">
                <a16:creationId xmlns:a16="http://schemas.microsoft.com/office/drawing/2014/main" id="{A2022588-5985-4159-80FD-73ED3BB7EA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7794" name="Title 1">
            <a:extLst>
              <a:ext uri="{FF2B5EF4-FFF2-40B4-BE49-F238E27FC236}">
                <a16:creationId xmlns:a16="http://schemas.microsoft.com/office/drawing/2014/main" id="{792DF987-75AA-42F6-BFEF-BEA35337B9D9}"/>
              </a:ext>
            </a:extLst>
          </p:cNvPr>
          <p:cNvSpPr>
            <a:spLocks noGrp="1"/>
          </p:cNvSpPr>
          <p:nvPr>
            <p:ph type="ctrTitle"/>
          </p:nvPr>
        </p:nvSpPr>
        <p:spPr>
          <a:xfrm>
            <a:off x="76200" y="1514475"/>
            <a:ext cx="12039600" cy="4352925"/>
          </a:xfrm>
        </p:spPr>
        <p:txBody>
          <a:bodyPr/>
          <a:lstStyle/>
          <a:p>
            <a:r>
              <a:rPr lang="en-US" altLang="en-US"/>
              <a:t>Because the precepts of my God </a:t>
            </a:r>
            <a:br>
              <a:rPr lang="en-US" altLang="en-US"/>
            </a:br>
            <a:r>
              <a:rPr lang="en-US" altLang="en-US"/>
              <a:t>I purpose to obey.</a:t>
            </a:r>
          </a:p>
        </p:txBody>
      </p:sp>
      <p:sp>
        <p:nvSpPr>
          <p:cNvPr id="6" name="Text Placeholder 5">
            <a:extLst>
              <a:ext uri="{FF2B5EF4-FFF2-40B4-BE49-F238E27FC236}">
                <a16:creationId xmlns:a16="http://schemas.microsoft.com/office/drawing/2014/main" id="{C965F12E-B31F-4797-90C0-B22F20989D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8818" name="Title 1">
            <a:extLst>
              <a:ext uri="{FF2B5EF4-FFF2-40B4-BE49-F238E27FC236}">
                <a16:creationId xmlns:a16="http://schemas.microsoft.com/office/drawing/2014/main" id="{1B23A4F2-459A-402B-BFB7-56B150B7DE01}"/>
              </a:ext>
            </a:extLst>
          </p:cNvPr>
          <p:cNvSpPr>
            <a:spLocks noGrp="1"/>
          </p:cNvSpPr>
          <p:nvPr>
            <p:ph type="ctrTitle"/>
          </p:nvPr>
        </p:nvSpPr>
        <p:spPr>
          <a:xfrm>
            <a:off x="76200" y="1514475"/>
            <a:ext cx="12039600" cy="4352925"/>
          </a:xfrm>
        </p:spPr>
        <p:txBody>
          <a:bodyPr/>
          <a:lstStyle/>
          <a:p>
            <a:r>
              <a:rPr lang="en-US" altLang="en-US"/>
              <a:t>Uphold and strengthen me </a:t>
            </a:r>
            <a:br>
              <a:rPr lang="en-US" altLang="en-US"/>
            </a:br>
            <a:r>
              <a:rPr lang="en-US" altLang="en-US"/>
              <a:t>according to Thy faithful word; </a:t>
            </a:r>
          </a:p>
        </p:txBody>
      </p:sp>
      <p:sp>
        <p:nvSpPr>
          <p:cNvPr id="3" name="Text Placeholder 2">
            <a:extLst>
              <a:ext uri="{FF2B5EF4-FFF2-40B4-BE49-F238E27FC236}">
                <a16:creationId xmlns:a16="http://schemas.microsoft.com/office/drawing/2014/main" id="{26A29060-ADD9-4EF2-8BD9-DC02D7AABB0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9842" name="Title 1">
            <a:extLst>
              <a:ext uri="{FF2B5EF4-FFF2-40B4-BE49-F238E27FC236}">
                <a16:creationId xmlns:a16="http://schemas.microsoft.com/office/drawing/2014/main" id="{575D1CF7-E6D3-4CF2-99E5-9982D4E137A9}"/>
              </a:ext>
            </a:extLst>
          </p:cNvPr>
          <p:cNvSpPr>
            <a:spLocks noGrp="1"/>
          </p:cNvSpPr>
          <p:nvPr>
            <p:ph type="ctrTitle"/>
          </p:nvPr>
        </p:nvSpPr>
        <p:spPr>
          <a:xfrm>
            <a:off x="76200" y="1514475"/>
            <a:ext cx="12039600" cy="4352925"/>
          </a:xfrm>
        </p:spPr>
        <p:txBody>
          <a:bodyPr/>
          <a:lstStyle/>
          <a:p>
            <a:r>
              <a:rPr lang="en-US" altLang="en-US"/>
              <a:t>That I may live </a:t>
            </a:r>
            <a:br>
              <a:rPr lang="en-US" altLang="en-US"/>
            </a:br>
            <a:r>
              <a:rPr lang="en-US" altLang="en-US"/>
              <a:t>and of Thy hope, </a:t>
            </a:r>
            <a:br>
              <a:rPr lang="en-US" altLang="en-US"/>
            </a:br>
            <a:r>
              <a:rPr lang="en-US" altLang="en-US"/>
              <a:t>may never be ashamed. </a:t>
            </a:r>
          </a:p>
        </p:txBody>
      </p:sp>
      <p:sp>
        <p:nvSpPr>
          <p:cNvPr id="6" name="Text Placeholder 5">
            <a:extLst>
              <a:ext uri="{FF2B5EF4-FFF2-40B4-BE49-F238E27FC236}">
                <a16:creationId xmlns:a16="http://schemas.microsoft.com/office/drawing/2014/main" id="{EAF6AC82-9880-431B-A342-9FA01E7D76A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0866" name="Title 1">
            <a:extLst>
              <a:ext uri="{FF2B5EF4-FFF2-40B4-BE49-F238E27FC236}">
                <a16:creationId xmlns:a16="http://schemas.microsoft.com/office/drawing/2014/main" id="{91745230-1149-4AF3-A0CE-53C3897012D3}"/>
              </a:ext>
            </a:extLst>
          </p:cNvPr>
          <p:cNvSpPr>
            <a:spLocks noGrp="1"/>
          </p:cNvSpPr>
          <p:nvPr>
            <p:ph type="ctrTitle"/>
          </p:nvPr>
        </p:nvSpPr>
        <p:spPr>
          <a:xfrm>
            <a:off x="76200" y="1514475"/>
            <a:ext cx="12039600" cy="4352925"/>
          </a:xfrm>
        </p:spPr>
        <p:txBody>
          <a:bodyPr/>
          <a:lstStyle/>
          <a:p>
            <a:r>
              <a:rPr lang="en-US" altLang="en-US"/>
              <a:t>O, hold me safe, and ever in </a:t>
            </a:r>
            <a:br>
              <a:rPr lang="en-US" altLang="en-US"/>
            </a:br>
            <a:r>
              <a:rPr lang="en-US" altLang="en-US"/>
              <a:t>Thy will let me delight; </a:t>
            </a:r>
          </a:p>
        </p:txBody>
      </p:sp>
      <p:sp>
        <p:nvSpPr>
          <p:cNvPr id="6" name="Text Placeholder 5">
            <a:extLst>
              <a:ext uri="{FF2B5EF4-FFF2-40B4-BE49-F238E27FC236}">
                <a16:creationId xmlns:a16="http://schemas.microsoft.com/office/drawing/2014/main" id="{E07C6241-03EC-4ED9-8F2D-957D267697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1890" name="Title 1">
            <a:extLst>
              <a:ext uri="{FF2B5EF4-FFF2-40B4-BE49-F238E27FC236}">
                <a16:creationId xmlns:a16="http://schemas.microsoft.com/office/drawing/2014/main" id="{8344C8CD-1CDF-48E7-993D-4F37745B3EC6}"/>
              </a:ext>
            </a:extLst>
          </p:cNvPr>
          <p:cNvSpPr>
            <a:spLocks noGrp="1"/>
          </p:cNvSpPr>
          <p:nvPr>
            <p:ph type="ctrTitle"/>
          </p:nvPr>
        </p:nvSpPr>
        <p:spPr>
          <a:xfrm>
            <a:off x="76200" y="1514475"/>
            <a:ext cx="12039600" cy="4352925"/>
          </a:xfrm>
        </p:spPr>
        <p:txBody>
          <a:bodyPr/>
          <a:lstStyle/>
          <a:p>
            <a:r>
              <a:rPr lang="en-US" altLang="en-US"/>
              <a:t>That for the statutes of my God </a:t>
            </a:r>
            <a:br>
              <a:rPr lang="en-US" altLang="en-US"/>
            </a:br>
            <a:r>
              <a:rPr lang="en-US" altLang="en-US"/>
              <a:t>I may have deep respect.</a:t>
            </a:r>
          </a:p>
        </p:txBody>
      </p:sp>
      <p:sp>
        <p:nvSpPr>
          <p:cNvPr id="6" name="Text Placeholder 5">
            <a:extLst>
              <a:ext uri="{FF2B5EF4-FFF2-40B4-BE49-F238E27FC236}">
                <a16:creationId xmlns:a16="http://schemas.microsoft.com/office/drawing/2014/main" id="{047E665C-ECEC-4E7B-8715-9DF73D4F1C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2914" name="Title 1">
            <a:extLst>
              <a:ext uri="{FF2B5EF4-FFF2-40B4-BE49-F238E27FC236}">
                <a16:creationId xmlns:a16="http://schemas.microsoft.com/office/drawing/2014/main" id="{506BAFCA-90CA-44C1-943C-DBF2F1054669}"/>
              </a:ext>
            </a:extLst>
          </p:cNvPr>
          <p:cNvSpPr>
            <a:spLocks noGrp="1"/>
          </p:cNvSpPr>
          <p:nvPr>
            <p:ph type="ctrTitle"/>
          </p:nvPr>
        </p:nvSpPr>
        <p:spPr>
          <a:xfrm>
            <a:off x="76200" y="1514475"/>
            <a:ext cx="12039600" cy="4352925"/>
          </a:xfrm>
        </p:spPr>
        <p:txBody>
          <a:bodyPr/>
          <a:lstStyle/>
          <a:p>
            <a:r>
              <a:rPr lang="en-US" altLang="en-US"/>
              <a:t>My God will set at naught </a:t>
            </a:r>
            <a:br>
              <a:rPr lang="en-US" altLang="en-US"/>
            </a:br>
            <a:r>
              <a:rPr lang="en-US" altLang="en-US"/>
              <a:t>all those who from </a:t>
            </a:r>
            <a:br>
              <a:rPr lang="en-US" altLang="en-US"/>
            </a:br>
            <a:r>
              <a:rPr lang="en-US" altLang="en-US"/>
              <a:t>His precepts stray; </a:t>
            </a:r>
          </a:p>
        </p:txBody>
      </p:sp>
      <p:sp>
        <p:nvSpPr>
          <p:cNvPr id="3" name="Text Placeholder 2">
            <a:extLst>
              <a:ext uri="{FF2B5EF4-FFF2-40B4-BE49-F238E27FC236}">
                <a16:creationId xmlns:a16="http://schemas.microsoft.com/office/drawing/2014/main" id="{4E6AD28A-9CEB-4F52-8FB3-CB88030501D9}"/>
              </a:ext>
            </a:extLst>
          </p:cNvPr>
          <p:cNvSpPr>
            <a:spLocks noGrp="1"/>
          </p:cNvSpPr>
          <p:nvPr>
            <p:ph type="body" sz="quarter" idx="10"/>
          </p:nvPr>
        </p:nvSpPr>
        <p:spPr>
          <a:xfrm>
            <a:off x="914400" y="685800"/>
            <a:ext cx="10363200" cy="831850"/>
          </a:xfrm>
        </p:spPr>
        <p:txBody>
          <a:bodyPr/>
          <a:lstStyle/>
          <a:p>
            <a:pPr>
              <a:defRPr/>
            </a:pPr>
            <a:r>
              <a:rPr lang="en-US" altLang="x-none"/>
              <a:t>Last Verse </a:t>
            </a:r>
            <a:endParaRPr lang="en-US" dirty="0"/>
          </a:p>
        </p:txBody>
      </p:sp>
    </p:spTree>
  </p:cSld>
  <p:clrMapOvr>
    <a:masterClrMapping/>
  </p:clrMapOvr>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3938" name="Title 1">
            <a:extLst>
              <a:ext uri="{FF2B5EF4-FFF2-40B4-BE49-F238E27FC236}">
                <a16:creationId xmlns:a16="http://schemas.microsoft.com/office/drawing/2014/main" id="{DF3C6053-F034-4409-9784-0EE1574B8353}"/>
              </a:ext>
            </a:extLst>
          </p:cNvPr>
          <p:cNvSpPr>
            <a:spLocks noGrp="1"/>
          </p:cNvSpPr>
          <p:nvPr>
            <p:ph type="ctrTitle"/>
          </p:nvPr>
        </p:nvSpPr>
        <p:spPr>
          <a:xfrm>
            <a:off x="76200" y="1514475"/>
            <a:ext cx="12039600" cy="4352925"/>
          </a:xfrm>
        </p:spPr>
        <p:txBody>
          <a:bodyPr/>
          <a:lstStyle/>
          <a:p>
            <a:r>
              <a:rPr lang="en-US" altLang="en-US"/>
              <a:t>For their own lies are all in vain, </a:t>
            </a:r>
            <a:br>
              <a:rPr lang="en-US" altLang="en-US"/>
            </a:br>
            <a:r>
              <a:rPr lang="en-US" altLang="en-US"/>
              <a:t>and they themselves deceive. </a:t>
            </a:r>
          </a:p>
        </p:txBody>
      </p:sp>
      <p:sp>
        <p:nvSpPr>
          <p:cNvPr id="6" name="Text Placeholder 5">
            <a:extLst>
              <a:ext uri="{FF2B5EF4-FFF2-40B4-BE49-F238E27FC236}">
                <a16:creationId xmlns:a16="http://schemas.microsoft.com/office/drawing/2014/main" id="{1CE777AA-3B8A-4D77-B987-C664FADC5C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Title 1">
            <a:extLst>
              <a:ext uri="{FF2B5EF4-FFF2-40B4-BE49-F238E27FC236}">
                <a16:creationId xmlns:a16="http://schemas.microsoft.com/office/drawing/2014/main" id="{E75B48E7-A910-486B-B397-1A9B99E00F0C}"/>
              </a:ext>
            </a:extLst>
          </p:cNvPr>
          <p:cNvSpPr>
            <a:spLocks noGrp="1"/>
          </p:cNvSpPr>
          <p:nvPr>
            <p:ph type="ctrTitle"/>
          </p:nvPr>
        </p:nvSpPr>
        <p:spPr>
          <a:xfrm>
            <a:off x="76200" y="1514475"/>
            <a:ext cx="12039600" cy="4352925"/>
          </a:xfrm>
        </p:spPr>
        <p:txBody>
          <a:bodyPr/>
          <a:lstStyle/>
          <a:p>
            <a:r>
              <a:rPr lang="en-US" altLang="en-US"/>
              <a:t>O Thou Most High God, Eternal, </a:t>
            </a:r>
            <a:br>
              <a:rPr lang="en-US" altLang="en-US"/>
            </a:br>
            <a:r>
              <a:rPr lang="en-US" altLang="en-US"/>
              <a:t>I will sing praise to Thy name!</a:t>
            </a:r>
          </a:p>
        </p:txBody>
      </p:sp>
      <p:sp>
        <p:nvSpPr>
          <p:cNvPr id="6" name="Text Placeholder 5">
            <a:extLst>
              <a:ext uri="{FF2B5EF4-FFF2-40B4-BE49-F238E27FC236}">
                <a16:creationId xmlns:a16="http://schemas.microsoft.com/office/drawing/2014/main" id="{E3CABD40-5C99-40AF-BAA8-0447D7EC80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62" name="Title 1">
            <a:extLst>
              <a:ext uri="{FF2B5EF4-FFF2-40B4-BE49-F238E27FC236}">
                <a16:creationId xmlns:a16="http://schemas.microsoft.com/office/drawing/2014/main" id="{41019F18-3915-43B7-A0B5-C09003C030E5}"/>
              </a:ext>
            </a:extLst>
          </p:cNvPr>
          <p:cNvSpPr>
            <a:spLocks noGrp="1"/>
          </p:cNvSpPr>
          <p:nvPr>
            <p:ph type="ctrTitle"/>
          </p:nvPr>
        </p:nvSpPr>
        <p:spPr>
          <a:xfrm>
            <a:off x="76200" y="1514475"/>
            <a:ext cx="12039600" cy="4352925"/>
          </a:xfrm>
        </p:spPr>
        <p:txBody>
          <a:bodyPr/>
          <a:lstStyle/>
          <a:p>
            <a:r>
              <a:rPr lang="en-US" altLang="en-US"/>
              <a:t>For all the wicked of the earth </a:t>
            </a:r>
            <a:br>
              <a:rPr lang="en-US" altLang="en-US"/>
            </a:br>
            <a:r>
              <a:rPr lang="en-US" altLang="en-US"/>
              <a:t>are counted but as dross; </a:t>
            </a:r>
          </a:p>
        </p:txBody>
      </p:sp>
      <p:sp>
        <p:nvSpPr>
          <p:cNvPr id="6" name="Text Placeholder 5">
            <a:extLst>
              <a:ext uri="{FF2B5EF4-FFF2-40B4-BE49-F238E27FC236}">
                <a16:creationId xmlns:a16="http://schemas.microsoft.com/office/drawing/2014/main" id="{1588F276-D537-4447-954E-E46E7D35ABB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5986" name="Title 1">
            <a:extLst>
              <a:ext uri="{FF2B5EF4-FFF2-40B4-BE49-F238E27FC236}">
                <a16:creationId xmlns:a16="http://schemas.microsoft.com/office/drawing/2014/main" id="{7DE72997-1D54-443F-9711-D3F071EBDE1C}"/>
              </a:ext>
            </a:extLst>
          </p:cNvPr>
          <p:cNvSpPr>
            <a:spLocks noGrp="1"/>
          </p:cNvSpPr>
          <p:nvPr>
            <p:ph type="ctrTitle"/>
          </p:nvPr>
        </p:nvSpPr>
        <p:spPr>
          <a:xfrm>
            <a:off x="76200" y="1514475"/>
            <a:ext cx="12039600" cy="4352925"/>
          </a:xfrm>
        </p:spPr>
        <p:txBody>
          <a:bodyPr/>
          <a:lstStyle/>
          <a:p>
            <a:r>
              <a:rPr lang="en-US" altLang="en-US"/>
              <a:t>And therefore </a:t>
            </a:r>
            <a:br>
              <a:rPr lang="en-US" altLang="en-US"/>
            </a:br>
            <a:r>
              <a:rPr lang="en-US" altLang="en-US"/>
              <a:t>do I love Thy law </a:t>
            </a:r>
            <a:br>
              <a:rPr lang="en-US" altLang="en-US"/>
            </a:br>
            <a:r>
              <a:rPr lang="en-US" altLang="en-US"/>
              <a:t>and testimonies pure.</a:t>
            </a:r>
          </a:p>
        </p:txBody>
      </p:sp>
      <p:sp>
        <p:nvSpPr>
          <p:cNvPr id="6" name="Text Placeholder 5">
            <a:extLst>
              <a:ext uri="{FF2B5EF4-FFF2-40B4-BE49-F238E27FC236}">
                <a16:creationId xmlns:a16="http://schemas.microsoft.com/office/drawing/2014/main" id="{37CF7447-FACE-4056-9EEF-E96192B571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9842" name="Title 1">
            <a:extLst>
              <a:ext uri="{FF2B5EF4-FFF2-40B4-BE49-F238E27FC236}">
                <a16:creationId xmlns:a16="http://schemas.microsoft.com/office/drawing/2014/main" id="{F5484451-509F-4A39-9AB7-826F6E97390B}"/>
              </a:ext>
            </a:extLst>
          </p:cNvPr>
          <p:cNvSpPr>
            <a:spLocks noGrp="1"/>
          </p:cNvSpPr>
          <p:nvPr>
            <p:ph type="ctrTitle"/>
          </p:nvPr>
        </p:nvSpPr>
        <p:spPr>
          <a:xfrm>
            <a:off x="914400" y="1895475"/>
            <a:ext cx="10363200" cy="3362325"/>
          </a:xfrm>
        </p:spPr>
        <p:txBody>
          <a:bodyPr/>
          <a:lstStyle/>
          <a:p>
            <a:pPr>
              <a:defRPr/>
            </a:pPr>
            <a:r>
              <a:rPr lang="en-US" altLang="x-none"/>
              <a:t>Unto the Hills </a:t>
            </a:r>
            <a:br>
              <a:rPr lang="en-US" altLang="x-none"/>
            </a:br>
            <a:r>
              <a:rPr lang="en-US" altLang="x-none"/>
              <a:t>I Lift My Eyes</a:t>
            </a:r>
            <a:endParaRPr lang="en-US" altLang="x-none" dirty="0"/>
          </a:p>
        </p:txBody>
      </p:sp>
      <p:sp>
        <p:nvSpPr>
          <p:cNvPr id="3" name="Text Placeholder 2">
            <a:extLst>
              <a:ext uri="{FF2B5EF4-FFF2-40B4-BE49-F238E27FC236}">
                <a16:creationId xmlns:a16="http://schemas.microsoft.com/office/drawing/2014/main" id="{A570E4FC-3C9F-4062-AFE7-E1C902CE1D14}"/>
              </a:ext>
            </a:extLst>
          </p:cNvPr>
          <p:cNvSpPr>
            <a:spLocks noGrp="1"/>
          </p:cNvSpPr>
          <p:nvPr>
            <p:ph type="body" sz="quarter" idx="10"/>
          </p:nvPr>
        </p:nvSpPr>
        <p:spPr>
          <a:xfrm>
            <a:off x="914400" y="692150"/>
            <a:ext cx="10363200" cy="831850"/>
          </a:xfrm>
        </p:spPr>
        <p:txBody>
          <a:bodyPr/>
          <a:lstStyle/>
          <a:p>
            <a:pPr>
              <a:defRPr/>
            </a:pPr>
            <a:r>
              <a:rPr lang="en-US" altLang="x-none"/>
              <a:t>Hymn 75</a:t>
            </a:r>
            <a:endParaRPr lang="en-US" dirty="0"/>
          </a:p>
        </p:txBody>
      </p:sp>
      <p:sp>
        <p:nvSpPr>
          <p:cNvPr id="9" name="Text Placeholder 8">
            <a:extLst>
              <a:ext uri="{FF2B5EF4-FFF2-40B4-BE49-F238E27FC236}">
                <a16:creationId xmlns:a16="http://schemas.microsoft.com/office/drawing/2014/main" id="{E26E939A-40BB-4268-BEBA-C99AE770FEE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9058" name="Title 1">
            <a:extLst>
              <a:ext uri="{FF2B5EF4-FFF2-40B4-BE49-F238E27FC236}">
                <a16:creationId xmlns:a16="http://schemas.microsoft.com/office/drawing/2014/main" id="{5899844D-B417-4BEB-A0D0-3EA540713C2A}"/>
              </a:ext>
            </a:extLst>
          </p:cNvPr>
          <p:cNvSpPr>
            <a:spLocks noGrp="1"/>
          </p:cNvSpPr>
          <p:nvPr>
            <p:ph type="ctrTitle"/>
          </p:nvPr>
        </p:nvSpPr>
        <p:spPr>
          <a:xfrm>
            <a:off x="76200" y="1514475"/>
            <a:ext cx="12039600" cy="4352925"/>
          </a:xfrm>
        </p:spPr>
        <p:txBody>
          <a:bodyPr/>
          <a:lstStyle/>
          <a:p>
            <a:r>
              <a:rPr lang="en-US" altLang="en-US"/>
              <a:t>Unto the hills I lift my eyes, </a:t>
            </a:r>
            <a:br>
              <a:rPr lang="en-US" altLang="en-US"/>
            </a:br>
            <a:r>
              <a:rPr lang="en-US" altLang="en-US"/>
              <a:t>O whence shall come my aid? </a:t>
            </a:r>
          </a:p>
        </p:txBody>
      </p:sp>
      <p:sp>
        <p:nvSpPr>
          <p:cNvPr id="3" name="Text Placeholder 2">
            <a:extLst>
              <a:ext uri="{FF2B5EF4-FFF2-40B4-BE49-F238E27FC236}">
                <a16:creationId xmlns:a16="http://schemas.microsoft.com/office/drawing/2014/main" id="{C945CE3A-542E-4E51-B37B-A89454B19E5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0082" name="Title 1">
            <a:extLst>
              <a:ext uri="{FF2B5EF4-FFF2-40B4-BE49-F238E27FC236}">
                <a16:creationId xmlns:a16="http://schemas.microsoft.com/office/drawing/2014/main" id="{580FBB55-9C10-4BBF-88D3-A09BC8908D11}"/>
              </a:ext>
            </a:extLst>
          </p:cNvPr>
          <p:cNvSpPr>
            <a:spLocks noGrp="1"/>
          </p:cNvSpPr>
          <p:nvPr>
            <p:ph type="ctrTitle"/>
          </p:nvPr>
        </p:nvSpPr>
        <p:spPr>
          <a:xfrm>
            <a:off x="76200" y="1514475"/>
            <a:ext cx="12039600" cy="4352925"/>
          </a:xfrm>
        </p:spPr>
        <p:txBody>
          <a:bodyPr/>
          <a:lstStyle/>
          <a:p>
            <a:r>
              <a:rPr lang="en-US" altLang="en-US"/>
              <a:t>My help is from the Lord alone, </a:t>
            </a:r>
            <a:br>
              <a:rPr lang="en-US" altLang="en-US"/>
            </a:br>
            <a:r>
              <a:rPr lang="en-US" altLang="en-US"/>
              <a:t>who heav’n and earth has made. </a:t>
            </a:r>
          </a:p>
        </p:txBody>
      </p:sp>
      <p:sp>
        <p:nvSpPr>
          <p:cNvPr id="6" name="Text Placeholder 5">
            <a:extLst>
              <a:ext uri="{FF2B5EF4-FFF2-40B4-BE49-F238E27FC236}">
                <a16:creationId xmlns:a16="http://schemas.microsoft.com/office/drawing/2014/main" id="{4CA3470F-228E-49E6-8B52-BAF72F2DE8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1106" name="Title 1">
            <a:extLst>
              <a:ext uri="{FF2B5EF4-FFF2-40B4-BE49-F238E27FC236}">
                <a16:creationId xmlns:a16="http://schemas.microsoft.com/office/drawing/2014/main" id="{0856300F-5F8C-48EB-BC56-764C34429288}"/>
              </a:ext>
            </a:extLst>
          </p:cNvPr>
          <p:cNvSpPr>
            <a:spLocks noGrp="1"/>
          </p:cNvSpPr>
          <p:nvPr>
            <p:ph type="ctrTitle"/>
          </p:nvPr>
        </p:nvSpPr>
        <p:spPr>
          <a:xfrm>
            <a:off x="76200" y="1514475"/>
            <a:ext cx="12039600" cy="4352925"/>
          </a:xfrm>
        </p:spPr>
        <p:txBody>
          <a:bodyPr/>
          <a:lstStyle/>
          <a:p>
            <a:r>
              <a:rPr lang="en-US" altLang="en-US"/>
              <a:t>He will not let </a:t>
            </a:r>
            <a:br>
              <a:rPr lang="en-US" altLang="en-US"/>
            </a:br>
            <a:r>
              <a:rPr lang="en-US" altLang="en-US"/>
              <a:t>thy foot be moved, </a:t>
            </a:r>
            <a:br>
              <a:rPr lang="en-US" altLang="en-US"/>
            </a:br>
            <a:r>
              <a:rPr lang="en-US" altLang="en-US"/>
              <a:t>thy Guardian never sleeps; </a:t>
            </a:r>
          </a:p>
        </p:txBody>
      </p:sp>
      <p:sp>
        <p:nvSpPr>
          <p:cNvPr id="6" name="Text Placeholder 5">
            <a:extLst>
              <a:ext uri="{FF2B5EF4-FFF2-40B4-BE49-F238E27FC236}">
                <a16:creationId xmlns:a16="http://schemas.microsoft.com/office/drawing/2014/main" id="{045213EC-59A5-4104-B861-7A4B80F547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2130" name="Title 1">
            <a:extLst>
              <a:ext uri="{FF2B5EF4-FFF2-40B4-BE49-F238E27FC236}">
                <a16:creationId xmlns:a16="http://schemas.microsoft.com/office/drawing/2014/main" id="{F9B383CE-E873-40F3-946D-AEB3FCE7B14A}"/>
              </a:ext>
            </a:extLst>
          </p:cNvPr>
          <p:cNvSpPr>
            <a:spLocks noGrp="1"/>
          </p:cNvSpPr>
          <p:nvPr>
            <p:ph type="ctrTitle"/>
          </p:nvPr>
        </p:nvSpPr>
        <p:spPr>
          <a:xfrm>
            <a:off x="76200" y="1514475"/>
            <a:ext cx="12039600" cy="4352925"/>
          </a:xfrm>
        </p:spPr>
        <p:txBody>
          <a:bodyPr/>
          <a:lstStyle/>
          <a:p>
            <a:r>
              <a:rPr lang="en-US" altLang="en-US"/>
              <a:t>With watchful and </a:t>
            </a:r>
            <a:br>
              <a:rPr lang="en-US" altLang="en-US"/>
            </a:br>
            <a:r>
              <a:rPr lang="en-US" altLang="en-US"/>
              <a:t>unslumb’ring care </a:t>
            </a:r>
            <a:br>
              <a:rPr lang="en-US" altLang="en-US"/>
            </a:br>
            <a:r>
              <a:rPr lang="en-US" altLang="en-US"/>
              <a:t>His own He safely keeps.</a:t>
            </a:r>
          </a:p>
        </p:txBody>
      </p:sp>
      <p:sp>
        <p:nvSpPr>
          <p:cNvPr id="6" name="Text Placeholder 5">
            <a:extLst>
              <a:ext uri="{FF2B5EF4-FFF2-40B4-BE49-F238E27FC236}">
                <a16:creationId xmlns:a16="http://schemas.microsoft.com/office/drawing/2014/main" id="{3AE1C098-C33A-40CD-97A1-5D364B0AF3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3154" name="Title 1">
            <a:extLst>
              <a:ext uri="{FF2B5EF4-FFF2-40B4-BE49-F238E27FC236}">
                <a16:creationId xmlns:a16="http://schemas.microsoft.com/office/drawing/2014/main" id="{FA60580C-EC54-42CA-808D-0DE1B2E88D88}"/>
              </a:ext>
            </a:extLst>
          </p:cNvPr>
          <p:cNvSpPr>
            <a:spLocks noGrp="1"/>
          </p:cNvSpPr>
          <p:nvPr>
            <p:ph type="ctrTitle"/>
          </p:nvPr>
        </p:nvSpPr>
        <p:spPr>
          <a:xfrm>
            <a:off x="76200" y="1514475"/>
            <a:ext cx="12039600" cy="4352925"/>
          </a:xfrm>
        </p:spPr>
        <p:txBody>
          <a:bodyPr/>
          <a:lstStyle/>
          <a:p>
            <a:r>
              <a:rPr lang="en-US" altLang="en-US"/>
              <a:t>Thy faithful Keeper is the Lord, </a:t>
            </a:r>
            <a:br>
              <a:rPr lang="en-US" altLang="en-US"/>
            </a:br>
            <a:r>
              <a:rPr lang="en-US" altLang="en-US"/>
              <a:t>thy Shelter and thy Shade; </a:t>
            </a:r>
          </a:p>
        </p:txBody>
      </p:sp>
      <p:sp>
        <p:nvSpPr>
          <p:cNvPr id="3" name="Text Placeholder 2">
            <a:extLst>
              <a:ext uri="{FF2B5EF4-FFF2-40B4-BE49-F238E27FC236}">
                <a16:creationId xmlns:a16="http://schemas.microsoft.com/office/drawing/2014/main" id="{DFC8DF3B-AE5F-486A-A28A-52F40649030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4178" name="Title 1">
            <a:extLst>
              <a:ext uri="{FF2B5EF4-FFF2-40B4-BE49-F238E27FC236}">
                <a16:creationId xmlns:a16="http://schemas.microsoft.com/office/drawing/2014/main" id="{A107015E-DC8C-48B6-8493-BEE3917B75F5}"/>
              </a:ext>
            </a:extLst>
          </p:cNvPr>
          <p:cNvSpPr>
            <a:spLocks noGrp="1"/>
          </p:cNvSpPr>
          <p:nvPr>
            <p:ph type="ctrTitle"/>
          </p:nvPr>
        </p:nvSpPr>
        <p:spPr>
          <a:xfrm>
            <a:off x="76200" y="1514475"/>
            <a:ext cx="12039600" cy="4352925"/>
          </a:xfrm>
        </p:spPr>
        <p:txBody>
          <a:bodyPr/>
          <a:lstStyle/>
          <a:p>
            <a:r>
              <a:rPr lang="en-US" altLang="en-US"/>
              <a:t>‘Neath sun or moon, </a:t>
            </a:r>
            <a:br>
              <a:rPr lang="en-US" altLang="en-US"/>
            </a:br>
            <a:r>
              <a:rPr lang="en-US" altLang="en-US"/>
              <a:t>by day or night, </a:t>
            </a:r>
            <a:br>
              <a:rPr lang="en-US" altLang="en-US"/>
            </a:br>
            <a:r>
              <a:rPr lang="en-US" altLang="en-US"/>
              <a:t>thou shalt not be afraid. </a:t>
            </a:r>
          </a:p>
        </p:txBody>
      </p:sp>
      <p:sp>
        <p:nvSpPr>
          <p:cNvPr id="6" name="Text Placeholder 5">
            <a:extLst>
              <a:ext uri="{FF2B5EF4-FFF2-40B4-BE49-F238E27FC236}">
                <a16:creationId xmlns:a16="http://schemas.microsoft.com/office/drawing/2014/main" id="{CAC252B6-9B76-4AB3-AC95-A71D48EA0A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Title 1">
            <a:extLst>
              <a:ext uri="{FF2B5EF4-FFF2-40B4-BE49-F238E27FC236}">
                <a16:creationId xmlns:a16="http://schemas.microsoft.com/office/drawing/2014/main" id="{9CBB8E26-98CA-43EB-9B3D-099F6B02C031}"/>
              </a:ext>
            </a:extLst>
          </p:cNvPr>
          <p:cNvSpPr>
            <a:spLocks noGrp="1"/>
          </p:cNvSpPr>
          <p:nvPr>
            <p:ph type="ctrTitle"/>
          </p:nvPr>
        </p:nvSpPr>
        <p:spPr>
          <a:xfrm>
            <a:off x="76200" y="1514475"/>
            <a:ext cx="12039600" cy="4352925"/>
          </a:xfrm>
        </p:spPr>
        <p:txBody>
          <a:bodyPr/>
          <a:lstStyle/>
          <a:p>
            <a:r>
              <a:rPr lang="en-US" altLang="en-US"/>
              <a:t> But my foes shall turn </a:t>
            </a:r>
            <a:br>
              <a:rPr lang="en-US" altLang="en-US"/>
            </a:br>
            <a:r>
              <a:rPr lang="en-US" altLang="en-US"/>
              <a:t>and stumble; </a:t>
            </a:r>
            <a:br>
              <a:rPr lang="en-US" altLang="en-US"/>
            </a:br>
            <a:r>
              <a:rPr lang="en-US" altLang="en-US"/>
              <a:t>at Thy presence they shall fall. </a:t>
            </a:r>
          </a:p>
        </p:txBody>
      </p:sp>
      <p:sp>
        <p:nvSpPr>
          <p:cNvPr id="6" name="Text Placeholder 5">
            <a:extLst>
              <a:ext uri="{FF2B5EF4-FFF2-40B4-BE49-F238E27FC236}">
                <a16:creationId xmlns:a16="http://schemas.microsoft.com/office/drawing/2014/main" id="{98F2FD9E-390F-4D74-947A-21BBE8EE73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02" name="Title 1">
            <a:extLst>
              <a:ext uri="{FF2B5EF4-FFF2-40B4-BE49-F238E27FC236}">
                <a16:creationId xmlns:a16="http://schemas.microsoft.com/office/drawing/2014/main" id="{EA8749DE-5D93-43DB-8082-064DC35FC64E}"/>
              </a:ext>
            </a:extLst>
          </p:cNvPr>
          <p:cNvSpPr>
            <a:spLocks noGrp="1"/>
          </p:cNvSpPr>
          <p:nvPr>
            <p:ph type="ctrTitle"/>
          </p:nvPr>
        </p:nvSpPr>
        <p:spPr>
          <a:xfrm>
            <a:off x="76200" y="1514475"/>
            <a:ext cx="12039600" cy="4352925"/>
          </a:xfrm>
        </p:spPr>
        <p:txBody>
          <a:bodyPr/>
          <a:lstStyle/>
          <a:p>
            <a:r>
              <a:rPr lang="en-US" altLang="en-US"/>
              <a:t>From evil He will keep thee safe, </a:t>
            </a:r>
            <a:br>
              <a:rPr lang="en-US" altLang="en-US"/>
            </a:br>
            <a:r>
              <a:rPr lang="en-US" altLang="en-US"/>
              <a:t>for thee He will provide; </a:t>
            </a:r>
          </a:p>
        </p:txBody>
      </p:sp>
      <p:sp>
        <p:nvSpPr>
          <p:cNvPr id="6" name="Text Placeholder 5">
            <a:extLst>
              <a:ext uri="{FF2B5EF4-FFF2-40B4-BE49-F238E27FC236}">
                <a16:creationId xmlns:a16="http://schemas.microsoft.com/office/drawing/2014/main" id="{718208A2-6086-4511-9940-F5C495AEC0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6226" name="Title 1">
            <a:extLst>
              <a:ext uri="{FF2B5EF4-FFF2-40B4-BE49-F238E27FC236}">
                <a16:creationId xmlns:a16="http://schemas.microsoft.com/office/drawing/2014/main" id="{0C0492C4-F15B-4A74-AA31-9DA93667E85F}"/>
              </a:ext>
            </a:extLst>
          </p:cNvPr>
          <p:cNvSpPr>
            <a:spLocks noGrp="1"/>
          </p:cNvSpPr>
          <p:nvPr>
            <p:ph type="ctrTitle"/>
          </p:nvPr>
        </p:nvSpPr>
        <p:spPr>
          <a:xfrm>
            <a:off x="76200" y="1514475"/>
            <a:ext cx="12039600" cy="4352925"/>
          </a:xfrm>
        </p:spPr>
        <p:txBody>
          <a:bodyPr/>
          <a:lstStyle/>
          <a:p>
            <a:r>
              <a:rPr lang="en-US" altLang="en-US"/>
              <a:t>Thy going out, thy coming in, </a:t>
            </a:r>
            <a:br>
              <a:rPr lang="en-US" altLang="en-US"/>
            </a:br>
            <a:r>
              <a:rPr lang="en-US" altLang="en-US"/>
              <a:t>forever He will guide. </a:t>
            </a:r>
          </a:p>
        </p:txBody>
      </p:sp>
      <p:sp>
        <p:nvSpPr>
          <p:cNvPr id="6" name="Text Placeholder 5">
            <a:extLst>
              <a:ext uri="{FF2B5EF4-FFF2-40B4-BE49-F238E27FC236}">
                <a16:creationId xmlns:a16="http://schemas.microsoft.com/office/drawing/2014/main" id="{406B6EDD-505C-4FCE-A29C-F0E3FF3F286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0082" name="Title 1">
            <a:extLst>
              <a:ext uri="{FF2B5EF4-FFF2-40B4-BE49-F238E27FC236}">
                <a16:creationId xmlns:a16="http://schemas.microsoft.com/office/drawing/2014/main" id="{5608A3A5-7BB0-4C78-9E03-05F5A5FC00E4}"/>
              </a:ext>
            </a:extLst>
          </p:cNvPr>
          <p:cNvSpPr>
            <a:spLocks noGrp="1"/>
          </p:cNvSpPr>
          <p:nvPr>
            <p:ph type="ctrTitle"/>
          </p:nvPr>
        </p:nvSpPr>
        <p:spPr>
          <a:xfrm>
            <a:off x="914400" y="1895475"/>
            <a:ext cx="10363200" cy="3362325"/>
          </a:xfrm>
        </p:spPr>
        <p:txBody>
          <a:bodyPr/>
          <a:lstStyle/>
          <a:p>
            <a:pPr>
              <a:defRPr/>
            </a:pPr>
            <a:r>
              <a:rPr lang="en-US" altLang="x-none"/>
              <a:t>Unless the Lord Shall Build the House</a:t>
            </a:r>
            <a:endParaRPr lang="en-US" altLang="x-none" dirty="0"/>
          </a:p>
        </p:txBody>
      </p:sp>
      <p:sp>
        <p:nvSpPr>
          <p:cNvPr id="3" name="Text Placeholder 2">
            <a:extLst>
              <a:ext uri="{FF2B5EF4-FFF2-40B4-BE49-F238E27FC236}">
                <a16:creationId xmlns:a16="http://schemas.microsoft.com/office/drawing/2014/main" id="{DAA80B6C-C6B3-4390-8659-9357FC302803}"/>
              </a:ext>
            </a:extLst>
          </p:cNvPr>
          <p:cNvSpPr>
            <a:spLocks noGrp="1"/>
          </p:cNvSpPr>
          <p:nvPr>
            <p:ph type="body" sz="quarter" idx="10"/>
          </p:nvPr>
        </p:nvSpPr>
        <p:spPr>
          <a:xfrm>
            <a:off x="914400" y="692150"/>
            <a:ext cx="10363200" cy="831850"/>
          </a:xfrm>
        </p:spPr>
        <p:txBody>
          <a:bodyPr/>
          <a:lstStyle/>
          <a:p>
            <a:pPr>
              <a:defRPr/>
            </a:pPr>
            <a:r>
              <a:rPr lang="en-US" altLang="x-none"/>
              <a:t>Hymn 76</a:t>
            </a:r>
            <a:endParaRPr lang="en-US" dirty="0"/>
          </a:p>
        </p:txBody>
      </p:sp>
      <p:sp>
        <p:nvSpPr>
          <p:cNvPr id="9" name="Text Placeholder 8">
            <a:extLst>
              <a:ext uri="{FF2B5EF4-FFF2-40B4-BE49-F238E27FC236}">
                <a16:creationId xmlns:a16="http://schemas.microsoft.com/office/drawing/2014/main" id="{6C4838D3-5EE5-4D31-AA1A-7F413E4BF84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9298" name="Title 1">
            <a:extLst>
              <a:ext uri="{FF2B5EF4-FFF2-40B4-BE49-F238E27FC236}">
                <a16:creationId xmlns:a16="http://schemas.microsoft.com/office/drawing/2014/main" id="{9184291D-43C8-4485-9C9D-187B79F0BA26}"/>
              </a:ext>
            </a:extLst>
          </p:cNvPr>
          <p:cNvSpPr>
            <a:spLocks noGrp="1"/>
          </p:cNvSpPr>
          <p:nvPr>
            <p:ph type="ctrTitle"/>
          </p:nvPr>
        </p:nvSpPr>
        <p:spPr>
          <a:xfrm>
            <a:off x="76200" y="1514475"/>
            <a:ext cx="12039600" cy="4352925"/>
          </a:xfrm>
        </p:spPr>
        <p:txBody>
          <a:bodyPr/>
          <a:lstStyle/>
          <a:p>
            <a:r>
              <a:rPr lang="en-US" altLang="en-US"/>
              <a:t>Unless the Lord shall </a:t>
            </a:r>
            <a:br>
              <a:rPr lang="en-US" altLang="en-US"/>
            </a:br>
            <a:r>
              <a:rPr lang="en-US" altLang="en-US"/>
              <a:t>build the house, the weary </a:t>
            </a:r>
            <a:br>
              <a:rPr lang="en-US" altLang="en-US"/>
            </a:br>
            <a:r>
              <a:rPr lang="en-US" altLang="en-US"/>
              <a:t>builders toil in vain;</a:t>
            </a:r>
          </a:p>
        </p:txBody>
      </p:sp>
      <p:sp>
        <p:nvSpPr>
          <p:cNvPr id="3" name="Text Placeholder 2">
            <a:extLst>
              <a:ext uri="{FF2B5EF4-FFF2-40B4-BE49-F238E27FC236}">
                <a16:creationId xmlns:a16="http://schemas.microsoft.com/office/drawing/2014/main" id="{770A185E-1B70-4E50-BC44-A3CCC51323C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0322" name="Title 1">
            <a:extLst>
              <a:ext uri="{FF2B5EF4-FFF2-40B4-BE49-F238E27FC236}">
                <a16:creationId xmlns:a16="http://schemas.microsoft.com/office/drawing/2014/main" id="{C16E9D0D-277F-484B-8CB6-C69AC25F5562}"/>
              </a:ext>
            </a:extLst>
          </p:cNvPr>
          <p:cNvSpPr>
            <a:spLocks noGrp="1"/>
          </p:cNvSpPr>
          <p:nvPr>
            <p:ph type="ctrTitle"/>
          </p:nvPr>
        </p:nvSpPr>
        <p:spPr>
          <a:xfrm>
            <a:off x="76200" y="1514475"/>
            <a:ext cx="12039600" cy="4352925"/>
          </a:xfrm>
        </p:spPr>
        <p:txBody>
          <a:bodyPr/>
          <a:lstStyle/>
          <a:p>
            <a:r>
              <a:rPr lang="en-US" altLang="en-US"/>
              <a:t>Unless the Lord the city shields, </a:t>
            </a:r>
            <a:br>
              <a:rPr lang="en-US" altLang="en-US"/>
            </a:br>
            <a:r>
              <a:rPr lang="en-US" altLang="en-US"/>
              <a:t>the guards maintain </a:t>
            </a:r>
            <a:br>
              <a:rPr lang="en-US" altLang="en-US"/>
            </a:br>
            <a:r>
              <a:rPr lang="en-US" altLang="en-US"/>
              <a:t>a useless watch. </a:t>
            </a:r>
          </a:p>
        </p:txBody>
      </p:sp>
      <p:sp>
        <p:nvSpPr>
          <p:cNvPr id="6" name="Text Placeholder 5">
            <a:extLst>
              <a:ext uri="{FF2B5EF4-FFF2-40B4-BE49-F238E27FC236}">
                <a16:creationId xmlns:a16="http://schemas.microsoft.com/office/drawing/2014/main" id="{0FE862A1-17CD-48E6-8136-0B27EB354A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1346" name="Title 1">
            <a:extLst>
              <a:ext uri="{FF2B5EF4-FFF2-40B4-BE49-F238E27FC236}">
                <a16:creationId xmlns:a16="http://schemas.microsoft.com/office/drawing/2014/main" id="{4B614A49-4AD9-482D-BD48-D29AC0CD2BAE}"/>
              </a:ext>
            </a:extLst>
          </p:cNvPr>
          <p:cNvSpPr>
            <a:spLocks noGrp="1"/>
          </p:cNvSpPr>
          <p:nvPr>
            <p:ph type="ctrTitle"/>
          </p:nvPr>
        </p:nvSpPr>
        <p:spPr>
          <a:xfrm>
            <a:off x="76200" y="1514475"/>
            <a:ext cx="12039600" cy="4352925"/>
          </a:xfrm>
        </p:spPr>
        <p:txBody>
          <a:bodyPr/>
          <a:lstStyle/>
          <a:p>
            <a:r>
              <a:rPr lang="en-US" altLang="en-US"/>
              <a:t>In vain you rise ere </a:t>
            </a:r>
            <a:br>
              <a:rPr lang="en-US" altLang="en-US"/>
            </a:br>
            <a:r>
              <a:rPr lang="en-US" altLang="en-US"/>
              <a:t>morning break, and late </a:t>
            </a:r>
            <a:br>
              <a:rPr lang="en-US" altLang="en-US"/>
            </a:br>
            <a:r>
              <a:rPr lang="en-US" altLang="en-US"/>
              <a:t>your nightly vigils keep, </a:t>
            </a:r>
          </a:p>
        </p:txBody>
      </p:sp>
      <p:sp>
        <p:nvSpPr>
          <p:cNvPr id="6" name="Text Placeholder 5">
            <a:extLst>
              <a:ext uri="{FF2B5EF4-FFF2-40B4-BE49-F238E27FC236}">
                <a16:creationId xmlns:a16="http://schemas.microsoft.com/office/drawing/2014/main" id="{6C3A0E49-011B-4F5E-B58E-A768979C30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2370" name="Title 1">
            <a:extLst>
              <a:ext uri="{FF2B5EF4-FFF2-40B4-BE49-F238E27FC236}">
                <a16:creationId xmlns:a16="http://schemas.microsoft.com/office/drawing/2014/main" id="{5FC36487-6319-4376-9078-2D463D219012}"/>
              </a:ext>
            </a:extLst>
          </p:cNvPr>
          <p:cNvSpPr>
            <a:spLocks noGrp="1"/>
          </p:cNvSpPr>
          <p:nvPr>
            <p:ph type="ctrTitle"/>
          </p:nvPr>
        </p:nvSpPr>
        <p:spPr>
          <a:xfrm>
            <a:off x="76200" y="1514475"/>
            <a:ext cx="12039600" cy="4352925"/>
          </a:xfrm>
        </p:spPr>
        <p:txBody>
          <a:bodyPr/>
          <a:lstStyle/>
          <a:p>
            <a:r>
              <a:rPr lang="en-US" altLang="en-US"/>
              <a:t>And bread of anxious </a:t>
            </a:r>
            <a:br>
              <a:rPr lang="en-US" altLang="en-US"/>
            </a:br>
            <a:r>
              <a:rPr lang="en-US" altLang="en-US"/>
              <a:t>care partake; God gives </a:t>
            </a:r>
            <a:br>
              <a:rPr lang="en-US" altLang="en-US"/>
            </a:br>
            <a:r>
              <a:rPr lang="en-US" altLang="en-US"/>
              <a:t>to His beloved sleep.</a:t>
            </a:r>
          </a:p>
        </p:txBody>
      </p:sp>
      <p:sp>
        <p:nvSpPr>
          <p:cNvPr id="6" name="Text Placeholder 5">
            <a:extLst>
              <a:ext uri="{FF2B5EF4-FFF2-40B4-BE49-F238E27FC236}">
                <a16:creationId xmlns:a16="http://schemas.microsoft.com/office/drawing/2014/main" id="{9CDD2DF8-84B2-4684-B1B1-F1D2E65464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3394" name="Title 1">
            <a:extLst>
              <a:ext uri="{FF2B5EF4-FFF2-40B4-BE49-F238E27FC236}">
                <a16:creationId xmlns:a16="http://schemas.microsoft.com/office/drawing/2014/main" id="{3019609A-C200-4934-95E0-3268D8A5ADA9}"/>
              </a:ext>
            </a:extLst>
          </p:cNvPr>
          <p:cNvSpPr>
            <a:spLocks noGrp="1"/>
          </p:cNvSpPr>
          <p:nvPr>
            <p:ph type="ctrTitle"/>
          </p:nvPr>
        </p:nvSpPr>
        <p:spPr>
          <a:xfrm>
            <a:off x="76200" y="1514475"/>
            <a:ext cx="12039600" cy="4352925"/>
          </a:xfrm>
        </p:spPr>
        <p:txBody>
          <a:bodyPr/>
          <a:lstStyle/>
          <a:p>
            <a:r>
              <a:rPr lang="en-US" altLang="en-US"/>
              <a:t>Lo, children are the </a:t>
            </a:r>
            <a:br>
              <a:rPr lang="en-US" altLang="en-US"/>
            </a:br>
            <a:r>
              <a:rPr lang="en-US" altLang="en-US"/>
              <a:t>gift of God, and sons </a:t>
            </a:r>
            <a:br>
              <a:rPr lang="en-US" altLang="en-US"/>
            </a:br>
            <a:r>
              <a:rPr lang="en-US" altLang="en-US"/>
              <a:t>the blessing He commands;</a:t>
            </a:r>
          </a:p>
        </p:txBody>
      </p:sp>
      <p:sp>
        <p:nvSpPr>
          <p:cNvPr id="3" name="Text Placeholder 2">
            <a:extLst>
              <a:ext uri="{FF2B5EF4-FFF2-40B4-BE49-F238E27FC236}">
                <a16:creationId xmlns:a16="http://schemas.microsoft.com/office/drawing/2014/main" id="{8D52B3C5-968A-4995-AC3A-B076E7F4791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4418" name="Title 1">
            <a:extLst>
              <a:ext uri="{FF2B5EF4-FFF2-40B4-BE49-F238E27FC236}">
                <a16:creationId xmlns:a16="http://schemas.microsoft.com/office/drawing/2014/main" id="{A9AB710C-000B-463A-83D3-811509B02EC0}"/>
              </a:ext>
            </a:extLst>
          </p:cNvPr>
          <p:cNvSpPr>
            <a:spLocks noGrp="1"/>
          </p:cNvSpPr>
          <p:nvPr>
            <p:ph type="ctrTitle"/>
          </p:nvPr>
        </p:nvSpPr>
        <p:spPr>
          <a:xfrm>
            <a:off x="76200" y="1514475"/>
            <a:ext cx="12039600" cy="4352925"/>
          </a:xfrm>
        </p:spPr>
        <p:txBody>
          <a:bodyPr/>
          <a:lstStyle/>
          <a:p>
            <a:r>
              <a:rPr lang="en-US" altLang="en-US"/>
              <a:t>These whom in youthful days </a:t>
            </a:r>
            <a:br>
              <a:rPr lang="en-US" altLang="en-US"/>
            </a:br>
            <a:r>
              <a:rPr lang="en-US" altLang="en-US"/>
              <a:t>bestowed, are like the shafts </a:t>
            </a:r>
            <a:br>
              <a:rPr lang="en-US" altLang="en-US"/>
            </a:br>
            <a:r>
              <a:rPr lang="en-US" altLang="en-US"/>
              <a:t>in warriors’ hands. </a:t>
            </a:r>
          </a:p>
        </p:txBody>
      </p:sp>
      <p:sp>
        <p:nvSpPr>
          <p:cNvPr id="6" name="Text Placeholder 5">
            <a:extLst>
              <a:ext uri="{FF2B5EF4-FFF2-40B4-BE49-F238E27FC236}">
                <a16:creationId xmlns:a16="http://schemas.microsoft.com/office/drawing/2014/main" id="{66CD7D79-ECFB-4B1B-A34E-5896C1B244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Title 1">
            <a:extLst>
              <a:ext uri="{FF2B5EF4-FFF2-40B4-BE49-F238E27FC236}">
                <a16:creationId xmlns:a16="http://schemas.microsoft.com/office/drawing/2014/main" id="{F8819DF3-97E0-482D-A300-39DC2EA7AD49}"/>
              </a:ext>
            </a:extLst>
          </p:cNvPr>
          <p:cNvSpPr>
            <a:spLocks noGrp="1"/>
          </p:cNvSpPr>
          <p:nvPr>
            <p:ph type="ctrTitle"/>
          </p:nvPr>
        </p:nvSpPr>
        <p:spPr>
          <a:xfrm>
            <a:off x="76200" y="1514475"/>
            <a:ext cx="12039600" cy="4352925"/>
          </a:xfrm>
        </p:spPr>
        <p:txBody>
          <a:bodyPr/>
          <a:lstStyle/>
          <a:p>
            <a:r>
              <a:rPr lang="en-US" altLang="en-US"/>
              <a:t>The Eternal judges rightly, </a:t>
            </a:r>
            <a:br>
              <a:rPr lang="en-US" altLang="en-US"/>
            </a:br>
            <a:r>
              <a:rPr lang="en-US" altLang="en-US"/>
              <a:t>and forever He will rule! </a:t>
            </a:r>
          </a:p>
        </p:txBody>
      </p:sp>
      <p:sp>
        <p:nvSpPr>
          <p:cNvPr id="6" name="Text Placeholder 5">
            <a:extLst>
              <a:ext uri="{FF2B5EF4-FFF2-40B4-BE49-F238E27FC236}">
                <a16:creationId xmlns:a16="http://schemas.microsoft.com/office/drawing/2014/main" id="{85B66477-F1B0-4403-BD9B-36944F8D7B5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42" name="Title 1">
            <a:extLst>
              <a:ext uri="{FF2B5EF4-FFF2-40B4-BE49-F238E27FC236}">
                <a16:creationId xmlns:a16="http://schemas.microsoft.com/office/drawing/2014/main" id="{199D7C7D-7531-4C34-B24C-A0E0D2293DB5}"/>
              </a:ext>
            </a:extLst>
          </p:cNvPr>
          <p:cNvSpPr>
            <a:spLocks noGrp="1"/>
          </p:cNvSpPr>
          <p:nvPr>
            <p:ph type="ctrTitle"/>
          </p:nvPr>
        </p:nvSpPr>
        <p:spPr>
          <a:xfrm>
            <a:off x="76200" y="1514475"/>
            <a:ext cx="12039600" cy="4352925"/>
          </a:xfrm>
        </p:spPr>
        <p:txBody>
          <a:bodyPr/>
          <a:lstStyle/>
          <a:p>
            <a:r>
              <a:rPr lang="en-US" altLang="en-US"/>
              <a:t>And happy they whose </a:t>
            </a:r>
            <a:br>
              <a:rPr lang="en-US" altLang="en-US"/>
            </a:br>
            <a:r>
              <a:rPr lang="en-US" altLang="en-US"/>
              <a:t>quivers bear full store </a:t>
            </a:r>
            <a:br>
              <a:rPr lang="en-US" altLang="en-US"/>
            </a:br>
            <a:r>
              <a:rPr lang="en-US" altLang="en-US"/>
              <a:t>of arrows such as these; </a:t>
            </a:r>
          </a:p>
        </p:txBody>
      </p:sp>
      <p:sp>
        <p:nvSpPr>
          <p:cNvPr id="6" name="Text Placeholder 5">
            <a:extLst>
              <a:ext uri="{FF2B5EF4-FFF2-40B4-BE49-F238E27FC236}">
                <a16:creationId xmlns:a16="http://schemas.microsoft.com/office/drawing/2014/main" id="{CF1B44F9-72BA-4782-9CA3-0CAAD91C72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6466" name="Title 1">
            <a:extLst>
              <a:ext uri="{FF2B5EF4-FFF2-40B4-BE49-F238E27FC236}">
                <a16:creationId xmlns:a16="http://schemas.microsoft.com/office/drawing/2014/main" id="{71B6165A-5D0D-4E00-87B2-24DDD7D82323}"/>
              </a:ext>
            </a:extLst>
          </p:cNvPr>
          <p:cNvSpPr>
            <a:spLocks noGrp="1"/>
          </p:cNvSpPr>
          <p:nvPr>
            <p:ph type="ctrTitle"/>
          </p:nvPr>
        </p:nvSpPr>
        <p:spPr>
          <a:xfrm>
            <a:off x="76200" y="1514475"/>
            <a:ext cx="12039600" cy="4352925"/>
          </a:xfrm>
        </p:spPr>
        <p:txBody>
          <a:bodyPr/>
          <a:lstStyle/>
          <a:p>
            <a:r>
              <a:rPr lang="en-US" altLang="en-US"/>
              <a:t>They in the gate are </a:t>
            </a:r>
            <a:br>
              <a:rPr lang="en-US" altLang="en-US"/>
            </a:br>
            <a:r>
              <a:rPr lang="en-US" altLang="en-US"/>
              <a:t>free from fear, and boldly </a:t>
            </a:r>
            <a:br>
              <a:rPr lang="en-US" altLang="en-US"/>
            </a:br>
            <a:r>
              <a:rPr lang="en-US" altLang="en-US"/>
              <a:t>face their enemies. </a:t>
            </a:r>
          </a:p>
        </p:txBody>
      </p:sp>
      <p:sp>
        <p:nvSpPr>
          <p:cNvPr id="6" name="Text Placeholder 5">
            <a:extLst>
              <a:ext uri="{FF2B5EF4-FFF2-40B4-BE49-F238E27FC236}">
                <a16:creationId xmlns:a16="http://schemas.microsoft.com/office/drawing/2014/main" id="{68B52E68-4D94-4E8D-904A-B1DDAEA503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7490" name="Title 1">
            <a:extLst>
              <a:ext uri="{FF2B5EF4-FFF2-40B4-BE49-F238E27FC236}">
                <a16:creationId xmlns:a16="http://schemas.microsoft.com/office/drawing/2014/main" id="{9A4694AE-5F9C-4CB6-87B4-AE8EA2FB5335}"/>
              </a:ext>
            </a:extLst>
          </p:cNvPr>
          <p:cNvSpPr>
            <a:spLocks noGrp="1"/>
          </p:cNvSpPr>
          <p:nvPr>
            <p:ph type="ctrTitle"/>
          </p:nvPr>
        </p:nvSpPr>
        <p:spPr>
          <a:xfrm>
            <a:off x="76200" y="1514475"/>
            <a:ext cx="12039600" cy="4352925"/>
          </a:xfrm>
        </p:spPr>
        <p:txBody>
          <a:bodyPr/>
          <a:lstStyle/>
          <a:p>
            <a:r>
              <a:rPr lang="en-US" altLang="en-US"/>
              <a:t>That man is blest who </a:t>
            </a:r>
            <a:br>
              <a:rPr lang="en-US" altLang="en-US"/>
            </a:br>
            <a:r>
              <a:rPr lang="en-US" altLang="en-US"/>
              <a:t>fears the Lord, who lives </a:t>
            </a:r>
            <a:br>
              <a:rPr lang="en-US" altLang="en-US"/>
            </a:br>
            <a:r>
              <a:rPr lang="en-US" altLang="en-US"/>
              <a:t>and walks in all His ways; </a:t>
            </a:r>
          </a:p>
        </p:txBody>
      </p:sp>
      <p:sp>
        <p:nvSpPr>
          <p:cNvPr id="3" name="Text Placeholder 2">
            <a:extLst>
              <a:ext uri="{FF2B5EF4-FFF2-40B4-BE49-F238E27FC236}">
                <a16:creationId xmlns:a16="http://schemas.microsoft.com/office/drawing/2014/main" id="{B341139A-2F57-4EF0-A025-9218AADCF46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8514" name="Title 1">
            <a:extLst>
              <a:ext uri="{FF2B5EF4-FFF2-40B4-BE49-F238E27FC236}">
                <a16:creationId xmlns:a16="http://schemas.microsoft.com/office/drawing/2014/main" id="{49E463C7-908F-47C6-ACF1-C74B113215DD}"/>
              </a:ext>
            </a:extLst>
          </p:cNvPr>
          <p:cNvSpPr>
            <a:spLocks noGrp="1"/>
          </p:cNvSpPr>
          <p:nvPr>
            <p:ph type="ctrTitle"/>
          </p:nvPr>
        </p:nvSpPr>
        <p:spPr>
          <a:xfrm>
            <a:off x="76200" y="1514475"/>
            <a:ext cx="12039600" cy="4352925"/>
          </a:xfrm>
        </p:spPr>
        <p:txBody>
          <a:bodyPr/>
          <a:lstStyle/>
          <a:p>
            <a:r>
              <a:rPr lang="en-US" altLang="en-US"/>
              <a:t>For of his labor shall he eat, </a:t>
            </a:r>
            <a:br>
              <a:rPr lang="en-US" altLang="en-US"/>
            </a:br>
            <a:r>
              <a:rPr lang="en-US" altLang="en-US"/>
              <a:t>and he shall prosper all his days. </a:t>
            </a:r>
          </a:p>
        </p:txBody>
      </p:sp>
      <p:sp>
        <p:nvSpPr>
          <p:cNvPr id="6" name="Text Placeholder 5">
            <a:extLst>
              <a:ext uri="{FF2B5EF4-FFF2-40B4-BE49-F238E27FC236}">
                <a16:creationId xmlns:a16="http://schemas.microsoft.com/office/drawing/2014/main" id="{CFD60DB0-C0CE-4916-B99B-A5184A4E6D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9538" name="Title 1">
            <a:extLst>
              <a:ext uri="{FF2B5EF4-FFF2-40B4-BE49-F238E27FC236}">
                <a16:creationId xmlns:a16="http://schemas.microsoft.com/office/drawing/2014/main" id="{4F4D68B2-B08C-4275-A8F4-73180EBB6444}"/>
              </a:ext>
            </a:extLst>
          </p:cNvPr>
          <p:cNvSpPr>
            <a:spLocks noGrp="1"/>
          </p:cNvSpPr>
          <p:nvPr>
            <p:ph type="ctrTitle"/>
          </p:nvPr>
        </p:nvSpPr>
        <p:spPr>
          <a:xfrm>
            <a:off x="76200" y="1514475"/>
            <a:ext cx="12039600" cy="4352925"/>
          </a:xfrm>
        </p:spPr>
        <p:txBody>
          <a:bodyPr/>
          <a:lstStyle/>
          <a:p>
            <a:r>
              <a:rPr lang="en-US" altLang="en-US"/>
              <a:t>His wife shall be a fruitful vine; </a:t>
            </a:r>
            <a:br>
              <a:rPr lang="en-US" altLang="en-US"/>
            </a:br>
            <a:r>
              <a:rPr lang="en-US" altLang="en-US"/>
              <a:t>his children all like olive plants. </a:t>
            </a:r>
          </a:p>
        </p:txBody>
      </p:sp>
      <p:sp>
        <p:nvSpPr>
          <p:cNvPr id="6" name="Text Placeholder 5">
            <a:extLst>
              <a:ext uri="{FF2B5EF4-FFF2-40B4-BE49-F238E27FC236}">
                <a16:creationId xmlns:a16="http://schemas.microsoft.com/office/drawing/2014/main" id="{3AEFEAC2-9B24-49C0-9542-9538C6F21E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0562" name="Title 1">
            <a:extLst>
              <a:ext uri="{FF2B5EF4-FFF2-40B4-BE49-F238E27FC236}">
                <a16:creationId xmlns:a16="http://schemas.microsoft.com/office/drawing/2014/main" id="{20533C7C-0363-4AD1-8FFA-81A926941732}"/>
              </a:ext>
            </a:extLst>
          </p:cNvPr>
          <p:cNvSpPr>
            <a:spLocks noGrp="1"/>
          </p:cNvSpPr>
          <p:nvPr>
            <p:ph type="ctrTitle"/>
          </p:nvPr>
        </p:nvSpPr>
        <p:spPr>
          <a:xfrm>
            <a:off x="76200" y="1514475"/>
            <a:ext cx="12039600" cy="4352925"/>
          </a:xfrm>
        </p:spPr>
        <p:txBody>
          <a:bodyPr/>
          <a:lstStyle/>
          <a:p>
            <a:r>
              <a:rPr lang="en-US" altLang="en-US"/>
              <a:t>Behold the man who fears </a:t>
            </a:r>
            <a:br>
              <a:rPr lang="en-US" altLang="en-US"/>
            </a:br>
            <a:r>
              <a:rPr lang="en-US" altLang="en-US"/>
              <a:t>the Lord! To him </a:t>
            </a:r>
            <a:br>
              <a:rPr lang="en-US" altLang="en-US"/>
            </a:br>
            <a:r>
              <a:rPr lang="en-US" altLang="en-US"/>
              <a:t>His blessing will afford.</a:t>
            </a:r>
          </a:p>
        </p:txBody>
      </p:sp>
      <p:sp>
        <p:nvSpPr>
          <p:cNvPr id="6" name="Text Placeholder 5">
            <a:extLst>
              <a:ext uri="{FF2B5EF4-FFF2-40B4-BE49-F238E27FC236}">
                <a16:creationId xmlns:a16="http://schemas.microsoft.com/office/drawing/2014/main" id="{338143E0-F084-4E34-9F20-451C8E0CE2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4418" name="Title 1">
            <a:extLst>
              <a:ext uri="{FF2B5EF4-FFF2-40B4-BE49-F238E27FC236}">
                <a16:creationId xmlns:a16="http://schemas.microsoft.com/office/drawing/2014/main" id="{2CA361BB-79C7-4FA0-B69F-052657AF23F4}"/>
              </a:ext>
            </a:extLst>
          </p:cNvPr>
          <p:cNvSpPr>
            <a:spLocks noGrp="1"/>
          </p:cNvSpPr>
          <p:nvPr>
            <p:ph type="ctrTitle"/>
          </p:nvPr>
        </p:nvSpPr>
        <p:spPr>
          <a:xfrm>
            <a:off x="914400" y="1895475"/>
            <a:ext cx="10363200" cy="3362325"/>
          </a:xfrm>
        </p:spPr>
        <p:txBody>
          <a:bodyPr/>
          <a:lstStyle/>
          <a:p>
            <a:pPr>
              <a:defRPr/>
            </a:pPr>
            <a:r>
              <a:rPr lang="en-US" altLang="x-none"/>
              <a:t>Blest and Happy </a:t>
            </a:r>
            <a:br>
              <a:rPr lang="en-US" altLang="x-none"/>
            </a:br>
            <a:r>
              <a:rPr lang="en-US" altLang="x-none"/>
              <a:t>Is He</a:t>
            </a:r>
            <a:endParaRPr lang="en-US" altLang="x-none" dirty="0"/>
          </a:p>
        </p:txBody>
      </p:sp>
      <p:sp>
        <p:nvSpPr>
          <p:cNvPr id="3" name="Text Placeholder 2">
            <a:extLst>
              <a:ext uri="{FF2B5EF4-FFF2-40B4-BE49-F238E27FC236}">
                <a16:creationId xmlns:a16="http://schemas.microsoft.com/office/drawing/2014/main" id="{7A009872-B538-4FD7-B046-9FA0E137532A}"/>
              </a:ext>
            </a:extLst>
          </p:cNvPr>
          <p:cNvSpPr>
            <a:spLocks noGrp="1"/>
          </p:cNvSpPr>
          <p:nvPr>
            <p:ph type="body" sz="quarter" idx="10"/>
          </p:nvPr>
        </p:nvSpPr>
        <p:spPr>
          <a:xfrm>
            <a:off x="914400" y="692150"/>
            <a:ext cx="10363200" cy="831850"/>
          </a:xfrm>
        </p:spPr>
        <p:txBody>
          <a:bodyPr/>
          <a:lstStyle/>
          <a:p>
            <a:pPr>
              <a:defRPr/>
            </a:pPr>
            <a:r>
              <a:rPr lang="en-US" altLang="x-none"/>
              <a:t>Hymn 77</a:t>
            </a:r>
            <a:endParaRPr lang="en-US" dirty="0"/>
          </a:p>
        </p:txBody>
      </p:sp>
      <p:sp>
        <p:nvSpPr>
          <p:cNvPr id="9" name="Text Placeholder 8">
            <a:extLst>
              <a:ext uri="{FF2B5EF4-FFF2-40B4-BE49-F238E27FC236}">
                <a16:creationId xmlns:a16="http://schemas.microsoft.com/office/drawing/2014/main" id="{614FFCE1-C02E-409A-BBBF-52D48B01DB7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3634" name="Title 1">
            <a:extLst>
              <a:ext uri="{FF2B5EF4-FFF2-40B4-BE49-F238E27FC236}">
                <a16:creationId xmlns:a16="http://schemas.microsoft.com/office/drawing/2014/main" id="{2F1D4DDA-6EA8-4720-BE6A-D3978C48A6CF}"/>
              </a:ext>
            </a:extLst>
          </p:cNvPr>
          <p:cNvSpPr>
            <a:spLocks noGrp="1"/>
          </p:cNvSpPr>
          <p:nvPr>
            <p:ph type="ctrTitle"/>
          </p:nvPr>
        </p:nvSpPr>
        <p:spPr>
          <a:xfrm>
            <a:off x="76200" y="1514475"/>
            <a:ext cx="12039600" cy="4352925"/>
          </a:xfrm>
        </p:spPr>
        <p:txBody>
          <a:bodyPr/>
          <a:lstStyle/>
          <a:p>
            <a:r>
              <a:rPr lang="en-US" altLang="en-US"/>
              <a:t>Blest and happy is he, </a:t>
            </a:r>
            <a:br>
              <a:rPr lang="en-US" altLang="en-US"/>
            </a:br>
            <a:r>
              <a:rPr lang="en-US" altLang="en-US"/>
              <a:t>who obeys and fears God; </a:t>
            </a:r>
          </a:p>
        </p:txBody>
      </p:sp>
      <p:sp>
        <p:nvSpPr>
          <p:cNvPr id="3" name="Text Placeholder 2">
            <a:extLst>
              <a:ext uri="{FF2B5EF4-FFF2-40B4-BE49-F238E27FC236}">
                <a16:creationId xmlns:a16="http://schemas.microsoft.com/office/drawing/2014/main" id="{7A6C7AE0-FDC0-41F9-A47F-9C1022EBBBF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4658" name="Title 1">
            <a:extLst>
              <a:ext uri="{FF2B5EF4-FFF2-40B4-BE49-F238E27FC236}">
                <a16:creationId xmlns:a16="http://schemas.microsoft.com/office/drawing/2014/main" id="{055B5F7F-A33C-4C8E-9556-1B31549B36BF}"/>
              </a:ext>
            </a:extLst>
          </p:cNvPr>
          <p:cNvSpPr>
            <a:spLocks noGrp="1"/>
          </p:cNvSpPr>
          <p:nvPr>
            <p:ph type="ctrTitle"/>
          </p:nvPr>
        </p:nvSpPr>
        <p:spPr>
          <a:xfrm>
            <a:off x="76200" y="1514475"/>
            <a:ext cx="12039600" cy="4352925"/>
          </a:xfrm>
        </p:spPr>
        <p:txBody>
          <a:bodyPr/>
          <a:lstStyle/>
          <a:p>
            <a:r>
              <a:rPr lang="en-US" altLang="en-US"/>
              <a:t>He shall earn his daily bread, </a:t>
            </a:r>
            <a:br>
              <a:rPr lang="en-US" altLang="en-US"/>
            </a:br>
            <a:r>
              <a:rPr lang="en-US" altLang="en-US"/>
              <a:t>and it shall be well with him. </a:t>
            </a:r>
          </a:p>
        </p:txBody>
      </p:sp>
      <p:sp>
        <p:nvSpPr>
          <p:cNvPr id="6" name="Text Placeholder 5">
            <a:extLst>
              <a:ext uri="{FF2B5EF4-FFF2-40B4-BE49-F238E27FC236}">
                <a16:creationId xmlns:a16="http://schemas.microsoft.com/office/drawing/2014/main" id="{ABF8D9CD-B7FE-4AD3-8323-33859B9F5F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Title 1">
            <a:extLst>
              <a:ext uri="{FF2B5EF4-FFF2-40B4-BE49-F238E27FC236}">
                <a16:creationId xmlns:a16="http://schemas.microsoft.com/office/drawing/2014/main" id="{AC60D8C3-568E-46C2-9184-27C591F81D0D}"/>
              </a:ext>
            </a:extLst>
          </p:cNvPr>
          <p:cNvSpPr>
            <a:spLocks noGrp="1"/>
          </p:cNvSpPr>
          <p:nvPr>
            <p:ph type="ctrTitle"/>
          </p:nvPr>
        </p:nvSpPr>
        <p:spPr>
          <a:xfrm>
            <a:off x="76200" y="1514475"/>
            <a:ext cx="12039600" cy="4352925"/>
          </a:xfrm>
        </p:spPr>
        <p:txBody>
          <a:bodyPr/>
          <a:lstStyle/>
          <a:p>
            <a:r>
              <a:rPr lang="en-US" altLang="en-US"/>
              <a:t>The Eternal lives forever; </a:t>
            </a:r>
            <a:br>
              <a:rPr lang="en-US" altLang="en-US"/>
            </a:br>
            <a:r>
              <a:rPr lang="en-US" altLang="en-US"/>
              <a:t>He destroys all wicked men; </a:t>
            </a:r>
          </a:p>
        </p:txBody>
      </p:sp>
      <p:sp>
        <p:nvSpPr>
          <p:cNvPr id="3" name="Text Placeholder 2">
            <a:extLst>
              <a:ext uri="{FF2B5EF4-FFF2-40B4-BE49-F238E27FC236}">
                <a16:creationId xmlns:a16="http://schemas.microsoft.com/office/drawing/2014/main" id="{7EE8CED5-3C6E-4FDB-A0E2-93EB0268F1F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82" name="Title 1">
            <a:extLst>
              <a:ext uri="{FF2B5EF4-FFF2-40B4-BE49-F238E27FC236}">
                <a16:creationId xmlns:a16="http://schemas.microsoft.com/office/drawing/2014/main" id="{DA95A74E-C5F3-4CEA-8B85-C1711BF8AC5A}"/>
              </a:ext>
            </a:extLst>
          </p:cNvPr>
          <p:cNvSpPr>
            <a:spLocks noGrp="1"/>
          </p:cNvSpPr>
          <p:nvPr>
            <p:ph type="ctrTitle"/>
          </p:nvPr>
        </p:nvSpPr>
        <p:spPr>
          <a:xfrm>
            <a:off x="76200" y="1514475"/>
            <a:ext cx="12039600" cy="4352925"/>
          </a:xfrm>
        </p:spPr>
        <p:txBody>
          <a:bodyPr/>
          <a:lstStyle/>
          <a:p>
            <a:r>
              <a:rPr lang="en-US" altLang="en-US"/>
              <a:t>With his wife in his house, </a:t>
            </a:r>
            <a:br>
              <a:rPr lang="en-US" altLang="en-US"/>
            </a:br>
            <a:r>
              <a:rPr lang="en-US" altLang="en-US"/>
              <a:t>as a vine that bears fruit; </a:t>
            </a:r>
          </a:p>
        </p:txBody>
      </p:sp>
      <p:sp>
        <p:nvSpPr>
          <p:cNvPr id="6" name="Text Placeholder 5">
            <a:extLst>
              <a:ext uri="{FF2B5EF4-FFF2-40B4-BE49-F238E27FC236}">
                <a16:creationId xmlns:a16="http://schemas.microsoft.com/office/drawing/2014/main" id="{9A261583-C282-4C79-AA52-E2F0C0577C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Title 1">
            <a:extLst>
              <a:ext uri="{FF2B5EF4-FFF2-40B4-BE49-F238E27FC236}">
                <a16:creationId xmlns:a16="http://schemas.microsoft.com/office/drawing/2014/main" id="{53E0F70D-9CF6-47F4-AC41-38048DAD3E0A}"/>
              </a:ext>
            </a:extLst>
          </p:cNvPr>
          <p:cNvSpPr>
            <a:spLocks noGrp="1"/>
          </p:cNvSpPr>
          <p:nvPr>
            <p:ph type="ctrTitle"/>
          </p:nvPr>
        </p:nvSpPr>
        <p:spPr>
          <a:xfrm>
            <a:off x="76200" y="1514475"/>
            <a:ext cx="12039600" cy="4352925"/>
          </a:xfrm>
        </p:spPr>
        <p:txBody>
          <a:bodyPr/>
          <a:lstStyle/>
          <a:p>
            <a:r>
              <a:rPr lang="en-US" altLang="en-US"/>
              <a:t>And his sons ‘round his table </a:t>
            </a:r>
            <a:br>
              <a:rPr lang="en-US" altLang="en-US"/>
            </a:br>
            <a:r>
              <a:rPr lang="en-US" altLang="en-US"/>
              <a:t>shall like olive plants be.</a:t>
            </a:r>
          </a:p>
        </p:txBody>
      </p:sp>
      <p:sp>
        <p:nvSpPr>
          <p:cNvPr id="6" name="Text Placeholder 5">
            <a:extLst>
              <a:ext uri="{FF2B5EF4-FFF2-40B4-BE49-F238E27FC236}">
                <a16:creationId xmlns:a16="http://schemas.microsoft.com/office/drawing/2014/main" id="{9B9D755A-89BE-4898-8126-FCD1F862CF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7730" name="Title 1">
            <a:extLst>
              <a:ext uri="{FF2B5EF4-FFF2-40B4-BE49-F238E27FC236}">
                <a16:creationId xmlns:a16="http://schemas.microsoft.com/office/drawing/2014/main" id="{19C5E994-BB83-41DA-AC40-F5C61EFA07E9}"/>
              </a:ext>
            </a:extLst>
          </p:cNvPr>
          <p:cNvSpPr>
            <a:spLocks noGrp="1"/>
          </p:cNvSpPr>
          <p:nvPr>
            <p:ph type="ctrTitle"/>
          </p:nvPr>
        </p:nvSpPr>
        <p:spPr>
          <a:xfrm>
            <a:off x="76200" y="1514475"/>
            <a:ext cx="12039600" cy="4352925"/>
          </a:xfrm>
        </p:spPr>
        <p:txBody>
          <a:bodyPr/>
          <a:lstStyle/>
          <a:p>
            <a:r>
              <a:rPr lang="en-US" altLang="en-US"/>
              <a:t>Blest and happy is he, </a:t>
            </a:r>
            <a:br>
              <a:rPr lang="en-US" altLang="en-US"/>
            </a:br>
            <a:r>
              <a:rPr lang="en-US" altLang="en-US"/>
              <a:t>who obeys and fears God; </a:t>
            </a:r>
          </a:p>
        </p:txBody>
      </p:sp>
      <p:sp>
        <p:nvSpPr>
          <p:cNvPr id="3" name="Text Placeholder 2">
            <a:extLst>
              <a:ext uri="{FF2B5EF4-FFF2-40B4-BE49-F238E27FC236}">
                <a16:creationId xmlns:a16="http://schemas.microsoft.com/office/drawing/2014/main" id="{4DC12336-A072-4A14-9300-76256492AD6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Title 1">
            <a:extLst>
              <a:ext uri="{FF2B5EF4-FFF2-40B4-BE49-F238E27FC236}">
                <a16:creationId xmlns:a16="http://schemas.microsoft.com/office/drawing/2014/main" id="{0CBA8108-8A7F-4E57-A65D-CC115CE2D804}"/>
              </a:ext>
            </a:extLst>
          </p:cNvPr>
          <p:cNvSpPr>
            <a:spLocks noGrp="1"/>
          </p:cNvSpPr>
          <p:nvPr>
            <p:ph type="ctrTitle"/>
          </p:nvPr>
        </p:nvSpPr>
        <p:spPr>
          <a:xfrm>
            <a:off x="76200" y="1514475"/>
            <a:ext cx="12039600" cy="4352925"/>
          </a:xfrm>
        </p:spPr>
        <p:txBody>
          <a:bodyPr/>
          <a:lstStyle/>
          <a:p>
            <a:r>
              <a:rPr lang="en-US" altLang="en-US"/>
              <a:t>Out of Zion the Eternal </a:t>
            </a:r>
            <a:br>
              <a:rPr lang="en-US" altLang="en-US"/>
            </a:br>
            <a:r>
              <a:rPr lang="en-US" altLang="en-US"/>
              <a:t>will this blessing send him: </a:t>
            </a:r>
          </a:p>
        </p:txBody>
      </p:sp>
      <p:sp>
        <p:nvSpPr>
          <p:cNvPr id="6" name="Text Placeholder 5">
            <a:extLst>
              <a:ext uri="{FF2B5EF4-FFF2-40B4-BE49-F238E27FC236}">
                <a16:creationId xmlns:a16="http://schemas.microsoft.com/office/drawing/2014/main" id="{91BD7ED2-0E72-4814-8CFC-CCFEF4CF6F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Title 1">
            <a:extLst>
              <a:ext uri="{FF2B5EF4-FFF2-40B4-BE49-F238E27FC236}">
                <a16:creationId xmlns:a16="http://schemas.microsoft.com/office/drawing/2014/main" id="{53DD60E4-AD1A-4740-B5EE-0421A460501C}"/>
              </a:ext>
            </a:extLst>
          </p:cNvPr>
          <p:cNvSpPr>
            <a:spLocks noGrp="1"/>
          </p:cNvSpPr>
          <p:nvPr>
            <p:ph type="ctrTitle"/>
          </p:nvPr>
        </p:nvSpPr>
        <p:spPr>
          <a:xfrm>
            <a:off x="76200" y="1514475"/>
            <a:ext cx="12039600" cy="4352925"/>
          </a:xfrm>
        </p:spPr>
        <p:txBody>
          <a:bodyPr/>
          <a:lstStyle/>
          <a:p>
            <a:r>
              <a:rPr lang="en-US" altLang="en-US"/>
              <a:t>All the days of his life, </a:t>
            </a:r>
            <a:br>
              <a:rPr lang="en-US" altLang="en-US"/>
            </a:br>
            <a:r>
              <a:rPr lang="en-US" altLang="en-US"/>
              <a:t>he and his sons shall thrive; </a:t>
            </a:r>
          </a:p>
        </p:txBody>
      </p:sp>
      <p:sp>
        <p:nvSpPr>
          <p:cNvPr id="6" name="Text Placeholder 5">
            <a:extLst>
              <a:ext uri="{FF2B5EF4-FFF2-40B4-BE49-F238E27FC236}">
                <a16:creationId xmlns:a16="http://schemas.microsoft.com/office/drawing/2014/main" id="{B1D28F7E-6697-4BA3-8304-450208F63F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Title 1">
            <a:extLst>
              <a:ext uri="{FF2B5EF4-FFF2-40B4-BE49-F238E27FC236}">
                <a16:creationId xmlns:a16="http://schemas.microsoft.com/office/drawing/2014/main" id="{B9EC14B6-4B8E-49AE-BB95-BEED92C6C832}"/>
              </a:ext>
            </a:extLst>
          </p:cNvPr>
          <p:cNvSpPr>
            <a:spLocks noGrp="1"/>
          </p:cNvSpPr>
          <p:nvPr>
            <p:ph type="ctrTitle"/>
          </p:nvPr>
        </p:nvSpPr>
        <p:spPr>
          <a:xfrm>
            <a:off x="76200" y="1514475"/>
            <a:ext cx="12039600" cy="4352925"/>
          </a:xfrm>
        </p:spPr>
        <p:txBody>
          <a:bodyPr/>
          <a:lstStyle/>
          <a:p>
            <a:r>
              <a:rPr lang="en-US" altLang="en-US"/>
              <a:t>They shall see Isr’el flourish; </a:t>
            </a:r>
            <a:br>
              <a:rPr lang="en-US" altLang="en-US"/>
            </a:br>
            <a:r>
              <a:rPr lang="en-US" altLang="en-US"/>
              <a:t>in Jerusalem, peace.</a:t>
            </a:r>
          </a:p>
        </p:txBody>
      </p:sp>
      <p:sp>
        <p:nvSpPr>
          <p:cNvPr id="6" name="Text Placeholder 5">
            <a:extLst>
              <a:ext uri="{FF2B5EF4-FFF2-40B4-BE49-F238E27FC236}">
                <a16:creationId xmlns:a16="http://schemas.microsoft.com/office/drawing/2014/main" id="{B760412A-0937-4878-B7F1-36EB6F1B0B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4658" name="Title 1">
            <a:extLst>
              <a:ext uri="{FF2B5EF4-FFF2-40B4-BE49-F238E27FC236}">
                <a16:creationId xmlns:a16="http://schemas.microsoft.com/office/drawing/2014/main" id="{43310459-FF17-4ABC-963C-155DB71F6C54}"/>
              </a:ext>
            </a:extLst>
          </p:cNvPr>
          <p:cNvSpPr>
            <a:spLocks noGrp="1"/>
          </p:cNvSpPr>
          <p:nvPr>
            <p:ph type="ctrTitle"/>
          </p:nvPr>
        </p:nvSpPr>
        <p:spPr>
          <a:xfrm>
            <a:off x="914400" y="1895475"/>
            <a:ext cx="10363200" cy="3362325"/>
          </a:xfrm>
        </p:spPr>
        <p:txBody>
          <a:bodyPr/>
          <a:lstStyle/>
          <a:p>
            <a:pPr>
              <a:defRPr/>
            </a:pPr>
            <a:r>
              <a:rPr lang="en-US" altLang="x-none"/>
              <a:t>Praise God’s Name!</a:t>
            </a:r>
            <a:endParaRPr lang="en-US" altLang="x-none" dirty="0"/>
          </a:p>
        </p:txBody>
      </p:sp>
      <p:sp>
        <p:nvSpPr>
          <p:cNvPr id="3" name="Text Placeholder 2">
            <a:extLst>
              <a:ext uri="{FF2B5EF4-FFF2-40B4-BE49-F238E27FC236}">
                <a16:creationId xmlns:a16="http://schemas.microsoft.com/office/drawing/2014/main" id="{AC7F0F4A-0E99-4428-A705-F937EC76E6B6}"/>
              </a:ext>
            </a:extLst>
          </p:cNvPr>
          <p:cNvSpPr>
            <a:spLocks noGrp="1"/>
          </p:cNvSpPr>
          <p:nvPr>
            <p:ph type="body" sz="quarter" idx="10"/>
          </p:nvPr>
        </p:nvSpPr>
        <p:spPr>
          <a:xfrm>
            <a:off x="914400" y="692150"/>
            <a:ext cx="10363200" cy="831850"/>
          </a:xfrm>
        </p:spPr>
        <p:txBody>
          <a:bodyPr/>
          <a:lstStyle/>
          <a:p>
            <a:pPr>
              <a:defRPr/>
            </a:pPr>
            <a:r>
              <a:rPr lang="en-US" altLang="x-none"/>
              <a:t>Hymn 78</a:t>
            </a:r>
            <a:endParaRPr lang="en-US" dirty="0"/>
          </a:p>
        </p:txBody>
      </p:sp>
      <p:sp>
        <p:nvSpPr>
          <p:cNvPr id="9" name="Text Placeholder 8">
            <a:extLst>
              <a:ext uri="{FF2B5EF4-FFF2-40B4-BE49-F238E27FC236}">
                <a16:creationId xmlns:a16="http://schemas.microsoft.com/office/drawing/2014/main" id="{F1453794-0E50-4AF8-ACC6-7A419550A7D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Title 1">
            <a:extLst>
              <a:ext uri="{FF2B5EF4-FFF2-40B4-BE49-F238E27FC236}">
                <a16:creationId xmlns:a16="http://schemas.microsoft.com/office/drawing/2014/main" id="{DE798B0C-ED43-4864-A502-E1C319DAA692}"/>
              </a:ext>
            </a:extLst>
          </p:cNvPr>
          <p:cNvSpPr>
            <a:spLocks noGrp="1"/>
          </p:cNvSpPr>
          <p:nvPr>
            <p:ph type="ctrTitle"/>
          </p:nvPr>
        </p:nvSpPr>
        <p:spPr>
          <a:xfrm>
            <a:off x="76200" y="1514475"/>
            <a:ext cx="12039600" cy="4352925"/>
          </a:xfrm>
        </p:spPr>
        <p:txBody>
          <a:bodyPr/>
          <a:lstStyle/>
          <a:p>
            <a:r>
              <a:rPr lang="en-US" altLang="en-US"/>
              <a:t> Hallelujah! </a:t>
            </a:r>
            <a:br>
              <a:rPr lang="en-US" altLang="en-US"/>
            </a:br>
            <a:r>
              <a:rPr lang="en-US" altLang="en-US"/>
              <a:t>Praise God’s Name! </a:t>
            </a:r>
            <a:br>
              <a:rPr lang="en-US" altLang="en-US"/>
            </a:br>
            <a:r>
              <a:rPr lang="en-US" altLang="en-US"/>
              <a:t>Praise His name </a:t>
            </a:r>
            <a:br>
              <a:rPr lang="en-US" altLang="en-US"/>
            </a:br>
            <a:r>
              <a:rPr lang="en-US" altLang="en-US"/>
              <a:t>of whom you serve! </a:t>
            </a:r>
          </a:p>
        </p:txBody>
      </p:sp>
      <p:sp>
        <p:nvSpPr>
          <p:cNvPr id="3" name="Text Placeholder 2">
            <a:extLst>
              <a:ext uri="{FF2B5EF4-FFF2-40B4-BE49-F238E27FC236}">
                <a16:creationId xmlns:a16="http://schemas.microsoft.com/office/drawing/2014/main" id="{1FB36BF5-728E-430B-8DE3-923298DAF50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Title 1">
            <a:extLst>
              <a:ext uri="{FF2B5EF4-FFF2-40B4-BE49-F238E27FC236}">
                <a16:creationId xmlns:a16="http://schemas.microsoft.com/office/drawing/2014/main" id="{CEC61CCE-144D-4323-B6A7-E2594EF9B449}"/>
              </a:ext>
            </a:extLst>
          </p:cNvPr>
          <p:cNvSpPr>
            <a:spLocks noGrp="1"/>
          </p:cNvSpPr>
          <p:nvPr>
            <p:ph type="ctrTitle"/>
          </p:nvPr>
        </p:nvSpPr>
        <p:spPr>
          <a:xfrm>
            <a:off x="76200" y="1514475"/>
            <a:ext cx="12039600" cy="4352925"/>
          </a:xfrm>
        </p:spPr>
        <p:txBody>
          <a:bodyPr/>
          <a:lstStyle/>
          <a:p>
            <a:r>
              <a:rPr lang="en-US" altLang="en-US"/>
              <a:t>You who stand </a:t>
            </a:r>
            <a:br>
              <a:rPr lang="en-US" altLang="en-US"/>
            </a:br>
            <a:r>
              <a:rPr lang="en-US" altLang="en-US"/>
              <a:t>within God’s house </a:t>
            </a:r>
            <a:br>
              <a:rPr lang="en-US" altLang="en-US"/>
            </a:br>
            <a:r>
              <a:rPr lang="en-US" altLang="en-US"/>
              <a:t>shall praise His name </a:t>
            </a:r>
            <a:br>
              <a:rPr lang="en-US" altLang="en-US"/>
            </a:br>
            <a:r>
              <a:rPr lang="en-US" altLang="en-US"/>
              <a:t>within His courts! </a:t>
            </a:r>
          </a:p>
        </p:txBody>
      </p:sp>
      <p:sp>
        <p:nvSpPr>
          <p:cNvPr id="6" name="Text Placeholder 5">
            <a:extLst>
              <a:ext uri="{FF2B5EF4-FFF2-40B4-BE49-F238E27FC236}">
                <a16:creationId xmlns:a16="http://schemas.microsoft.com/office/drawing/2014/main" id="{082D3A3A-6734-497F-BF9E-D121570181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Title 1">
            <a:extLst>
              <a:ext uri="{FF2B5EF4-FFF2-40B4-BE49-F238E27FC236}">
                <a16:creationId xmlns:a16="http://schemas.microsoft.com/office/drawing/2014/main" id="{64C90E7D-CB67-46F8-81AF-8147917E50B0}"/>
              </a:ext>
            </a:extLst>
          </p:cNvPr>
          <p:cNvSpPr>
            <a:spLocks noGrp="1"/>
          </p:cNvSpPr>
          <p:nvPr>
            <p:ph type="ctrTitle"/>
          </p:nvPr>
        </p:nvSpPr>
        <p:spPr>
          <a:xfrm>
            <a:off x="76200" y="1514475"/>
            <a:ext cx="12039600" cy="4352925"/>
          </a:xfrm>
        </p:spPr>
        <p:txBody>
          <a:bodyPr/>
          <a:lstStyle/>
          <a:p>
            <a:r>
              <a:rPr lang="en-US" altLang="en-US"/>
              <a:t>He removes their name forever, </a:t>
            </a:r>
            <a:br>
              <a:rPr lang="en-US" altLang="en-US"/>
            </a:br>
            <a:r>
              <a:rPr lang="en-US" altLang="en-US"/>
              <a:t>and their mem’ry dies with them. </a:t>
            </a:r>
          </a:p>
        </p:txBody>
      </p:sp>
      <p:sp>
        <p:nvSpPr>
          <p:cNvPr id="6" name="Text Placeholder 5">
            <a:extLst>
              <a:ext uri="{FF2B5EF4-FFF2-40B4-BE49-F238E27FC236}">
                <a16:creationId xmlns:a16="http://schemas.microsoft.com/office/drawing/2014/main" id="{03BC1EEF-819F-4656-A714-CED44078F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Title 1">
            <a:extLst>
              <a:ext uri="{FF2B5EF4-FFF2-40B4-BE49-F238E27FC236}">
                <a16:creationId xmlns:a16="http://schemas.microsoft.com/office/drawing/2014/main" id="{CAC187E0-E337-48B7-B30B-FAF0C2DE2363}"/>
              </a:ext>
            </a:extLst>
          </p:cNvPr>
          <p:cNvSpPr>
            <a:spLocks noGrp="1"/>
          </p:cNvSpPr>
          <p:nvPr>
            <p:ph type="ctrTitle"/>
          </p:nvPr>
        </p:nvSpPr>
        <p:spPr>
          <a:xfrm>
            <a:off x="76200" y="1514475"/>
            <a:ext cx="12039600" cy="4352925"/>
          </a:xfrm>
        </p:spPr>
        <p:txBody>
          <a:bodyPr/>
          <a:lstStyle/>
          <a:p>
            <a:r>
              <a:rPr lang="en-US" altLang="en-US"/>
              <a:t>Praise the Lord, for He is good; </a:t>
            </a:r>
            <a:br>
              <a:rPr lang="en-US" altLang="en-US"/>
            </a:br>
            <a:r>
              <a:rPr lang="en-US" altLang="en-US"/>
              <a:t>sing your praises to His name! </a:t>
            </a:r>
          </a:p>
        </p:txBody>
      </p:sp>
      <p:sp>
        <p:nvSpPr>
          <p:cNvPr id="6" name="Text Placeholder 5">
            <a:extLst>
              <a:ext uri="{FF2B5EF4-FFF2-40B4-BE49-F238E27FC236}">
                <a16:creationId xmlns:a16="http://schemas.microsoft.com/office/drawing/2014/main" id="{45896B09-BC60-40F4-A832-115F19239E3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6" name="Title 1">
            <a:extLst>
              <a:ext uri="{FF2B5EF4-FFF2-40B4-BE49-F238E27FC236}">
                <a16:creationId xmlns:a16="http://schemas.microsoft.com/office/drawing/2014/main" id="{0295A099-124A-4701-BC7A-DF77C6D0CF3A}"/>
              </a:ext>
            </a:extLst>
          </p:cNvPr>
          <p:cNvSpPr>
            <a:spLocks noGrp="1"/>
          </p:cNvSpPr>
          <p:nvPr>
            <p:ph type="ctrTitle"/>
          </p:nvPr>
        </p:nvSpPr>
        <p:spPr>
          <a:xfrm>
            <a:off x="76200" y="1514475"/>
            <a:ext cx="12039600" cy="4352925"/>
          </a:xfrm>
        </p:spPr>
        <p:txBody>
          <a:bodyPr/>
          <a:lstStyle/>
          <a:p>
            <a:r>
              <a:rPr lang="en-US" altLang="en-US"/>
              <a:t>God has chosen for Himself, </a:t>
            </a:r>
            <a:br>
              <a:rPr lang="en-US" altLang="en-US"/>
            </a:br>
            <a:r>
              <a:rPr lang="en-US" altLang="en-US"/>
              <a:t>as His prized possession, Israel.</a:t>
            </a:r>
          </a:p>
        </p:txBody>
      </p:sp>
      <p:sp>
        <p:nvSpPr>
          <p:cNvPr id="6" name="Text Placeholder 5">
            <a:extLst>
              <a:ext uri="{FF2B5EF4-FFF2-40B4-BE49-F238E27FC236}">
                <a16:creationId xmlns:a16="http://schemas.microsoft.com/office/drawing/2014/main" id="{62DA9682-1EA4-4937-9E90-2B77673649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Title 1">
            <a:extLst>
              <a:ext uri="{FF2B5EF4-FFF2-40B4-BE49-F238E27FC236}">
                <a16:creationId xmlns:a16="http://schemas.microsoft.com/office/drawing/2014/main" id="{72C7D008-7A4C-4AAC-859E-712260CB31CA}"/>
              </a:ext>
            </a:extLst>
          </p:cNvPr>
          <p:cNvSpPr>
            <a:spLocks noGrp="1"/>
          </p:cNvSpPr>
          <p:nvPr>
            <p:ph type="ctrTitle"/>
          </p:nvPr>
        </p:nvSpPr>
        <p:spPr>
          <a:xfrm>
            <a:off x="76200" y="1514475"/>
            <a:ext cx="12039600" cy="4352925"/>
          </a:xfrm>
        </p:spPr>
        <p:txBody>
          <a:bodyPr/>
          <a:lstStyle/>
          <a:p>
            <a:r>
              <a:rPr lang="en-US" altLang="en-US"/>
              <a:t>God is great above all gods; </a:t>
            </a:r>
            <a:br>
              <a:rPr lang="en-US" altLang="en-US"/>
            </a:br>
            <a:r>
              <a:rPr lang="en-US" altLang="en-US"/>
              <a:t>what He pleases that He does, </a:t>
            </a:r>
          </a:p>
        </p:txBody>
      </p:sp>
      <p:sp>
        <p:nvSpPr>
          <p:cNvPr id="3" name="Text Placeholder 2">
            <a:extLst>
              <a:ext uri="{FF2B5EF4-FFF2-40B4-BE49-F238E27FC236}">
                <a16:creationId xmlns:a16="http://schemas.microsoft.com/office/drawing/2014/main" id="{BBE513F3-99E3-4E57-9B63-7E540E4D84D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Title 1">
            <a:extLst>
              <a:ext uri="{FF2B5EF4-FFF2-40B4-BE49-F238E27FC236}">
                <a16:creationId xmlns:a16="http://schemas.microsoft.com/office/drawing/2014/main" id="{AE84C2F0-E2B3-4CB0-9FE0-691B188A7E7F}"/>
              </a:ext>
            </a:extLst>
          </p:cNvPr>
          <p:cNvSpPr>
            <a:spLocks noGrp="1"/>
          </p:cNvSpPr>
          <p:nvPr>
            <p:ph type="ctrTitle"/>
          </p:nvPr>
        </p:nvSpPr>
        <p:spPr>
          <a:xfrm>
            <a:off x="76200" y="1514475"/>
            <a:ext cx="12039600" cy="4352925"/>
          </a:xfrm>
        </p:spPr>
        <p:txBody>
          <a:bodyPr/>
          <a:lstStyle/>
          <a:p>
            <a:r>
              <a:rPr lang="en-US" altLang="en-US"/>
              <a:t>In the heav’n and on the earth, </a:t>
            </a:r>
            <a:br>
              <a:rPr lang="en-US" altLang="en-US"/>
            </a:br>
            <a:r>
              <a:rPr lang="en-US" altLang="en-US"/>
              <a:t>in the seas and depths </a:t>
            </a:r>
            <a:br>
              <a:rPr lang="en-US" altLang="en-US"/>
            </a:br>
            <a:r>
              <a:rPr lang="en-US" altLang="en-US"/>
              <a:t>of oceans wide; </a:t>
            </a:r>
          </a:p>
        </p:txBody>
      </p:sp>
      <p:sp>
        <p:nvSpPr>
          <p:cNvPr id="6" name="Text Placeholder 5">
            <a:extLst>
              <a:ext uri="{FF2B5EF4-FFF2-40B4-BE49-F238E27FC236}">
                <a16:creationId xmlns:a16="http://schemas.microsoft.com/office/drawing/2014/main" id="{39ED097B-810D-46E2-9B9A-F94BF8C477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0018" name="Title 1">
            <a:extLst>
              <a:ext uri="{FF2B5EF4-FFF2-40B4-BE49-F238E27FC236}">
                <a16:creationId xmlns:a16="http://schemas.microsoft.com/office/drawing/2014/main" id="{07C5A2A4-A1C1-4857-BFB3-992A810A0F11}"/>
              </a:ext>
            </a:extLst>
          </p:cNvPr>
          <p:cNvSpPr>
            <a:spLocks noGrp="1"/>
          </p:cNvSpPr>
          <p:nvPr>
            <p:ph type="ctrTitle"/>
          </p:nvPr>
        </p:nvSpPr>
        <p:spPr>
          <a:xfrm>
            <a:off x="76200" y="1514475"/>
            <a:ext cx="12039600" cy="4352925"/>
          </a:xfrm>
        </p:spPr>
        <p:txBody>
          <a:bodyPr/>
          <a:lstStyle/>
          <a:p>
            <a:r>
              <a:rPr lang="en-US" altLang="en-US"/>
              <a:t>Raises mists o’er all the earth; </a:t>
            </a:r>
            <a:br>
              <a:rPr lang="en-US" altLang="en-US"/>
            </a:br>
            <a:r>
              <a:rPr lang="en-US" altLang="en-US"/>
              <a:t>sends the lightning and the rain; </a:t>
            </a:r>
          </a:p>
        </p:txBody>
      </p:sp>
      <p:sp>
        <p:nvSpPr>
          <p:cNvPr id="6" name="Text Placeholder 5">
            <a:extLst>
              <a:ext uri="{FF2B5EF4-FFF2-40B4-BE49-F238E27FC236}">
                <a16:creationId xmlns:a16="http://schemas.microsoft.com/office/drawing/2014/main" id="{FFA4374C-04EC-4517-8654-F200A93E12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Title 1">
            <a:extLst>
              <a:ext uri="{FF2B5EF4-FFF2-40B4-BE49-F238E27FC236}">
                <a16:creationId xmlns:a16="http://schemas.microsoft.com/office/drawing/2014/main" id="{C8F1148B-E13A-4D94-8658-A557A8741F64}"/>
              </a:ext>
            </a:extLst>
          </p:cNvPr>
          <p:cNvSpPr>
            <a:spLocks noGrp="1"/>
          </p:cNvSpPr>
          <p:nvPr>
            <p:ph type="ctrTitle"/>
          </p:nvPr>
        </p:nvSpPr>
        <p:spPr>
          <a:xfrm>
            <a:off x="76200" y="1514475"/>
            <a:ext cx="12039600" cy="4352925"/>
          </a:xfrm>
        </p:spPr>
        <p:txBody>
          <a:bodyPr/>
          <a:lstStyle/>
          <a:p>
            <a:r>
              <a:rPr lang="en-US" altLang="en-US"/>
              <a:t>And in Egypt He it was, </a:t>
            </a:r>
            <a:br>
              <a:rPr lang="en-US" altLang="en-US"/>
            </a:br>
            <a:r>
              <a:rPr lang="en-US" altLang="en-US"/>
              <a:t>struck the firstborn </a:t>
            </a:r>
            <a:br>
              <a:rPr lang="en-US" altLang="en-US"/>
            </a:br>
            <a:r>
              <a:rPr lang="en-US" altLang="en-US"/>
              <a:t>both of man and beast.</a:t>
            </a:r>
          </a:p>
        </p:txBody>
      </p:sp>
      <p:sp>
        <p:nvSpPr>
          <p:cNvPr id="6" name="Text Placeholder 5">
            <a:extLst>
              <a:ext uri="{FF2B5EF4-FFF2-40B4-BE49-F238E27FC236}">
                <a16:creationId xmlns:a16="http://schemas.microsoft.com/office/drawing/2014/main" id="{8C7E066F-EF54-421B-BFDD-688DDA6462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066" name="Title 1">
            <a:extLst>
              <a:ext uri="{FF2B5EF4-FFF2-40B4-BE49-F238E27FC236}">
                <a16:creationId xmlns:a16="http://schemas.microsoft.com/office/drawing/2014/main" id="{947744F9-CD41-465A-B79B-4B649CAC7EF7}"/>
              </a:ext>
            </a:extLst>
          </p:cNvPr>
          <p:cNvSpPr>
            <a:spLocks noGrp="1"/>
          </p:cNvSpPr>
          <p:nvPr>
            <p:ph type="ctrTitle"/>
          </p:nvPr>
        </p:nvSpPr>
        <p:spPr>
          <a:xfrm>
            <a:off x="76200" y="1514475"/>
            <a:ext cx="12039600" cy="4352925"/>
          </a:xfrm>
        </p:spPr>
        <p:txBody>
          <a:bodyPr/>
          <a:lstStyle/>
          <a:p>
            <a:r>
              <a:rPr lang="en-US" altLang="en-US"/>
              <a:t>He sent signs and wonders great, </a:t>
            </a:r>
            <a:br>
              <a:rPr lang="en-US" altLang="en-US"/>
            </a:br>
            <a:r>
              <a:rPr lang="en-US" altLang="en-US"/>
              <a:t>in the midst of Egypt’s land; </a:t>
            </a:r>
          </a:p>
        </p:txBody>
      </p:sp>
      <p:sp>
        <p:nvSpPr>
          <p:cNvPr id="3" name="Text Placeholder 2">
            <a:extLst>
              <a:ext uri="{FF2B5EF4-FFF2-40B4-BE49-F238E27FC236}">
                <a16:creationId xmlns:a16="http://schemas.microsoft.com/office/drawing/2014/main" id="{062A82D5-2764-4872-8EAF-E0DFCEA9386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0" name="Title 1">
            <a:extLst>
              <a:ext uri="{FF2B5EF4-FFF2-40B4-BE49-F238E27FC236}">
                <a16:creationId xmlns:a16="http://schemas.microsoft.com/office/drawing/2014/main" id="{8D50D96E-1CF4-4C1B-999A-15AD140EB9CB}"/>
              </a:ext>
            </a:extLst>
          </p:cNvPr>
          <p:cNvSpPr>
            <a:spLocks noGrp="1"/>
          </p:cNvSpPr>
          <p:nvPr>
            <p:ph type="ctrTitle"/>
          </p:nvPr>
        </p:nvSpPr>
        <p:spPr>
          <a:xfrm>
            <a:off x="76200" y="1514475"/>
            <a:ext cx="12039600" cy="4352925"/>
          </a:xfrm>
        </p:spPr>
        <p:txBody>
          <a:bodyPr/>
          <a:lstStyle/>
          <a:p>
            <a:r>
              <a:rPr lang="en-US" altLang="en-US"/>
              <a:t>Many nations did He strike, </a:t>
            </a:r>
            <a:br>
              <a:rPr lang="en-US" altLang="en-US"/>
            </a:br>
            <a:r>
              <a:rPr lang="en-US" altLang="en-US"/>
              <a:t>many mighty kings for Israel. </a:t>
            </a:r>
          </a:p>
        </p:txBody>
      </p:sp>
      <p:sp>
        <p:nvSpPr>
          <p:cNvPr id="6" name="Text Placeholder 5">
            <a:extLst>
              <a:ext uri="{FF2B5EF4-FFF2-40B4-BE49-F238E27FC236}">
                <a16:creationId xmlns:a16="http://schemas.microsoft.com/office/drawing/2014/main" id="{98057AF6-B72F-4EFD-8E14-25E8456BFA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4114" name="Title 1">
            <a:extLst>
              <a:ext uri="{FF2B5EF4-FFF2-40B4-BE49-F238E27FC236}">
                <a16:creationId xmlns:a16="http://schemas.microsoft.com/office/drawing/2014/main" id="{440287E3-E424-40AC-AAE3-7C12724E626F}"/>
              </a:ext>
            </a:extLst>
          </p:cNvPr>
          <p:cNvSpPr>
            <a:spLocks noGrp="1"/>
          </p:cNvSpPr>
          <p:nvPr>
            <p:ph type="ctrTitle"/>
          </p:nvPr>
        </p:nvSpPr>
        <p:spPr>
          <a:xfrm>
            <a:off x="76200" y="1514475"/>
            <a:ext cx="12039600" cy="4352925"/>
          </a:xfrm>
        </p:spPr>
        <p:txBody>
          <a:bodyPr/>
          <a:lstStyle/>
          <a:p>
            <a:r>
              <a:rPr lang="en-US" altLang="en-US"/>
              <a:t>Great Your name, Eternal God; </a:t>
            </a:r>
            <a:br>
              <a:rPr lang="en-US" altLang="en-US"/>
            </a:br>
            <a:r>
              <a:rPr lang="en-US" altLang="en-US"/>
              <a:t>great Your fame forevermore! </a:t>
            </a:r>
          </a:p>
        </p:txBody>
      </p:sp>
      <p:sp>
        <p:nvSpPr>
          <p:cNvPr id="6" name="Text Placeholder 5">
            <a:extLst>
              <a:ext uri="{FF2B5EF4-FFF2-40B4-BE49-F238E27FC236}">
                <a16:creationId xmlns:a16="http://schemas.microsoft.com/office/drawing/2014/main" id="{4C41754C-35F8-4759-B048-25D38DF3D9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5138" name="Title 1">
            <a:extLst>
              <a:ext uri="{FF2B5EF4-FFF2-40B4-BE49-F238E27FC236}">
                <a16:creationId xmlns:a16="http://schemas.microsoft.com/office/drawing/2014/main" id="{A1791A2F-E426-4C9C-BDFC-914FED12DE9C}"/>
              </a:ext>
            </a:extLst>
          </p:cNvPr>
          <p:cNvSpPr>
            <a:spLocks noGrp="1"/>
          </p:cNvSpPr>
          <p:nvPr>
            <p:ph type="ctrTitle"/>
          </p:nvPr>
        </p:nvSpPr>
        <p:spPr>
          <a:xfrm>
            <a:off x="76200" y="1514475"/>
            <a:ext cx="12039600" cy="4352925"/>
          </a:xfrm>
        </p:spPr>
        <p:txBody>
          <a:bodyPr/>
          <a:lstStyle/>
          <a:p>
            <a:r>
              <a:rPr lang="en-US" altLang="en-US"/>
              <a:t>Both endure to ev’ry age, </a:t>
            </a:r>
            <a:br>
              <a:rPr lang="en-US" altLang="en-US"/>
            </a:br>
            <a:r>
              <a:rPr lang="en-US" altLang="en-US"/>
              <a:t>and to generations yet to come.</a:t>
            </a:r>
          </a:p>
        </p:txBody>
      </p:sp>
      <p:sp>
        <p:nvSpPr>
          <p:cNvPr id="6" name="Text Placeholder 5">
            <a:extLst>
              <a:ext uri="{FF2B5EF4-FFF2-40B4-BE49-F238E27FC236}">
                <a16:creationId xmlns:a16="http://schemas.microsoft.com/office/drawing/2014/main" id="{327EDA65-3FE4-4622-9E33-8285CCB8FE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Title 1">
            <a:extLst>
              <a:ext uri="{FF2B5EF4-FFF2-40B4-BE49-F238E27FC236}">
                <a16:creationId xmlns:a16="http://schemas.microsoft.com/office/drawing/2014/main" id="{C1E71920-EDAF-467B-9A9C-61E3CA48D91C}"/>
              </a:ext>
            </a:extLst>
          </p:cNvPr>
          <p:cNvSpPr>
            <a:spLocks noGrp="1"/>
          </p:cNvSpPr>
          <p:nvPr>
            <p:ph type="ctrTitle"/>
          </p:nvPr>
        </p:nvSpPr>
        <p:spPr>
          <a:xfrm>
            <a:off x="76200" y="1514475"/>
            <a:ext cx="12039600" cy="4352925"/>
          </a:xfrm>
        </p:spPr>
        <p:txBody>
          <a:bodyPr/>
          <a:lstStyle/>
          <a:p>
            <a:r>
              <a:rPr lang="en-US" altLang="en-US"/>
              <a:t>But He judges all with fairness; </a:t>
            </a:r>
            <a:br>
              <a:rPr lang="en-US" altLang="en-US"/>
            </a:br>
            <a:r>
              <a:rPr lang="en-US" altLang="en-US"/>
              <a:t>He will rule with equity; </a:t>
            </a:r>
          </a:p>
        </p:txBody>
      </p:sp>
      <p:sp>
        <p:nvSpPr>
          <p:cNvPr id="6" name="Text Placeholder 5">
            <a:extLst>
              <a:ext uri="{FF2B5EF4-FFF2-40B4-BE49-F238E27FC236}">
                <a16:creationId xmlns:a16="http://schemas.microsoft.com/office/drawing/2014/main" id="{D33A4AC8-B740-4C34-A799-BAC7D8CA41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Title 1">
            <a:extLst>
              <a:ext uri="{FF2B5EF4-FFF2-40B4-BE49-F238E27FC236}">
                <a16:creationId xmlns:a16="http://schemas.microsoft.com/office/drawing/2014/main" id="{A3909152-93DC-4C8A-9827-1FF5EF7E93E4}"/>
              </a:ext>
            </a:extLst>
          </p:cNvPr>
          <p:cNvSpPr>
            <a:spLocks noGrp="1"/>
          </p:cNvSpPr>
          <p:nvPr>
            <p:ph type="ctrTitle"/>
          </p:nvPr>
        </p:nvSpPr>
        <p:spPr>
          <a:xfrm>
            <a:off x="914400" y="1895475"/>
            <a:ext cx="10363200" cy="3362325"/>
          </a:xfrm>
        </p:spPr>
        <p:txBody>
          <a:bodyPr/>
          <a:lstStyle/>
          <a:p>
            <a:pPr>
              <a:defRPr/>
            </a:pPr>
            <a:r>
              <a:rPr lang="en-US" altLang="x-none"/>
              <a:t>His Mercy Never Fails</a:t>
            </a:r>
            <a:endParaRPr lang="en-US" altLang="x-none" dirty="0"/>
          </a:p>
        </p:txBody>
      </p:sp>
      <p:sp>
        <p:nvSpPr>
          <p:cNvPr id="3" name="Text Placeholder 2">
            <a:extLst>
              <a:ext uri="{FF2B5EF4-FFF2-40B4-BE49-F238E27FC236}">
                <a16:creationId xmlns:a16="http://schemas.microsoft.com/office/drawing/2014/main" id="{EFF3B742-0555-494B-BDC7-F061CD50BAB7}"/>
              </a:ext>
            </a:extLst>
          </p:cNvPr>
          <p:cNvSpPr>
            <a:spLocks noGrp="1"/>
          </p:cNvSpPr>
          <p:nvPr>
            <p:ph type="body" sz="quarter" idx="10"/>
          </p:nvPr>
        </p:nvSpPr>
        <p:spPr>
          <a:xfrm>
            <a:off x="914400" y="692150"/>
            <a:ext cx="10363200" cy="831850"/>
          </a:xfrm>
        </p:spPr>
        <p:txBody>
          <a:bodyPr/>
          <a:lstStyle/>
          <a:p>
            <a:pPr>
              <a:defRPr/>
            </a:pPr>
            <a:r>
              <a:rPr lang="en-US" altLang="x-none"/>
              <a:t>Hymn 79</a:t>
            </a:r>
            <a:endParaRPr lang="en-US" dirty="0"/>
          </a:p>
        </p:txBody>
      </p:sp>
      <p:sp>
        <p:nvSpPr>
          <p:cNvPr id="9" name="Text Placeholder 8">
            <a:extLst>
              <a:ext uri="{FF2B5EF4-FFF2-40B4-BE49-F238E27FC236}">
                <a16:creationId xmlns:a16="http://schemas.microsoft.com/office/drawing/2014/main" id="{BADEE028-D21B-4799-980A-458DC399EAB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0" name="Title 1">
            <a:extLst>
              <a:ext uri="{FF2B5EF4-FFF2-40B4-BE49-F238E27FC236}">
                <a16:creationId xmlns:a16="http://schemas.microsoft.com/office/drawing/2014/main" id="{A2D24E13-B672-42D4-98A0-A609901AD4D4}"/>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give thanks unto </a:t>
            </a:r>
            <a:br>
              <a:rPr lang="en-US" altLang="en-US"/>
            </a:br>
            <a:r>
              <a:rPr lang="en-US" altLang="en-US"/>
              <a:t>the Lord of lords; </a:t>
            </a:r>
          </a:p>
        </p:txBody>
      </p:sp>
      <p:sp>
        <p:nvSpPr>
          <p:cNvPr id="3" name="Text Placeholder 2">
            <a:extLst>
              <a:ext uri="{FF2B5EF4-FFF2-40B4-BE49-F238E27FC236}">
                <a16:creationId xmlns:a16="http://schemas.microsoft.com/office/drawing/2014/main" id="{83089E70-EE4D-45C3-8232-375A232020A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9234" name="Title 1">
            <a:extLst>
              <a:ext uri="{FF2B5EF4-FFF2-40B4-BE49-F238E27FC236}">
                <a16:creationId xmlns:a16="http://schemas.microsoft.com/office/drawing/2014/main" id="{90807AC5-C398-410D-A1D2-3157F7E1008D}"/>
              </a:ext>
            </a:extLst>
          </p:cNvPr>
          <p:cNvSpPr>
            <a:spLocks noGrp="1"/>
          </p:cNvSpPr>
          <p:nvPr>
            <p:ph type="ctrTitle"/>
          </p:nvPr>
        </p:nvSpPr>
        <p:spPr>
          <a:xfrm>
            <a:off x="76200" y="1514475"/>
            <a:ext cx="12039600" cy="4352925"/>
          </a:xfrm>
        </p:spPr>
        <p:txBody>
          <a:bodyPr/>
          <a:lstStyle/>
          <a:p>
            <a:r>
              <a:rPr lang="en-US" altLang="en-US"/>
              <a:t>He performs wonderful works; </a:t>
            </a:r>
            <a:br>
              <a:rPr lang="en-US" altLang="en-US"/>
            </a:br>
            <a:r>
              <a:rPr lang="en-US" altLang="en-US"/>
              <a:t>He stretched the earth </a:t>
            </a:r>
            <a:br>
              <a:rPr lang="en-US" altLang="en-US"/>
            </a:br>
            <a:r>
              <a:rPr lang="en-US" altLang="en-US"/>
              <a:t>above the sea!</a:t>
            </a:r>
          </a:p>
        </p:txBody>
      </p:sp>
      <p:sp>
        <p:nvSpPr>
          <p:cNvPr id="6" name="Text Placeholder 5">
            <a:extLst>
              <a:ext uri="{FF2B5EF4-FFF2-40B4-BE49-F238E27FC236}">
                <a16:creationId xmlns:a16="http://schemas.microsoft.com/office/drawing/2014/main" id="{D31D8174-E184-4932-B1D8-54237D6EF7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0258" name="Title 1">
            <a:extLst>
              <a:ext uri="{FF2B5EF4-FFF2-40B4-BE49-F238E27FC236}">
                <a16:creationId xmlns:a16="http://schemas.microsoft.com/office/drawing/2014/main" id="{58B8C1EA-5C96-4B51-AF27-CDB71EE1F5BB}"/>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B1653B18-CAEB-4E5B-BDDF-C0517EA0C7D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1282" name="Title 1">
            <a:extLst>
              <a:ext uri="{FF2B5EF4-FFF2-40B4-BE49-F238E27FC236}">
                <a16:creationId xmlns:a16="http://schemas.microsoft.com/office/drawing/2014/main" id="{C1EB0F0F-13A3-47CC-AC1D-D0A335020E80}"/>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D3A51D74-1637-4B2A-8C03-0C8DAE5371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306" name="Title 1">
            <a:extLst>
              <a:ext uri="{FF2B5EF4-FFF2-40B4-BE49-F238E27FC236}">
                <a16:creationId xmlns:a16="http://schemas.microsoft.com/office/drawing/2014/main" id="{39A2844E-F2B9-4400-81A4-2E3306385EBC}"/>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for it was He </a:t>
            </a:r>
            <a:br>
              <a:rPr lang="en-US" altLang="en-US"/>
            </a:br>
            <a:r>
              <a:rPr lang="en-US" altLang="en-US"/>
              <a:t>who made great lights; </a:t>
            </a:r>
          </a:p>
        </p:txBody>
      </p:sp>
      <p:sp>
        <p:nvSpPr>
          <p:cNvPr id="3" name="Text Placeholder 2">
            <a:extLst>
              <a:ext uri="{FF2B5EF4-FFF2-40B4-BE49-F238E27FC236}">
                <a16:creationId xmlns:a16="http://schemas.microsoft.com/office/drawing/2014/main" id="{FF4484F8-1530-425D-A584-1F60AB36CFB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330" name="Title 1">
            <a:extLst>
              <a:ext uri="{FF2B5EF4-FFF2-40B4-BE49-F238E27FC236}">
                <a16:creationId xmlns:a16="http://schemas.microsoft.com/office/drawing/2014/main" id="{F7E64962-3DCD-4A59-9078-EAE6409208A7}"/>
              </a:ext>
            </a:extLst>
          </p:cNvPr>
          <p:cNvSpPr>
            <a:spLocks noGrp="1"/>
          </p:cNvSpPr>
          <p:nvPr>
            <p:ph type="ctrTitle"/>
          </p:nvPr>
        </p:nvSpPr>
        <p:spPr>
          <a:xfrm>
            <a:off x="76200" y="1514475"/>
            <a:ext cx="12039600" cy="4352925"/>
          </a:xfrm>
        </p:spPr>
        <p:txBody>
          <a:bodyPr/>
          <a:lstStyle/>
          <a:p>
            <a:r>
              <a:rPr lang="en-US" altLang="en-US"/>
              <a:t>For the day He made the sun </a:t>
            </a:r>
            <a:br>
              <a:rPr lang="en-US" altLang="en-US"/>
            </a:br>
            <a:r>
              <a:rPr lang="en-US" altLang="en-US"/>
              <a:t>and for the night, </a:t>
            </a:r>
            <a:br>
              <a:rPr lang="en-US" altLang="en-US"/>
            </a:br>
            <a:r>
              <a:rPr lang="en-US" altLang="en-US"/>
              <a:t>the moon and stars! </a:t>
            </a:r>
          </a:p>
        </p:txBody>
      </p:sp>
      <p:sp>
        <p:nvSpPr>
          <p:cNvPr id="6" name="Text Placeholder 5">
            <a:extLst>
              <a:ext uri="{FF2B5EF4-FFF2-40B4-BE49-F238E27FC236}">
                <a16:creationId xmlns:a16="http://schemas.microsoft.com/office/drawing/2014/main" id="{F44961D6-DB54-4F0E-8EA3-9E6605119A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354" name="Title 1">
            <a:extLst>
              <a:ext uri="{FF2B5EF4-FFF2-40B4-BE49-F238E27FC236}">
                <a16:creationId xmlns:a16="http://schemas.microsoft.com/office/drawing/2014/main" id="{875B079C-945B-41D7-BDEA-82EC2D19434F}"/>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DDF3BBCC-F1AF-4782-B5F6-085B30FDD7F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5378" name="Title 1">
            <a:extLst>
              <a:ext uri="{FF2B5EF4-FFF2-40B4-BE49-F238E27FC236}">
                <a16:creationId xmlns:a16="http://schemas.microsoft.com/office/drawing/2014/main" id="{D92DF3A1-0B49-4B69-B4E9-B04766283799}"/>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AD6225A9-1422-406D-B68D-04D1DE9A12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Title 1">
            <a:extLst>
              <a:ext uri="{FF2B5EF4-FFF2-40B4-BE49-F238E27FC236}">
                <a16:creationId xmlns:a16="http://schemas.microsoft.com/office/drawing/2014/main" id="{B6681E64-B9A6-4D9C-97C8-FD382C10F64A}"/>
              </a:ext>
            </a:extLst>
          </p:cNvPr>
          <p:cNvSpPr>
            <a:spLocks noGrp="1"/>
          </p:cNvSpPr>
          <p:nvPr>
            <p:ph type="ctrTitle"/>
          </p:nvPr>
        </p:nvSpPr>
        <p:spPr>
          <a:xfrm>
            <a:off x="76200" y="1514475"/>
            <a:ext cx="12039600" cy="4352925"/>
          </a:xfrm>
        </p:spPr>
        <p:txBody>
          <a:bodyPr/>
          <a:lstStyle/>
          <a:p>
            <a:r>
              <a:rPr lang="en-US" altLang="en-US"/>
              <a:t>All who know His name </a:t>
            </a:r>
            <a:br>
              <a:rPr lang="en-US" altLang="en-US"/>
            </a:br>
            <a:r>
              <a:rPr lang="en-US" altLang="en-US"/>
              <a:t>shall trust Him; </a:t>
            </a:r>
            <a:br>
              <a:rPr lang="en-US" altLang="en-US"/>
            </a:br>
            <a:r>
              <a:rPr lang="en-US" altLang="en-US"/>
              <a:t>He will not forsake His own. </a:t>
            </a:r>
          </a:p>
        </p:txBody>
      </p:sp>
      <p:sp>
        <p:nvSpPr>
          <p:cNvPr id="6" name="Text Placeholder 5">
            <a:extLst>
              <a:ext uri="{FF2B5EF4-FFF2-40B4-BE49-F238E27FC236}">
                <a16:creationId xmlns:a16="http://schemas.microsoft.com/office/drawing/2014/main" id="{3D39EB8A-B636-4D3E-A317-545218ECA9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02" name="Title 1">
            <a:extLst>
              <a:ext uri="{FF2B5EF4-FFF2-40B4-BE49-F238E27FC236}">
                <a16:creationId xmlns:a16="http://schemas.microsoft.com/office/drawing/2014/main" id="{0104E9D3-A60C-4FA5-91DB-7E1B1D44D82C}"/>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He struck at Egypt’s </a:t>
            </a:r>
            <a:br>
              <a:rPr lang="en-US" altLang="en-US"/>
            </a:br>
            <a:r>
              <a:rPr lang="en-US" altLang="en-US"/>
              <a:t>stubborn pride; </a:t>
            </a:r>
          </a:p>
        </p:txBody>
      </p:sp>
      <p:sp>
        <p:nvSpPr>
          <p:cNvPr id="3" name="Text Placeholder 2">
            <a:extLst>
              <a:ext uri="{FF2B5EF4-FFF2-40B4-BE49-F238E27FC236}">
                <a16:creationId xmlns:a16="http://schemas.microsoft.com/office/drawing/2014/main" id="{0878A3E6-1638-4D3E-86AE-A7F77D3B4B1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Title 1">
            <a:extLst>
              <a:ext uri="{FF2B5EF4-FFF2-40B4-BE49-F238E27FC236}">
                <a16:creationId xmlns:a16="http://schemas.microsoft.com/office/drawing/2014/main" id="{09E9551F-35BB-4128-A2ED-4E4E4699D394}"/>
              </a:ext>
            </a:extLst>
          </p:cNvPr>
          <p:cNvSpPr>
            <a:spLocks noGrp="1"/>
          </p:cNvSpPr>
          <p:nvPr>
            <p:ph type="ctrTitle"/>
          </p:nvPr>
        </p:nvSpPr>
        <p:spPr>
          <a:xfrm>
            <a:off x="76200" y="1514475"/>
            <a:ext cx="12039600" cy="4352925"/>
          </a:xfrm>
        </p:spPr>
        <p:txBody>
          <a:bodyPr/>
          <a:lstStyle/>
          <a:p>
            <a:r>
              <a:rPr lang="en-US" altLang="en-US"/>
              <a:t>Their firstborn He took </a:t>
            </a:r>
            <a:br>
              <a:rPr lang="en-US" altLang="en-US"/>
            </a:br>
            <a:r>
              <a:rPr lang="en-US" altLang="en-US"/>
              <a:t>in wrath; He led His people </a:t>
            </a:r>
            <a:br>
              <a:rPr lang="en-US" altLang="en-US"/>
            </a:br>
            <a:r>
              <a:rPr lang="en-US" altLang="en-US"/>
              <a:t>thru the sea!</a:t>
            </a:r>
          </a:p>
        </p:txBody>
      </p:sp>
      <p:sp>
        <p:nvSpPr>
          <p:cNvPr id="6" name="Text Placeholder 5">
            <a:extLst>
              <a:ext uri="{FF2B5EF4-FFF2-40B4-BE49-F238E27FC236}">
                <a16:creationId xmlns:a16="http://schemas.microsoft.com/office/drawing/2014/main" id="{CBB6B772-BEF3-4C31-AC3A-DE7551EA13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450" name="Title 1">
            <a:extLst>
              <a:ext uri="{FF2B5EF4-FFF2-40B4-BE49-F238E27FC236}">
                <a16:creationId xmlns:a16="http://schemas.microsoft.com/office/drawing/2014/main" id="{4FDF6523-DFA0-41F6-9BA0-468D2B663148}"/>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75FF20EC-9D09-4CF9-926A-CCEF5B493D2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474" name="Title 1">
            <a:extLst>
              <a:ext uri="{FF2B5EF4-FFF2-40B4-BE49-F238E27FC236}">
                <a16:creationId xmlns:a16="http://schemas.microsoft.com/office/drawing/2014/main" id="{4877601B-925B-42DF-875D-1BB7950091B3}"/>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941927FD-3A58-44D7-B5B6-202D755515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0498" name="Title 1">
            <a:extLst>
              <a:ext uri="{FF2B5EF4-FFF2-40B4-BE49-F238E27FC236}">
                <a16:creationId xmlns:a16="http://schemas.microsoft.com/office/drawing/2014/main" id="{0824D678-9758-49FF-BEE8-C8093B53FB19}"/>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for mighty kings </a:t>
            </a:r>
            <a:br>
              <a:rPr lang="en-US" altLang="en-US"/>
            </a:br>
            <a:r>
              <a:rPr lang="en-US" altLang="en-US"/>
              <a:t>of mighty names, </a:t>
            </a:r>
          </a:p>
        </p:txBody>
      </p:sp>
      <p:sp>
        <p:nvSpPr>
          <p:cNvPr id="3" name="Text Placeholder 2">
            <a:extLst>
              <a:ext uri="{FF2B5EF4-FFF2-40B4-BE49-F238E27FC236}">
                <a16:creationId xmlns:a16="http://schemas.microsoft.com/office/drawing/2014/main" id="{CC93F274-E336-41BE-AE65-084667F37CD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522" name="Title 1">
            <a:extLst>
              <a:ext uri="{FF2B5EF4-FFF2-40B4-BE49-F238E27FC236}">
                <a16:creationId xmlns:a16="http://schemas.microsoft.com/office/drawing/2014/main" id="{DE68FC47-9B70-4FED-825D-EA32B6BE7451}"/>
              </a:ext>
            </a:extLst>
          </p:cNvPr>
          <p:cNvSpPr>
            <a:spLocks noGrp="1"/>
          </p:cNvSpPr>
          <p:nvPr>
            <p:ph type="ctrTitle"/>
          </p:nvPr>
        </p:nvSpPr>
        <p:spPr>
          <a:xfrm>
            <a:off x="76200" y="1514475"/>
            <a:ext cx="12039600" cy="4352925"/>
          </a:xfrm>
        </p:spPr>
        <p:txBody>
          <a:bodyPr/>
          <a:lstStyle/>
          <a:p>
            <a:r>
              <a:rPr lang="en-US" altLang="en-US"/>
              <a:t>He destroyed and put to shame; </a:t>
            </a:r>
            <a:br>
              <a:rPr lang="en-US" altLang="en-US"/>
            </a:br>
            <a:r>
              <a:rPr lang="en-US" altLang="en-US"/>
              <a:t>Isr’el was saved from </a:t>
            </a:r>
            <a:br>
              <a:rPr lang="en-US" altLang="en-US"/>
            </a:br>
            <a:r>
              <a:rPr lang="en-US" altLang="en-US"/>
              <a:t>all their foes!</a:t>
            </a:r>
          </a:p>
        </p:txBody>
      </p:sp>
      <p:sp>
        <p:nvSpPr>
          <p:cNvPr id="6" name="Text Placeholder 5">
            <a:extLst>
              <a:ext uri="{FF2B5EF4-FFF2-40B4-BE49-F238E27FC236}">
                <a16:creationId xmlns:a16="http://schemas.microsoft.com/office/drawing/2014/main" id="{48D7370C-1848-46CF-825A-1EEF79001E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546" name="Title 1">
            <a:extLst>
              <a:ext uri="{FF2B5EF4-FFF2-40B4-BE49-F238E27FC236}">
                <a16:creationId xmlns:a16="http://schemas.microsoft.com/office/drawing/2014/main" id="{4AC6DC55-438A-4D06-995C-A604164DBD41}"/>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A3FDDAE8-84A6-4A5F-88D8-C79F8B36D53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3570" name="Title 1">
            <a:extLst>
              <a:ext uri="{FF2B5EF4-FFF2-40B4-BE49-F238E27FC236}">
                <a16:creationId xmlns:a16="http://schemas.microsoft.com/office/drawing/2014/main" id="{9802C4FE-DAF3-4E9C-8270-77813A4F8D6A}"/>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C32EA5E7-2384-434C-8EA6-B162CDA49F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Title 1">
            <a:extLst>
              <a:ext uri="{FF2B5EF4-FFF2-40B4-BE49-F238E27FC236}">
                <a16:creationId xmlns:a16="http://schemas.microsoft.com/office/drawing/2014/main" id="{2E68933B-48F9-40FE-885C-C58F9CF4DDFA}"/>
              </a:ext>
            </a:extLst>
          </p:cNvPr>
          <p:cNvSpPr>
            <a:spLocks noGrp="1"/>
          </p:cNvSpPr>
          <p:nvPr>
            <p:ph type="ctrTitle"/>
          </p:nvPr>
        </p:nvSpPr>
        <p:spPr>
          <a:xfrm>
            <a:off x="914400" y="1895475"/>
            <a:ext cx="10363200" cy="3362325"/>
          </a:xfrm>
        </p:spPr>
        <p:txBody>
          <a:bodyPr/>
          <a:lstStyle/>
          <a:p>
            <a:pPr>
              <a:defRPr/>
            </a:pPr>
            <a:r>
              <a:rPr lang="en-US" altLang="x-none"/>
              <a:t>By the Waters </a:t>
            </a:r>
            <a:br>
              <a:rPr lang="en-US" altLang="x-none"/>
            </a:br>
            <a:r>
              <a:rPr lang="en-US" altLang="x-none"/>
              <a:t>of Babylon</a:t>
            </a:r>
            <a:endParaRPr lang="en-US" altLang="x-none" dirty="0"/>
          </a:p>
        </p:txBody>
      </p:sp>
      <p:sp>
        <p:nvSpPr>
          <p:cNvPr id="3" name="Text Placeholder 2">
            <a:extLst>
              <a:ext uri="{FF2B5EF4-FFF2-40B4-BE49-F238E27FC236}">
                <a16:creationId xmlns:a16="http://schemas.microsoft.com/office/drawing/2014/main" id="{ED81D1CF-88B2-4285-BE40-1EEA9306EAA9}"/>
              </a:ext>
            </a:extLst>
          </p:cNvPr>
          <p:cNvSpPr>
            <a:spLocks noGrp="1"/>
          </p:cNvSpPr>
          <p:nvPr>
            <p:ph type="body" sz="quarter" idx="10"/>
          </p:nvPr>
        </p:nvSpPr>
        <p:spPr>
          <a:xfrm>
            <a:off x="914400" y="692150"/>
            <a:ext cx="10363200" cy="831850"/>
          </a:xfrm>
        </p:spPr>
        <p:txBody>
          <a:bodyPr/>
          <a:lstStyle/>
          <a:p>
            <a:pPr>
              <a:defRPr/>
            </a:pPr>
            <a:r>
              <a:rPr lang="en-US" altLang="x-none"/>
              <a:t>Hymn 80</a:t>
            </a:r>
            <a:endParaRPr lang="en-US" dirty="0"/>
          </a:p>
        </p:txBody>
      </p:sp>
      <p:sp>
        <p:nvSpPr>
          <p:cNvPr id="9" name="Text Placeholder 8">
            <a:extLst>
              <a:ext uri="{FF2B5EF4-FFF2-40B4-BE49-F238E27FC236}">
                <a16:creationId xmlns:a16="http://schemas.microsoft.com/office/drawing/2014/main" id="{C6098D75-7BA7-4EEB-81E7-5148C1F5B92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a:extLst>
              <a:ext uri="{FF2B5EF4-FFF2-40B4-BE49-F238E27FC236}">
                <a16:creationId xmlns:a16="http://schemas.microsoft.com/office/drawing/2014/main" id="{41B57971-AF5B-4E65-9B0B-20BF4928978B}"/>
              </a:ext>
            </a:extLst>
          </p:cNvPr>
          <p:cNvSpPr>
            <a:spLocks noGrp="1"/>
          </p:cNvSpPr>
          <p:nvPr>
            <p:ph type="ctrTitle"/>
          </p:nvPr>
        </p:nvSpPr>
        <p:spPr>
          <a:xfrm>
            <a:off x="76200" y="1514475"/>
            <a:ext cx="12039600" cy="4352925"/>
          </a:xfrm>
        </p:spPr>
        <p:txBody>
          <a:bodyPr/>
          <a:lstStyle/>
          <a:p>
            <a:r>
              <a:rPr lang="en-US" altLang="en-US"/>
              <a:t>In God’s law and meditates </a:t>
            </a:r>
            <a:br>
              <a:rPr lang="en-US" altLang="en-US"/>
            </a:br>
            <a:r>
              <a:rPr lang="en-US" altLang="en-US"/>
              <a:t>on it day and night.</a:t>
            </a:r>
          </a:p>
        </p:txBody>
      </p:sp>
      <p:sp>
        <p:nvSpPr>
          <p:cNvPr id="6" name="Text Placeholder 5">
            <a:extLst>
              <a:ext uri="{FF2B5EF4-FFF2-40B4-BE49-F238E27FC236}">
                <a16:creationId xmlns:a16="http://schemas.microsoft.com/office/drawing/2014/main" id="{21F5E529-2A8C-4DBE-AD94-F483193D38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Title 1">
            <a:extLst>
              <a:ext uri="{FF2B5EF4-FFF2-40B4-BE49-F238E27FC236}">
                <a16:creationId xmlns:a16="http://schemas.microsoft.com/office/drawing/2014/main" id="{EE8B24B2-B51A-4B7E-AAF4-2A3B4C01094F}"/>
              </a:ext>
            </a:extLst>
          </p:cNvPr>
          <p:cNvSpPr>
            <a:spLocks noGrp="1"/>
          </p:cNvSpPr>
          <p:nvPr>
            <p:ph type="ctrTitle"/>
          </p:nvPr>
        </p:nvSpPr>
        <p:spPr>
          <a:xfrm>
            <a:off x="76200" y="1514475"/>
            <a:ext cx="12039600" cy="4352925"/>
          </a:xfrm>
        </p:spPr>
        <p:txBody>
          <a:bodyPr/>
          <a:lstStyle/>
          <a:p>
            <a:r>
              <a:rPr lang="en-US" altLang="en-US"/>
              <a:t>To the Lord who dwells in Zion, </a:t>
            </a:r>
            <a:br>
              <a:rPr lang="en-US" altLang="en-US"/>
            </a:br>
            <a:r>
              <a:rPr lang="en-US" altLang="en-US"/>
              <a:t>sing to Him </a:t>
            </a:r>
            <a:br>
              <a:rPr lang="en-US" altLang="en-US"/>
            </a:br>
            <a:r>
              <a:rPr lang="en-US" altLang="en-US"/>
              <a:t>and praise His name!</a:t>
            </a:r>
          </a:p>
        </p:txBody>
      </p:sp>
      <p:sp>
        <p:nvSpPr>
          <p:cNvPr id="3" name="Text Placeholder 2">
            <a:extLst>
              <a:ext uri="{FF2B5EF4-FFF2-40B4-BE49-F238E27FC236}">
                <a16:creationId xmlns:a16="http://schemas.microsoft.com/office/drawing/2014/main" id="{AA91A9FA-E202-437A-820C-4EEA3C0CFD8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42" name="Title 1">
            <a:extLst>
              <a:ext uri="{FF2B5EF4-FFF2-40B4-BE49-F238E27FC236}">
                <a16:creationId xmlns:a16="http://schemas.microsoft.com/office/drawing/2014/main" id="{A5D2FA1A-B45B-4E21-A68E-D28DA85F3024}"/>
              </a:ext>
            </a:extLst>
          </p:cNvPr>
          <p:cNvSpPr>
            <a:spLocks noGrp="1"/>
          </p:cNvSpPr>
          <p:nvPr>
            <p:ph type="ctrTitle"/>
          </p:nvPr>
        </p:nvSpPr>
        <p:spPr>
          <a:xfrm>
            <a:off x="76200" y="1514475"/>
            <a:ext cx="12039600" cy="4352925"/>
          </a:xfrm>
        </p:spPr>
        <p:txBody>
          <a:bodyPr/>
          <a:lstStyle/>
          <a:p>
            <a:r>
              <a:rPr lang="en-US" altLang="en-US"/>
              <a:t>By the waters of Babylon, </a:t>
            </a:r>
            <a:br>
              <a:rPr lang="en-US" altLang="en-US"/>
            </a:br>
            <a:r>
              <a:rPr lang="en-US" altLang="en-US"/>
              <a:t>there we wept </a:t>
            </a:r>
            <a:br>
              <a:rPr lang="en-US" altLang="en-US"/>
            </a:br>
            <a:r>
              <a:rPr lang="en-US" altLang="en-US"/>
              <a:t>and there sat down; </a:t>
            </a:r>
          </a:p>
        </p:txBody>
      </p:sp>
      <p:sp>
        <p:nvSpPr>
          <p:cNvPr id="3" name="Text Placeholder 2">
            <a:extLst>
              <a:ext uri="{FF2B5EF4-FFF2-40B4-BE49-F238E27FC236}">
                <a16:creationId xmlns:a16="http://schemas.microsoft.com/office/drawing/2014/main" id="{DF40C17B-0845-4ACD-8E6D-90624CFCBFD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7666" name="Title 1">
            <a:extLst>
              <a:ext uri="{FF2B5EF4-FFF2-40B4-BE49-F238E27FC236}">
                <a16:creationId xmlns:a16="http://schemas.microsoft.com/office/drawing/2014/main" id="{71BB3AD1-496F-4D0F-9F71-EF052CDEDD0C}"/>
              </a:ext>
            </a:extLst>
          </p:cNvPr>
          <p:cNvSpPr>
            <a:spLocks noGrp="1"/>
          </p:cNvSpPr>
          <p:nvPr>
            <p:ph type="ctrTitle"/>
          </p:nvPr>
        </p:nvSpPr>
        <p:spPr>
          <a:xfrm>
            <a:off x="76200" y="1514475"/>
            <a:ext cx="12039600" cy="4352925"/>
          </a:xfrm>
        </p:spPr>
        <p:txBody>
          <a:bodyPr/>
          <a:lstStyle/>
          <a:p>
            <a:r>
              <a:rPr lang="en-US" altLang="en-US"/>
              <a:t>Hung our harps on the </a:t>
            </a:r>
            <a:br>
              <a:rPr lang="en-US" altLang="en-US"/>
            </a:br>
            <a:r>
              <a:rPr lang="en-US" altLang="en-US"/>
              <a:t>willow trees; Zion, </a:t>
            </a:r>
            <a:br>
              <a:rPr lang="en-US" altLang="en-US"/>
            </a:br>
            <a:r>
              <a:rPr lang="en-US" altLang="en-US"/>
              <a:t>yet we remembered thee! </a:t>
            </a:r>
          </a:p>
        </p:txBody>
      </p:sp>
      <p:sp>
        <p:nvSpPr>
          <p:cNvPr id="6" name="Text Placeholder 5">
            <a:extLst>
              <a:ext uri="{FF2B5EF4-FFF2-40B4-BE49-F238E27FC236}">
                <a16:creationId xmlns:a16="http://schemas.microsoft.com/office/drawing/2014/main" id="{B64FB614-3585-4878-A1F8-E7AD80E648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8690" name="Title 1">
            <a:extLst>
              <a:ext uri="{FF2B5EF4-FFF2-40B4-BE49-F238E27FC236}">
                <a16:creationId xmlns:a16="http://schemas.microsoft.com/office/drawing/2014/main" id="{BCB4F0D6-AB05-4721-BA50-8A2EEA02C267}"/>
              </a:ext>
            </a:extLst>
          </p:cNvPr>
          <p:cNvSpPr>
            <a:spLocks noGrp="1"/>
          </p:cNvSpPr>
          <p:nvPr>
            <p:ph type="ctrTitle"/>
          </p:nvPr>
        </p:nvSpPr>
        <p:spPr>
          <a:xfrm>
            <a:off x="76200" y="1514475"/>
            <a:ext cx="12039600" cy="4352925"/>
          </a:xfrm>
        </p:spPr>
        <p:txBody>
          <a:bodyPr/>
          <a:lstStyle/>
          <a:p>
            <a:r>
              <a:rPr lang="en-US" altLang="en-US"/>
              <a:t>Then our captors </a:t>
            </a:r>
            <a:br>
              <a:rPr lang="en-US" altLang="en-US"/>
            </a:br>
            <a:r>
              <a:rPr lang="en-US" altLang="en-US"/>
              <a:t>required of us: </a:t>
            </a:r>
            <a:br>
              <a:rPr lang="en-US" altLang="en-US"/>
            </a:br>
            <a:r>
              <a:rPr lang="en-US" altLang="en-US"/>
              <a:t>“Sing a song of Zion now!” </a:t>
            </a:r>
          </a:p>
        </p:txBody>
      </p:sp>
      <p:sp>
        <p:nvSpPr>
          <p:cNvPr id="6" name="Text Placeholder 5">
            <a:extLst>
              <a:ext uri="{FF2B5EF4-FFF2-40B4-BE49-F238E27FC236}">
                <a16:creationId xmlns:a16="http://schemas.microsoft.com/office/drawing/2014/main" id="{E8A876E6-DEDA-472D-88E7-4CF6A03688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714" name="Title 1">
            <a:extLst>
              <a:ext uri="{FF2B5EF4-FFF2-40B4-BE49-F238E27FC236}">
                <a16:creationId xmlns:a16="http://schemas.microsoft.com/office/drawing/2014/main" id="{05BD33BB-437F-48FF-9757-15746B92CDFE}"/>
              </a:ext>
            </a:extLst>
          </p:cNvPr>
          <p:cNvSpPr>
            <a:spLocks noGrp="1"/>
          </p:cNvSpPr>
          <p:nvPr>
            <p:ph type="ctrTitle"/>
          </p:nvPr>
        </p:nvSpPr>
        <p:spPr>
          <a:xfrm>
            <a:off x="76200" y="1514475"/>
            <a:ext cx="12039600" cy="4352925"/>
          </a:xfrm>
        </p:spPr>
        <p:txBody>
          <a:bodyPr/>
          <a:lstStyle/>
          <a:p>
            <a:r>
              <a:rPr lang="en-US" altLang="en-US"/>
              <a:t>Could we sing </a:t>
            </a:r>
            <a:br>
              <a:rPr lang="en-US" altLang="en-US"/>
            </a:br>
            <a:r>
              <a:rPr lang="en-US" altLang="en-US"/>
              <a:t>the Eternal’s songs </a:t>
            </a:r>
            <a:br>
              <a:rPr lang="en-US" altLang="en-US"/>
            </a:br>
            <a:r>
              <a:rPr lang="en-US" altLang="en-US"/>
              <a:t>by the waters of Babylon?</a:t>
            </a:r>
          </a:p>
        </p:txBody>
      </p:sp>
      <p:sp>
        <p:nvSpPr>
          <p:cNvPr id="6" name="Text Placeholder 5">
            <a:extLst>
              <a:ext uri="{FF2B5EF4-FFF2-40B4-BE49-F238E27FC236}">
                <a16:creationId xmlns:a16="http://schemas.microsoft.com/office/drawing/2014/main" id="{D8367E3A-406E-4FF5-BD67-2D91CC2320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0738" name="Title 1">
            <a:extLst>
              <a:ext uri="{FF2B5EF4-FFF2-40B4-BE49-F238E27FC236}">
                <a16:creationId xmlns:a16="http://schemas.microsoft.com/office/drawing/2014/main" id="{A8AA9194-3E41-428C-877F-A77BCCBF26AF}"/>
              </a:ext>
            </a:extLst>
          </p:cNvPr>
          <p:cNvSpPr>
            <a:spLocks noGrp="1"/>
          </p:cNvSpPr>
          <p:nvPr>
            <p:ph type="ctrTitle"/>
          </p:nvPr>
        </p:nvSpPr>
        <p:spPr>
          <a:xfrm>
            <a:off x="76200" y="1514475"/>
            <a:ext cx="12039600" cy="4352925"/>
          </a:xfrm>
        </p:spPr>
        <p:txBody>
          <a:bodyPr/>
          <a:lstStyle/>
          <a:p>
            <a:r>
              <a:rPr lang="en-US" altLang="en-US"/>
              <a:t>Let my right hand </a:t>
            </a:r>
            <a:br>
              <a:rPr lang="en-US" altLang="en-US"/>
            </a:br>
            <a:r>
              <a:rPr lang="en-US" altLang="en-US"/>
              <a:t>forget her skill, </a:t>
            </a:r>
            <a:br>
              <a:rPr lang="en-US" altLang="en-US"/>
            </a:br>
            <a:r>
              <a:rPr lang="en-US" altLang="en-US"/>
              <a:t>if Jerusalem I forget; </a:t>
            </a:r>
          </a:p>
        </p:txBody>
      </p:sp>
      <p:sp>
        <p:nvSpPr>
          <p:cNvPr id="3" name="Text Placeholder 2">
            <a:extLst>
              <a:ext uri="{FF2B5EF4-FFF2-40B4-BE49-F238E27FC236}">
                <a16:creationId xmlns:a16="http://schemas.microsoft.com/office/drawing/2014/main" id="{A55A29F7-65A0-4FC0-AE05-3CE64520BD6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Title 1">
            <a:extLst>
              <a:ext uri="{FF2B5EF4-FFF2-40B4-BE49-F238E27FC236}">
                <a16:creationId xmlns:a16="http://schemas.microsoft.com/office/drawing/2014/main" id="{99658193-9059-422F-B4C9-1331E83573B4}"/>
              </a:ext>
            </a:extLst>
          </p:cNvPr>
          <p:cNvSpPr>
            <a:spLocks noGrp="1"/>
          </p:cNvSpPr>
          <p:nvPr>
            <p:ph type="ctrTitle"/>
          </p:nvPr>
        </p:nvSpPr>
        <p:spPr>
          <a:xfrm>
            <a:off x="76200" y="1514475"/>
            <a:ext cx="12039600" cy="4352925"/>
          </a:xfrm>
        </p:spPr>
        <p:txBody>
          <a:bodyPr/>
          <a:lstStyle/>
          <a:p>
            <a:r>
              <a:rPr lang="en-US" altLang="en-US"/>
              <a:t>If I fail to remember thee, </a:t>
            </a:r>
            <a:br>
              <a:rPr lang="en-US" altLang="en-US"/>
            </a:br>
            <a:r>
              <a:rPr lang="en-US" altLang="en-US"/>
              <a:t>let my tongue </a:t>
            </a:r>
            <a:br>
              <a:rPr lang="en-US" altLang="en-US"/>
            </a:br>
            <a:r>
              <a:rPr lang="en-US" altLang="en-US"/>
              <a:t>cleave unto my mouth! </a:t>
            </a:r>
          </a:p>
        </p:txBody>
      </p:sp>
      <p:sp>
        <p:nvSpPr>
          <p:cNvPr id="6" name="Text Placeholder 5">
            <a:extLst>
              <a:ext uri="{FF2B5EF4-FFF2-40B4-BE49-F238E27FC236}">
                <a16:creationId xmlns:a16="http://schemas.microsoft.com/office/drawing/2014/main" id="{560F24A2-DA22-4FB8-9D24-0F56FC2766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2786" name="Title 1">
            <a:extLst>
              <a:ext uri="{FF2B5EF4-FFF2-40B4-BE49-F238E27FC236}">
                <a16:creationId xmlns:a16="http://schemas.microsoft.com/office/drawing/2014/main" id="{DD864941-6911-4C3A-A9AC-72395DCC1EEA}"/>
              </a:ext>
            </a:extLst>
          </p:cNvPr>
          <p:cNvSpPr>
            <a:spLocks noGrp="1"/>
          </p:cNvSpPr>
          <p:nvPr>
            <p:ph type="ctrTitle"/>
          </p:nvPr>
        </p:nvSpPr>
        <p:spPr>
          <a:xfrm>
            <a:off x="76200" y="1514475"/>
            <a:ext cx="12039600" cy="4352925"/>
          </a:xfrm>
        </p:spPr>
        <p:txBody>
          <a:bodyPr/>
          <a:lstStyle/>
          <a:p>
            <a:r>
              <a:rPr lang="en-US" altLang="en-US"/>
              <a:t>But we thought of Jerusalem </a:t>
            </a:r>
            <a:br>
              <a:rPr lang="en-US" altLang="en-US"/>
            </a:br>
            <a:r>
              <a:rPr lang="en-US" altLang="en-US"/>
              <a:t>when we sat near </a:t>
            </a:r>
            <a:br>
              <a:rPr lang="en-US" altLang="en-US"/>
            </a:br>
            <a:r>
              <a:rPr lang="en-US" altLang="en-US"/>
              <a:t>Zion’s streams; </a:t>
            </a:r>
          </a:p>
        </p:txBody>
      </p:sp>
      <p:sp>
        <p:nvSpPr>
          <p:cNvPr id="6" name="Text Placeholder 5">
            <a:extLst>
              <a:ext uri="{FF2B5EF4-FFF2-40B4-BE49-F238E27FC236}">
                <a16:creationId xmlns:a16="http://schemas.microsoft.com/office/drawing/2014/main" id="{A9E3D955-3602-4272-969E-681C819F6D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3810" name="Title 1">
            <a:extLst>
              <a:ext uri="{FF2B5EF4-FFF2-40B4-BE49-F238E27FC236}">
                <a16:creationId xmlns:a16="http://schemas.microsoft.com/office/drawing/2014/main" id="{9DB2C14F-9BC0-4B03-906D-7601403F206F}"/>
              </a:ext>
            </a:extLst>
          </p:cNvPr>
          <p:cNvSpPr>
            <a:spLocks noGrp="1"/>
          </p:cNvSpPr>
          <p:nvPr>
            <p:ph type="ctrTitle"/>
          </p:nvPr>
        </p:nvSpPr>
        <p:spPr>
          <a:xfrm>
            <a:off x="76200" y="1514475"/>
            <a:ext cx="12039600" cy="4352925"/>
          </a:xfrm>
        </p:spPr>
        <p:txBody>
          <a:bodyPr/>
          <a:lstStyle/>
          <a:p>
            <a:r>
              <a:rPr lang="en-US" altLang="en-US"/>
              <a:t>Far above even our chief joy, </a:t>
            </a:r>
            <a:br>
              <a:rPr lang="en-US" altLang="en-US"/>
            </a:br>
            <a:r>
              <a:rPr lang="en-US" altLang="en-US"/>
              <a:t>we remembered Jerusalem.</a:t>
            </a:r>
          </a:p>
        </p:txBody>
      </p:sp>
      <p:sp>
        <p:nvSpPr>
          <p:cNvPr id="6" name="Text Placeholder 5">
            <a:extLst>
              <a:ext uri="{FF2B5EF4-FFF2-40B4-BE49-F238E27FC236}">
                <a16:creationId xmlns:a16="http://schemas.microsoft.com/office/drawing/2014/main" id="{CD72957E-AC5F-4B7B-BCD5-CEAC8D347E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4834" name="Title 1">
            <a:extLst>
              <a:ext uri="{FF2B5EF4-FFF2-40B4-BE49-F238E27FC236}">
                <a16:creationId xmlns:a16="http://schemas.microsoft.com/office/drawing/2014/main" id="{8985A106-ADA1-4BC1-9070-6D48D6542C15}"/>
              </a:ext>
            </a:extLst>
          </p:cNvPr>
          <p:cNvSpPr>
            <a:spLocks noGrp="1"/>
          </p:cNvSpPr>
          <p:nvPr>
            <p:ph type="ctrTitle"/>
          </p:nvPr>
        </p:nvSpPr>
        <p:spPr>
          <a:xfrm>
            <a:off x="76200" y="1514475"/>
            <a:ext cx="12039600" cy="4352925"/>
          </a:xfrm>
        </p:spPr>
        <p:txBody>
          <a:bodyPr/>
          <a:lstStyle/>
          <a:p>
            <a:r>
              <a:rPr lang="en-US" altLang="en-US"/>
              <a:t>In that day of Jerus’lem’s fall, </a:t>
            </a:r>
            <a:br>
              <a:rPr lang="en-US" altLang="en-US"/>
            </a:br>
            <a:r>
              <a:rPr lang="en-US" altLang="en-US"/>
              <a:t>when the children of Edom said, </a:t>
            </a:r>
          </a:p>
        </p:txBody>
      </p:sp>
      <p:sp>
        <p:nvSpPr>
          <p:cNvPr id="3" name="Text Placeholder 2">
            <a:extLst>
              <a:ext uri="{FF2B5EF4-FFF2-40B4-BE49-F238E27FC236}">
                <a16:creationId xmlns:a16="http://schemas.microsoft.com/office/drawing/2014/main" id="{991AD7FF-1EB9-4D29-8CBB-B4956598EC6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Title 1">
            <a:extLst>
              <a:ext uri="{FF2B5EF4-FFF2-40B4-BE49-F238E27FC236}">
                <a16:creationId xmlns:a16="http://schemas.microsoft.com/office/drawing/2014/main" id="{24B87A0A-8001-432F-9D3C-A5D59D0722AD}"/>
              </a:ext>
            </a:extLst>
          </p:cNvPr>
          <p:cNvSpPr>
            <a:spLocks noGrp="1"/>
          </p:cNvSpPr>
          <p:nvPr>
            <p:ph type="ctrTitle"/>
          </p:nvPr>
        </p:nvSpPr>
        <p:spPr>
          <a:xfrm>
            <a:off x="76200" y="1514475"/>
            <a:ext cx="12039600" cy="4352925"/>
          </a:xfrm>
        </p:spPr>
        <p:txBody>
          <a:bodyPr/>
          <a:lstStyle/>
          <a:p>
            <a:r>
              <a:rPr lang="en-US" altLang="en-US"/>
              <a:t>“Down with her, </a:t>
            </a:r>
            <a:br>
              <a:rPr lang="en-US" altLang="en-US"/>
            </a:br>
            <a:r>
              <a:rPr lang="en-US" altLang="en-US"/>
              <a:t>down unto the ground, </a:t>
            </a:r>
            <a:br>
              <a:rPr lang="en-US" altLang="en-US"/>
            </a:br>
            <a:r>
              <a:rPr lang="en-US" altLang="en-US"/>
              <a:t>even to the foundations!” </a:t>
            </a:r>
          </a:p>
        </p:txBody>
      </p:sp>
      <p:sp>
        <p:nvSpPr>
          <p:cNvPr id="6" name="Text Placeholder 5">
            <a:extLst>
              <a:ext uri="{FF2B5EF4-FFF2-40B4-BE49-F238E27FC236}">
                <a16:creationId xmlns:a16="http://schemas.microsoft.com/office/drawing/2014/main" id="{09178624-187C-42DD-A9F1-9DAB87D2F6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Title 1">
            <a:extLst>
              <a:ext uri="{FF2B5EF4-FFF2-40B4-BE49-F238E27FC236}">
                <a16:creationId xmlns:a16="http://schemas.microsoft.com/office/drawing/2014/main" id="{97F741E9-5C2B-4651-AA8B-646B66480A2D}"/>
              </a:ext>
            </a:extLst>
          </p:cNvPr>
          <p:cNvSpPr>
            <a:spLocks noGrp="1"/>
          </p:cNvSpPr>
          <p:nvPr>
            <p:ph type="ctrTitle"/>
          </p:nvPr>
        </p:nvSpPr>
        <p:spPr>
          <a:xfrm>
            <a:off x="76200" y="1514475"/>
            <a:ext cx="12039600" cy="4352925"/>
          </a:xfrm>
        </p:spPr>
        <p:txBody>
          <a:bodyPr/>
          <a:lstStyle/>
          <a:p>
            <a:r>
              <a:rPr lang="en-US" altLang="en-US"/>
              <a:t>Tell His deeds among </a:t>
            </a:r>
            <a:br>
              <a:rPr lang="en-US" altLang="en-US"/>
            </a:br>
            <a:r>
              <a:rPr lang="en-US" altLang="en-US"/>
              <a:t>the nations! Tell of </a:t>
            </a:r>
            <a:br>
              <a:rPr lang="en-US" altLang="en-US"/>
            </a:br>
            <a:r>
              <a:rPr lang="en-US" altLang="en-US"/>
              <a:t>all His glorious works! </a:t>
            </a:r>
          </a:p>
        </p:txBody>
      </p:sp>
      <p:sp>
        <p:nvSpPr>
          <p:cNvPr id="6" name="Text Placeholder 5">
            <a:extLst>
              <a:ext uri="{FF2B5EF4-FFF2-40B4-BE49-F238E27FC236}">
                <a16:creationId xmlns:a16="http://schemas.microsoft.com/office/drawing/2014/main" id="{DCD6FD90-92F7-468F-A9E2-7677290B68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82" name="Title 1">
            <a:extLst>
              <a:ext uri="{FF2B5EF4-FFF2-40B4-BE49-F238E27FC236}">
                <a16:creationId xmlns:a16="http://schemas.microsoft.com/office/drawing/2014/main" id="{33BD3A4D-0B74-43B3-BCA2-94F20FF8ECF4}"/>
              </a:ext>
            </a:extLst>
          </p:cNvPr>
          <p:cNvSpPr>
            <a:spLocks noGrp="1"/>
          </p:cNvSpPr>
          <p:nvPr>
            <p:ph type="ctrTitle"/>
          </p:nvPr>
        </p:nvSpPr>
        <p:spPr>
          <a:xfrm>
            <a:off x="76200" y="1514475"/>
            <a:ext cx="12039600" cy="4352925"/>
          </a:xfrm>
        </p:spPr>
        <p:txBody>
          <a:bodyPr/>
          <a:lstStyle/>
          <a:p>
            <a:r>
              <a:rPr lang="en-US" altLang="en-US"/>
              <a:t>O thou daughter of Babylon, </a:t>
            </a:r>
            <a:br>
              <a:rPr lang="en-US" altLang="en-US"/>
            </a:br>
            <a:r>
              <a:rPr lang="en-US" altLang="en-US"/>
              <a:t>to thy ruin hast’ning on; </a:t>
            </a:r>
          </a:p>
        </p:txBody>
      </p:sp>
      <p:sp>
        <p:nvSpPr>
          <p:cNvPr id="6" name="Text Placeholder 5">
            <a:extLst>
              <a:ext uri="{FF2B5EF4-FFF2-40B4-BE49-F238E27FC236}">
                <a16:creationId xmlns:a16="http://schemas.microsoft.com/office/drawing/2014/main" id="{15E11FA2-044B-45AD-ABCF-85F31C9B83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Title 1">
            <a:extLst>
              <a:ext uri="{FF2B5EF4-FFF2-40B4-BE49-F238E27FC236}">
                <a16:creationId xmlns:a16="http://schemas.microsoft.com/office/drawing/2014/main" id="{48B18033-A2C5-4178-A17D-C781570D79BC}"/>
              </a:ext>
            </a:extLst>
          </p:cNvPr>
          <p:cNvSpPr>
            <a:spLocks noGrp="1"/>
          </p:cNvSpPr>
          <p:nvPr>
            <p:ph type="ctrTitle"/>
          </p:nvPr>
        </p:nvSpPr>
        <p:spPr>
          <a:xfrm>
            <a:off x="76200" y="1514475"/>
            <a:ext cx="12039600" cy="4352925"/>
          </a:xfrm>
        </p:spPr>
        <p:txBody>
          <a:bodyPr/>
          <a:lstStyle/>
          <a:p>
            <a:r>
              <a:rPr lang="en-US" altLang="en-US"/>
              <a:t>Happy he that rewardeth thee, </a:t>
            </a:r>
            <a:br>
              <a:rPr lang="en-US" altLang="en-US"/>
            </a:br>
            <a:r>
              <a:rPr lang="en-US" altLang="en-US"/>
              <a:t>just as thou unto us hast done.</a:t>
            </a:r>
          </a:p>
        </p:txBody>
      </p:sp>
      <p:sp>
        <p:nvSpPr>
          <p:cNvPr id="6" name="Text Placeholder 5">
            <a:extLst>
              <a:ext uri="{FF2B5EF4-FFF2-40B4-BE49-F238E27FC236}">
                <a16:creationId xmlns:a16="http://schemas.microsoft.com/office/drawing/2014/main" id="{FD38B238-59CC-47F6-A583-7E81E65261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Title 1">
            <a:extLst>
              <a:ext uri="{FF2B5EF4-FFF2-40B4-BE49-F238E27FC236}">
                <a16:creationId xmlns:a16="http://schemas.microsoft.com/office/drawing/2014/main" id="{451177C1-BACE-46E7-8D5B-73D74BAEB50B}"/>
              </a:ext>
            </a:extLst>
          </p:cNvPr>
          <p:cNvSpPr>
            <a:spLocks noGrp="1"/>
          </p:cNvSpPr>
          <p:nvPr>
            <p:ph type="ctrTitle"/>
          </p:nvPr>
        </p:nvSpPr>
        <p:spPr>
          <a:xfrm>
            <a:off x="914400" y="1895475"/>
            <a:ext cx="10363200" cy="3362325"/>
          </a:xfrm>
        </p:spPr>
        <p:txBody>
          <a:bodyPr/>
          <a:lstStyle/>
          <a:p>
            <a:pPr>
              <a:defRPr/>
            </a:pPr>
            <a:r>
              <a:rPr lang="en-US" altLang="x-none"/>
              <a:t>Lord, I Will Praise Thee!</a:t>
            </a:r>
            <a:endParaRPr lang="en-US" altLang="x-none" dirty="0"/>
          </a:p>
        </p:txBody>
      </p:sp>
      <p:sp>
        <p:nvSpPr>
          <p:cNvPr id="3" name="Text Placeholder 2">
            <a:extLst>
              <a:ext uri="{FF2B5EF4-FFF2-40B4-BE49-F238E27FC236}">
                <a16:creationId xmlns:a16="http://schemas.microsoft.com/office/drawing/2014/main" id="{6DC53090-F4B2-481D-8DBC-2F48084A3C83}"/>
              </a:ext>
            </a:extLst>
          </p:cNvPr>
          <p:cNvSpPr>
            <a:spLocks noGrp="1"/>
          </p:cNvSpPr>
          <p:nvPr>
            <p:ph type="body" sz="quarter" idx="10"/>
          </p:nvPr>
        </p:nvSpPr>
        <p:spPr>
          <a:xfrm>
            <a:off x="914400" y="692150"/>
            <a:ext cx="10363200" cy="831850"/>
          </a:xfrm>
        </p:spPr>
        <p:txBody>
          <a:bodyPr/>
          <a:lstStyle/>
          <a:p>
            <a:pPr>
              <a:defRPr/>
            </a:pPr>
            <a:r>
              <a:rPr lang="en-US" altLang="x-none"/>
              <a:t>Hymn 81</a:t>
            </a:r>
            <a:endParaRPr lang="en-US" dirty="0"/>
          </a:p>
        </p:txBody>
      </p:sp>
      <p:sp>
        <p:nvSpPr>
          <p:cNvPr id="9" name="Text Placeholder 8">
            <a:extLst>
              <a:ext uri="{FF2B5EF4-FFF2-40B4-BE49-F238E27FC236}">
                <a16:creationId xmlns:a16="http://schemas.microsoft.com/office/drawing/2014/main" id="{592F2DBD-FD82-4296-9521-32ED244F51E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978" name="Title 1">
            <a:extLst>
              <a:ext uri="{FF2B5EF4-FFF2-40B4-BE49-F238E27FC236}">
                <a16:creationId xmlns:a16="http://schemas.microsoft.com/office/drawing/2014/main" id="{986B00B9-52D8-4114-8789-1E66D7DA4090}"/>
              </a:ext>
            </a:extLst>
          </p:cNvPr>
          <p:cNvSpPr>
            <a:spLocks noGrp="1"/>
          </p:cNvSpPr>
          <p:nvPr>
            <p:ph type="ctrTitle"/>
          </p:nvPr>
        </p:nvSpPr>
        <p:spPr>
          <a:xfrm>
            <a:off x="76200" y="1514475"/>
            <a:ext cx="12039600" cy="4352925"/>
          </a:xfrm>
        </p:spPr>
        <p:txBody>
          <a:bodyPr/>
          <a:lstStyle/>
          <a:p>
            <a:r>
              <a:rPr lang="en-US" altLang="en-US"/>
              <a:t>Lord, I will praise Thee </a:t>
            </a:r>
            <a:br>
              <a:rPr lang="en-US" altLang="en-US"/>
            </a:br>
            <a:r>
              <a:rPr lang="en-US" altLang="en-US"/>
              <a:t>with my whole heart; </a:t>
            </a:r>
            <a:br>
              <a:rPr lang="en-US" altLang="en-US"/>
            </a:br>
            <a:r>
              <a:rPr lang="en-US" altLang="en-US"/>
              <a:t>I’ll sing Thy praises </a:t>
            </a:r>
            <a:br>
              <a:rPr lang="en-US" altLang="en-US"/>
            </a:br>
            <a:r>
              <a:rPr lang="en-US" altLang="en-US"/>
              <a:t>before all the gods; </a:t>
            </a:r>
          </a:p>
        </p:txBody>
      </p:sp>
      <p:sp>
        <p:nvSpPr>
          <p:cNvPr id="3" name="Text Placeholder 2">
            <a:extLst>
              <a:ext uri="{FF2B5EF4-FFF2-40B4-BE49-F238E27FC236}">
                <a16:creationId xmlns:a16="http://schemas.microsoft.com/office/drawing/2014/main" id="{E930C854-DB84-4C47-B775-4AE891A5DE1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Title 1">
            <a:extLst>
              <a:ext uri="{FF2B5EF4-FFF2-40B4-BE49-F238E27FC236}">
                <a16:creationId xmlns:a16="http://schemas.microsoft.com/office/drawing/2014/main" id="{E2887E36-3D4D-4D16-A4AB-4C0E4F26CC60}"/>
              </a:ext>
            </a:extLst>
          </p:cNvPr>
          <p:cNvSpPr>
            <a:spLocks noGrp="1"/>
          </p:cNvSpPr>
          <p:nvPr>
            <p:ph type="ctrTitle"/>
          </p:nvPr>
        </p:nvSpPr>
        <p:spPr>
          <a:xfrm>
            <a:off x="76200" y="1514475"/>
            <a:ext cx="12039600" cy="4352925"/>
          </a:xfrm>
        </p:spPr>
        <p:txBody>
          <a:bodyPr/>
          <a:lstStyle/>
          <a:p>
            <a:r>
              <a:rPr lang="en-US" altLang="en-US"/>
              <a:t>Worship and bow t’ward </a:t>
            </a:r>
            <a:br>
              <a:rPr lang="en-US" altLang="en-US"/>
            </a:br>
            <a:r>
              <a:rPr lang="en-US" altLang="en-US"/>
              <a:t>Thy holy place, </a:t>
            </a:r>
            <a:br>
              <a:rPr lang="en-US" altLang="en-US"/>
            </a:br>
            <a:r>
              <a:rPr lang="en-US" altLang="en-US"/>
              <a:t>praising Thy name </a:t>
            </a:r>
            <a:br>
              <a:rPr lang="en-US" altLang="en-US"/>
            </a:br>
            <a:r>
              <a:rPr lang="en-US" altLang="en-US"/>
              <a:t>for Thy kind love so true.</a:t>
            </a:r>
          </a:p>
        </p:txBody>
      </p:sp>
      <p:sp>
        <p:nvSpPr>
          <p:cNvPr id="6" name="Text Placeholder 5">
            <a:extLst>
              <a:ext uri="{FF2B5EF4-FFF2-40B4-BE49-F238E27FC236}">
                <a16:creationId xmlns:a16="http://schemas.microsoft.com/office/drawing/2014/main" id="{56DE10A2-58D6-45AE-8315-7A9DEC1D5F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3026" name="Title 1">
            <a:extLst>
              <a:ext uri="{FF2B5EF4-FFF2-40B4-BE49-F238E27FC236}">
                <a16:creationId xmlns:a16="http://schemas.microsoft.com/office/drawing/2014/main" id="{50DAC9A1-7AC1-416D-9EBE-8FEF19DA9041}"/>
              </a:ext>
            </a:extLst>
          </p:cNvPr>
          <p:cNvSpPr>
            <a:spLocks noGrp="1"/>
          </p:cNvSpPr>
          <p:nvPr>
            <p:ph type="ctrTitle"/>
          </p:nvPr>
        </p:nvSpPr>
        <p:spPr>
          <a:xfrm>
            <a:off x="76200" y="1514475"/>
            <a:ext cx="12039600" cy="4352925"/>
          </a:xfrm>
        </p:spPr>
        <p:txBody>
          <a:bodyPr/>
          <a:lstStyle/>
          <a:p>
            <a:r>
              <a:rPr lang="en-US" altLang="en-US"/>
              <a:t>More than Thy name </a:t>
            </a:r>
            <a:br>
              <a:rPr lang="en-US" altLang="en-US"/>
            </a:br>
            <a:r>
              <a:rPr lang="en-US" altLang="en-US"/>
              <a:t>Thy Word is enlarged; </a:t>
            </a:r>
            <a:br>
              <a:rPr lang="en-US" altLang="en-US"/>
            </a:br>
            <a:r>
              <a:rPr lang="en-US" altLang="en-US"/>
              <a:t>and when I cried </a:t>
            </a:r>
            <a:br>
              <a:rPr lang="en-US" altLang="en-US"/>
            </a:br>
            <a:r>
              <a:rPr lang="en-US" altLang="en-US"/>
              <a:t>in that day Thou didst hear; </a:t>
            </a:r>
          </a:p>
        </p:txBody>
      </p:sp>
      <p:sp>
        <p:nvSpPr>
          <p:cNvPr id="3" name="Text Placeholder 2">
            <a:extLst>
              <a:ext uri="{FF2B5EF4-FFF2-40B4-BE49-F238E27FC236}">
                <a16:creationId xmlns:a16="http://schemas.microsoft.com/office/drawing/2014/main" id="{1626EE16-3963-4FCB-9648-55C5605C1B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4050" name="Title 1">
            <a:extLst>
              <a:ext uri="{FF2B5EF4-FFF2-40B4-BE49-F238E27FC236}">
                <a16:creationId xmlns:a16="http://schemas.microsoft.com/office/drawing/2014/main" id="{18EA3332-A104-4CB3-9ECC-480B7DD1ECA7}"/>
              </a:ext>
            </a:extLst>
          </p:cNvPr>
          <p:cNvSpPr>
            <a:spLocks noGrp="1"/>
          </p:cNvSpPr>
          <p:nvPr>
            <p:ph type="ctrTitle"/>
          </p:nvPr>
        </p:nvSpPr>
        <p:spPr>
          <a:xfrm>
            <a:off x="76200" y="1514475"/>
            <a:ext cx="12039600" cy="4352925"/>
          </a:xfrm>
        </p:spPr>
        <p:txBody>
          <a:bodyPr/>
          <a:lstStyle/>
          <a:p>
            <a:r>
              <a:rPr lang="en-US" altLang="en-US"/>
              <a:t>Thou strengthened me </a:t>
            </a:r>
            <a:br>
              <a:rPr lang="en-US" altLang="en-US"/>
            </a:br>
            <a:r>
              <a:rPr lang="en-US" altLang="en-US"/>
              <a:t>with Thy strength, O Lord; </a:t>
            </a:r>
            <a:br>
              <a:rPr lang="en-US" altLang="en-US"/>
            </a:br>
            <a:r>
              <a:rPr lang="en-US" altLang="en-US"/>
              <a:t>kings of the earth </a:t>
            </a:r>
            <a:br>
              <a:rPr lang="en-US" altLang="en-US"/>
            </a:br>
            <a:r>
              <a:rPr lang="en-US" altLang="en-US"/>
              <a:t>will then hear, praising Thee. </a:t>
            </a:r>
          </a:p>
        </p:txBody>
      </p:sp>
      <p:sp>
        <p:nvSpPr>
          <p:cNvPr id="6" name="Text Placeholder 5">
            <a:extLst>
              <a:ext uri="{FF2B5EF4-FFF2-40B4-BE49-F238E27FC236}">
                <a16:creationId xmlns:a16="http://schemas.microsoft.com/office/drawing/2014/main" id="{0CB08403-15DD-48E1-8F41-6000FA725B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074" name="Title 1">
            <a:extLst>
              <a:ext uri="{FF2B5EF4-FFF2-40B4-BE49-F238E27FC236}">
                <a16:creationId xmlns:a16="http://schemas.microsoft.com/office/drawing/2014/main" id="{EAB6A944-D88B-4C60-ABA6-0163547FF87F}"/>
              </a:ext>
            </a:extLst>
          </p:cNvPr>
          <p:cNvSpPr>
            <a:spLocks noGrp="1"/>
          </p:cNvSpPr>
          <p:nvPr>
            <p:ph type="ctrTitle"/>
          </p:nvPr>
        </p:nvSpPr>
        <p:spPr>
          <a:xfrm>
            <a:off x="76200" y="1514475"/>
            <a:ext cx="12039600" cy="4352925"/>
          </a:xfrm>
        </p:spPr>
        <p:txBody>
          <a:bodyPr/>
          <a:lstStyle/>
          <a:p>
            <a:r>
              <a:rPr lang="en-US" altLang="en-US"/>
              <a:t>Yes, they shall hear, </a:t>
            </a:r>
            <a:br>
              <a:rPr lang="en-US" altLang="en-US"/>
            </a:br>
            <a:r>
              <a:rPr lang="en-US" altLang="en-US"/>
              <a:t>O Lord, of Thy ways; </a:t>
            </a:r>
            <a:br>
              <a:rPr lang="en-US" altLang="en-US"/>
            </a:br>
            <a:r>
              <a:rPr lang="en-US" altLang="en-US"/>
              <a:t>then shall they sing </a:t>
            </a:r>
            <a:br>
              <a:rPr lang="en-US" altLang="en-US"/>
            </a:br>
            <a:r>
              <a:rPr lang="en-US" altLang="en-US"/>
              <a:t>for Thy glory is great; </a:t>
            </a:r>
          </a:p>
        </p:txBody>
      </p:sp>
      <p:sp>
        <p:nvSpPr>
          <p:cNvPr id="3" name="Text Placeholder 2">
            <a:extLst>
              <a:ext uri="{FF2B5EF4-FFF2-40B4-BE49-F238E27FC236}">
                <a16:creationId xmlns:a16="http://schemas.microsoft.com/office/drawing/2014/main" id="{5380E4D9-9F6A-4B34-B537-C136ED9D59D7}"/>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098" name="Title 1">
            <a:extLst>
              <a:ext uri="{FF2B5EF4-FFF2-40B4-BE49-F238E27FC236}">
                <a16:creationId xmlns:a16="http://schemas.microsoft.com/office/drawing/2014/main" id="{A405DEE5-8E9D-41A8-931D-875D402F7BC3}"/>
              </a:ext>
            </a:extLst>
          </p:cNvPr>
          <p:cNvSpPr>
            <a:spLocks noGrp="1"/>
          </p:cNvSpPr>
          <p:nvPr>
            <p:ph type="ctrTitle"/>
          </p:nvPr>
        </p:nvSpPr>
        <p:spPr>
          <a:xfrm>
            <a:off x="76200" y="1514475"/>
            <a:ext cx="12039600" cy="4352925"/>
          </a:xfrm>
        </p:spPr>
        <p:txBody>
          <a:bodyPr/>
          <a:lstStyle/>
          <a:p>
            <a:r>
              <a:rPr lang="en-US" altLang="en-US"/>
              <a:t>Though God is high </a:t>
            </a:r>
            <a:br>
              <a:rPr lang="en-US" altLang="en-US"/>
            </a:br>
            <a:r>
              <a:rPr lang="en-US" altLang="en-US"/>
              <a:t>the poor He respects; </a:t>
            </a:r>
            <a:br>
              <a:rPr lang="en-US" altLang="en-US"/>
            </a:br>
            <a:r>
              <a:rPr lang="en-US" altLang="en-US"/>
              <a:t>but strikes the proud down </a:t>
            </a:r>
            <a:br>
              <a:rPr lang="en-US" altLang="en-US"/>
            </a:br>
            <a:r>
              <a:rPr lang="en-US" altLang="en-US"/>
              <a:t>from His sov’reign height. </a:t>
            </a:r>
          </a:p>
        </p:txBody>
      </p:sp>
      <p:sp>
        <p:nvSpPr>
          <p:cNvPr id="6" name="Text Placeholder 5">
            <a:extLst>
              <a:ext uri="{FF2B5EF4-FFF2-40B4-BE49-F238E27FC236}">
                <a16:creationId xmlns:a16="http://schemas.microsoft.com/office/drawing/2014/main" id="{66321DDC-8865-4801-8F42-E6DF91AADA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Title 1">
            <a:extLst>
              <a:ext uri="{FF2B5EF4-FFF2-40B4-BE49-F238E27FC236}">
                <a16:creationId xmlns:a16="http://schemas.microsoft.com/office/drawing/2014/main" id="{9A9D239B-C7A9-442C-997A-0326A8277696}"/>
              </a:ext>
            </a:extLst>
          </p:cNvPr>
          <p:cNvSpPr>
            <a:spLocks noGrp="1"/>
          </p:cNvSpPr>
          <p:nvPr>
            <p:ph type="ctrTitle"/>
          </p:nvPr>
        </p:nvSpPr>
        <p:spPr>
          <a:xfrm>
            <a:off x="76200" y="1514475"/>
            <a:ext cx="12039600" cy="4352925"/>
          </a:xfrm>
        </p:spPr>
        <p:txBody>
          <a:bodyPr/>
          <a:lstStyle/>
          <a:p>
            <a:r>
              <a:rPr lang="en-US" altLang="en-US"/>
              <a:t>He avenges all His people; </a:t>
            </a:r>
            <a:br>
              <a:rPr lang="en-US" altLang="en-US"/>
            </a:br>
            <a:r>
              <a:rPr lang="en-US" altLang="en-US"/>
              <a:t>He will not forget their cry. </a:t>
            </a:r>
          </a:p>
        </p:txBody>
      </p:sp>
      <p:sp>
        <p:nvSpPr>
          <p:cNvPr id="6" name="Text Placeholder 5">
            <a:extLst>
              <a:ext uri="{FF2B5EF4-FFF2-40B4-BE49-F238E27FC236}">
                <a16:creationId xmlns:a16="http://schemas.microsoft.com/office/drawing/2014/main" id="{167DFA93-8073-4D83-AC62-1C800A7FDB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22" name="Title 1">
            <a:extLst>
              <a:ext uri="{FF2B5EF4-FFF2-40B4-BE49-F238E27FC236}">
                <a16:creationId xmlns:a16="http://schemas.microsoft.com/office/drawing/2014/main" id="{455E5047-F728-4654-8997-BEE5296829F3}"/>
              </a:ext>
            </a:extLst>
          </p:cNvPr>
          <p:cNvSpPr>
            <a:spLocks noGrp="1"/>
          </p:cNvSpPr>
          <p:nvPr>
            <p:ph type="ctrTitle"/>
          </p:nvPr>
        </p:nvSpPr>
        <p:spPr>
          <a:xfrm>
            <a:off x="76200" y="1514475"/>
            <a:ext cx="12039600" cy="4352925"/>
          </a:xfrm>
        </p:spPr>
        <p:txBody>
          <a:bodyPr/>
          <a:lstStyle/>
          <a:p>
            <a:r>
              <a:rPr lang="en-US" altLang="en-US"/>
              <a:t>Though in the midst </a:t>
            </a:r>
            <a:br>
              <a:rPr lang="en-US" altLang="en-US"/>
            </a:br>
            <a:r>
              <a:rPr lang="en-US" altLang="en-US"/>
              <a:t>of trouble I walk, </a:t>
            </a:r>
            <a:br>
              <a:rPr lang="en-US" altLang="en-US"/>
            </a:br>
            <a:r>
              <a:rPr lang="en-US" altLang="en-US"/>
              <a:t>Thou wilt preserve </a:t>
            </a:r>
            <a:br>
              <a:rPr lang="en-US" altLang="en-US"/>
            </a:br>
            <a:r>
              <a:rPr lang="en-US" altLang="en-US"/>
              <a:t>with Thy right hand my life. </a:t>
            </a:r>
          </a:p>
        </p:txBody>
      </p:sp>
      <p:sp>
        <p:nvSpPr>
          <p:cNvPr id="3" name="Text Placeholder 2">
            <a:extLst>
              <a:ext uri="{FF2B5EF4-FFF2-40B4-BE49-F238E27FC236}">
                <a16:creationId xmlns:a16="http://schemas.microsoft.com/office/drawing/2014/main" id="{C959C65C-CE82-401A-A14B-FBF4DDB99A8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146" name="Title 1">
            <a:extLst>
              <a:ext uri="{FF2B5EF4-FFF2-40B4-BE49-F238E27FC236}">
                <a16:creationId xmlns:a16="http://schemas.microsoft.com/office/drawing/2014/main" id="{AC5791EB-343B-4022-93D4-A4FEB2DB0E10}"/>
              </a:ext>
            </a:extLst>
          </p:cNvPr>
          <p:cNvSpPr>
            <a:spLocks noGrp="1"/>
          </p:cNvSpPr>
          <p:nvPr>
            <p:ph type="ctrTitle"/>
          </p:nvPr>
        </p:nvSpPr>
        <p:spPr>
          <a:xfrm>
            <a:off x="76200" y="1514475"/>
            <a:ext cx="12039600" cy="4352925"/>
          </a:xfrm>
        </p:spPr>
        <p:txBody>
          <a:bodyPr/>
          <a:lstStyle/>
          <a:p>
            <a:r>
              <a:rPr lang="en-US" altLang="en-US"/>
              <a:t>Thou wilt fulfill </a:t>
            </a:r>
            <a:br>
              <a:rPr lang="en-US" altLang="en-US"/>
            </a:br>
            <a:r>
              <a:rPr lang="en-US" altLang="en-US"/>
              <a:t>Thy purpose for me; </a:t>
            </a:r>
            <a:br>
              <a:rPr lang="en-US" altLang="en-US"/>
            </a:br>
            <a:r>
              <a:rPr lang="en-US" altLang="en-US"/>
              <a:t>Thy steadfast love </a:t>
            </a:r>
            <a:br>
              <a:rPr lang="en-US" altLang="en-US"/>
            </a:br>
            <a:r>
              <a:rPr lang="en-US" altLang="en-US"/>
              <a:t>will endure evermore. </a:t>
            </a:r>
          </a:p>
        </p:txBody>
      </p:sp>
      <p:sp>
        <p:nvSpPr>
          <p:cNvPr id="6" name="Text Placeholder 5">
            <a:extLst>
              <a:ext uri="{FF2B5EF4-FFF2-40B4-BE49-F238E27FC236}">
                <a16:creationId xmlns:a16="http://schemas.microsoft.com/office/drawing/2014/main" id="{69D0A038-A6D1-4B24-BC7F-C261468305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Title 1">
            <a:extLst>
              <a:ext uri="{FF2B5EF4-FFF2-40B4-BE49-F238E27FC236}">
                <a16:creationId xmlns:a16="http://schemas.microsoft.com/office/drawing/2014/main" id="{4E459A1D-D1BE-473C-9F7A-269A0B2393F8}"/>
              </a:ext>
            </a:extLst>
          </p:cNvPr>
          <p:cNvSpPr>
            <a:spLocks noGrp="1"/>
          </p:cNvSpPr>
          <p:nvPr>
            <p:ph type="ctrTitle"/>
          </p:nvPr>
        </p:nvSpPr>
        <p:spPr>
          <a:xfrm>
            <a:off x="914400" y="1895475"/>
            <a:ext cx="10363200" cy="3362325"/>
          </a:xfrm>
        </p:spPr>
        <p:txBody>
          <a:bodyPr/>
          <a:lstStyle/>
          <a:p>
            <a:pPr>
              <a:defRPr/>
            </a:pPr>
            <a:r>
              <a:rPr lang="en-US" altLang="x-none"/>
              <a:t>Lord, Teach Me </a:t>
            </a:r>
            <a:br>
              <a:rPr lang="en-US" altLang="x-none"/>
            </a:br>
            <a:r>
              <a:rPr lang="en-US" altLang="x-none"/>
              <a:t>That I May Know</a:t>
            </a:r>
            <a:endParaRPr lang="en-US" altLang="x-none" dirty="0"/>
          </a:p>
        </p:txBody>
      </p:sp>
      <p:sp>
        <p:nvSpPr>
          <p:cNvPr id="3" name="Text Placeholder 2">
            <a:extLst>
              <a:ext uri="{FF2B5EF4-FFF2-40B4-BE49-F238E27FC236}">
                <a16:creationId xmlns:a16="http://schemas.microsoft.com/office/drawing/2014/main" id="{F909250F-6FC6-4642-9071-D17123EC63F7}"/>
              </a:ext>
            </a:extLst>
          </p:cNvPr>
          <p:cNvSpPr>
            <a:spLocks noGrp="1"/>
          </p:cNvSpPr>
          <p:nvPr>
            <p:ph type="body" sz="quarter" idx="10"/>
          </p:nvPr>
        </p:nvSpPr>
        <p:spPr>
          <a:xfrm>
            <a:off x="914400" y="692150"/>
            <a:ext cx="10363200" cy="831850"/>
          </a:xfrm>
        </p:spPr>
        <p:txBody>
          <a:bodyPr/>
          <a:lstStyle/>
          <a:p>
            <a:pPr>
              <a:defRPr/>
            </a:pPr>
            <a:r>
              <a:rPr lang="en-US" altLang="x-none"/>
              <a:t>Hymn 82</a:t>
            </a:r>
            <a:endParaRPr lang="en-US" dirty="0"/>
          </a:p>
        </p:txBody>
      </p:sp>
      <p:sp>
        <p:nvSpPr>
          <p:cNvPr id="9" name="Text Placeholder 8">
            <a:extLst>
              <a:ext uri="{FF2B5EF4-FFF2-40B4-BE49-F238E27FC236}">
                <a16:creationId xmlns:a16="http://schemas.microsoft.com/office/drawing/2014/main" id="{B501AFC1-17F6-4F0D-A47A-763407262EF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218" name="Title 1">
            <a:extLst>
              <a:ext uri="{FF2B5EF4-FFF2-40B4-BE49-F238E27FC236}">
                <a16:creationId xmlns:a16="http://schemas.microsoft.com/office/drawing/2014/main" id="{A2C7D911-4A25-4ED0-8D8A-42564C57408A}"/>
              </a:ext>
            </a:extLst>
          </p:cNvPr>
          <p:cNvSpPr>
            <a:spLocks noGrp="1"/>
          </p:cNvSpPr>
          <p:nvPr>
            <p:ph type="ctrTitle"/>
          </p:nvPr>
        </p:nvSpPr>
        <p:spPr>
          <a:xfrm>
            <a:off x="76200" y="1514475"/>
            <a:ext cx="12039600" cy="4352925"/>
          </a:xfrm>
        </p:spPr>
        <p:txBody>
          <a:bodyPr/>
          <a:lstStyle/>
          <a:p>
            <a:r>
              <a:rPr lang="en-US" altLang="en-US"/>
              <a:t>Lord, teach me </a:t>
            </a:r>
            <a:br>
              <a:rPr lang="en-US" altLang="en-US"/>
            </a:br>
            <a:r>
              <a:rPr lang="en-US" altLang="en-US"/>
              <a:t>that I may know of the way </a:t>
            </a:r>
            <a:br>
              <a:rPr lang="en-US" altLang="en-US"/>
            </a:br>
            <a:r>
              <a:rPr lang="en-US" altLang="en-US"/>
              <a:t>where I should go; </a:t>
            </a:r>
          </a:p>
        </p:txBody>
      </p:sp>
      <p:sp>
        <p:nvSpPr>
          <p:cNvPr id="3" name="Text Placeholder 2">
            <a:extLst>
              <a:ext uri="{FF2B5EF4-FFF2-40B4-BE49-F238E27FC236}">
                <a16:creationId xmlns:a16="http://schemas.microsoft.com/office/drawing/2014/main" id="{8CAF9319-8909-4412-BFD2-B8E73E514A9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Title 1">
            <a:extLst>
              <a:ext uri="{FF2B5EF4-FFF2-40B4-BE49-F238E27FC236}">
                <a16:creationId xmlns:a16="http://schemas.microsoft.com/office/drawing/2014/main" id="{F10DA240-CE8C-4455-B049-A003EF433C2E}"/>
              </a:ext>
            </a:extLst>
          </p:cNvPr>
          <p:cNvSpPr>
            <a:spLocks noGrp="1"/>
          </p:cNvSpPr>
          <p:nvPr>
            <p:ph type="ctrTitle"/>
          </p:nvPr>
        </p:nvSpPr>
        <p:spPr>
          <a:xfrm>
            <a:off x="76200" y="1514475"/>
            <a:ext cx="12039600" cy="4352925"/>
          </a:xfrm>
        </p:spPr>
        <p:txBody>
          <a:bodyPr/>
          <a:lstStyle/>
          <a:p>
            <a:r>
              <a:rPr lang="en-US" altLang="en-US"/>
              <a:t>For to Thee I lift my soul, </a:t>
            </a:r>
            <a:br>
              <a:rPr lang="en-US" altLang="en-US"/>
            </a:br>
            <a:r>
              <a:rPr lang="en-US" altLang="en-US"/>
              <a:t>set me free from all my foes. </a:t>
            </a:r>
          </a:p>
        </p:txBody>
      </p:sp>
      <p:sp>
        <p:nvSpPr>
          <p:cNvPr id="6" name="Text Placeholder 5">
            <a:extLst>
              <a:ext uri="{FF2B5EF4-FFF2-40B4-BE49-F238E27FC236}">
                <a16:creationId xmlns:a16="http://schemas.microsoft.com/office/drawing/2014/main" id="{D03DFEA1-A9A0-4EA1-AA58-F079CC65DC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Title 1">
            <a:extLst>
              <a:ext uri="{FF2B5EF4-FFF2-40B4-BE49-F238E27FC236}">
                <a16:creationId xmlns:a16="http://schemas.microsoft.com/office/drawing/2014/main" id="{FBDE2A71-A213-4752-97D6-D05D502AB1ED}"/>
              </a:ext>
            </a:extLst>
          </p:cNvPr>
          <p:cNvSpPr>
            <a:spLocks noGrp="1"/>
          </p:cNvSpPr>
          <p:nvPr>
            <p:ph type="ctrTitle"/>
          </p:nvPr>
        </p:nvSpPr>
        <p:spPr>
          <a:xfrm>
            <a:off x="76200" y="1514475"/>
            <a:ext cx="12039600" cy="4352925"/>
          </a:xfrm>
        </p:spPr>
        <p:txBody>
          <a:bodyPr/>
          <a:lstStyle/>
          <a:p>
            <a:r>
              <a:rPr lang="en-US" altLang="en-US"/>
              <a:t>Unto Thee I flee to hide me; </a:t>
            </a:r>
            <a:br>
              <a:rPr lang="en-US" altLang="en-US"/>
            </a:br>
            <a:r>
              <a:rPr lang="en-US" altLang="en-US"/>
              <a:t>teach me now Thy will to do; </a:t>
            </a:r>
          </a:p>
        </p:txBody>
      </p:sp>
      <p:sp>
        <p:nvSpPr>
          <p:cNvPr id="6" name="Text Placeholder 5">
            <a:extLst>
              <a:ext uri="{FF2B5EF4-FFF2-40B4-BE49-F238E27FC236}">
                <a16:creationId xmlns:a16="http://schemas.microsoft.com/office/drawing/2014/main" id="{CB1F3FC8-0CDF-4641-9E9A-E8892FDCC0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290" name="Title 1">
            <a:extLst>
              <a:ext uri="{FF2B5EF4-FFF2-40B4-BE49-F238E27FC236}">
                <a16:creationId xmlns:a16="http://schemas.microsoft.com/office/drawing/2014/main" id="{C9890446-01D7-416A-A3D9-F0910F60F3F7}"/>
              </a:ext>
            </a:extLst>
          </p:cNvPr>
          <p:cNvSpPr>
            <a:spLocks noGrp="1"/>
          </p:cNvSpPr>
          <p:nvPr>
            <p:ph type="ctrTitle"/>
          </p:nvPr>
        </p:nvSpPr>
        <p:spPr>
          <a:xfrm>
            <a:off x="76200" y="1514475"/>
            <a:ext cx="12039600" cy="4352925"/>
          </a:xfrm>
        </p:spPr>
        <p:txBody>
          <a:bodyPr/>
          <a:lstStyle/>
          <a:p>
            <a:r>
              <a:rPr lang="en-US" altLang="en-US"/>
              <a:t>For Thou, Eternal, art my God; </a:t>
            </a:r>
            <a:br>
              <a:rPr lang="en-US" altLang="en-US"/>
            </a:br>
            <a:r>
              <a:rPr lang="en-US" altLang="en-US"/>
              <a:t>lead me by Thy Spirit good!</a:t>
            </a:r>
          </a:p>
        </p:txBody>
      </p:sp>
      <p:sp>
        <p:nvSpPr>
          <p:cNvPr id="6" name="Text Placeholder 5">
            <a:extLst>
              <a:ext uri="{FF2B5EF4-FFF2-40B4-BE49-F238E27FC236}">
                <a16:creationId xmlns:a16="http://schemas.microsoft.com/office/drawing/2014/main" id="{234B518B-C6F9-4B63-BA25-D99FB0789F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Title 1">
            <a:extLst>
              <a:ext uri="{FF2B5EF4-FFF2-40B4-BE49-F238E27FC236}">
                <a16:creationId xmlns:a16="http://schemas.microsoft.com/office/drawing/2014/main" id="{0F4FEA9A-BDF2-4224-BA2B-D7DA487AD13E}"/>
              </a:ext>
            </a:extLst>
          </p:cNvPr>
          <p:cNvSpPr>
            <a:spLocks noGrp="1"/>
          </p:cNvSpPr>
          <p:nvPr>
            <p:ph type="ctrTitle"/>
          </p:nvPr>
        </p:nvSpPr>
        <p:spPr>
          <a:xfrm>
            <a:off x="76200" y="1514475"/>
            <a:ext cx="12039600" cy="4352925"/>
          </a:xfrm>
        </p:spPr>
        <p:txBody>
          <a:bodyPr/>
          <a:lstStyle/>
          <a:p>
            <a:r>
              <a:rPr lang="en-US" altLang="en-US"/>
              <a:t>Bring my soul from trouble </a:t>
            </a:r>
            <a:br>
              <a:rPr lang="en-US" altLang="en-US"/>
            </a:br>
            <a:r>
              <a:rPr lang="en-US" altLang="en-US"/>
              <a:t>and for Thy name’s sake </a:t>
            </a:r>
            <a:br>
              <a:rPr lang="en-US" altLang="en-US"/>
            </a:br>
            <a:r>
              <a:rPr lang="en-US" altLang="en-US"/>
              <a:t>quicken me; </a:t>
            </a:r>
          </a:p>
        </p:txBody>
      </p:sp>
      <p:sp>
        <p:nvSpPr>
          <p:cNvPr id="3" name="Text Placeholder 2">
            <a:extLst>
              <a:ext uri="{FF2B5EF4-FFF2-40B4-BE49-F238E27FC236}">
                <a16:creationId xmlns:a16="http://schemas.microsoft.com/office/drawing/2014/main" id="{5E27CF4C-CC46-4437-81A2-5F956F5E34D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Title 1">
            <a:extLst>
              <a:ext uri="{FF2B5EF4-FFF2-40B4-BE49-F238E27FC236}">
                <a16:creationId xmlns:a16="http://schemas.microsoft.com/office/drawing/2014/main" id="{F5B53679-0040-47F8-B19E-9A275010E1B6}"/>
              </a:ext>
            </a:extLst>
          </p:cNvPr>
          <p:cNvSpPr>
            <a:spLocks noGrp="1"/>
          </p:cNvSpPr>
          <p:nvPr>
            <p:ph type="ctrTitle"/>
          </p:nvPr>
        </p:nvSpPr>
        <p:spPr>
          <a:xfrm>
            <a:off x="76200" y="1514475"/>
            <a:ext cx="12039600" cy="4352925"/>
          </a:xfrm>
        </p:spPr>
        <p:txBody>
          <a:bodyPr/>
          <a:lstStyle/>
          <a:p>
            <a:r>
              <a:rPr lang="en-US" altLang="en-US"/>
              <a:t>Lead me to the land of refuge, </a:t>
            </a:r>
            <a:br>
              <a:rPr lang="en-US" altLang="en-US"/>
            </a:br>
            <a:r>
              <a:rPr lang="en-US" altLang="en-US"/>
              <a:t>and for Thy mercy’s sake, </a:t>
            </a:r>
          </a:p>
        </p:txBody>
      </p:sp>
      <p:sp>
        <p:nvSpPr>
          <p:cNvPr id="6" name="Text Placeholder 5">
            <a:extLst>
              <a:ext uri="{FF2B5EF4-FFF2-40B4-BE49-F238E27FC236}">
                <a16:creationId xmlns:a16="http://schemas.microsoft.com/office/drawing/2014/main" id="{3D846978-FA5E-40BC-9DCA-0B62B9D996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Title 1">
            <a:extLst>
              <a:ext uri="{FF2B5EF4-FFF2-40B4-BE49-F238E27FC236}">
                <a16:creationId xmlns:a16="http://schemas.microsoft.com/office/drawing/2014/main" id="{86F03055-7F35-4213-9D1B-3683A170E07B}"/>
              </a:ext>
            </a:extLst>
          </p:cNvPr>
          <p:cNvSpPr>
            <a:spLocks noGrp="1"/>
          </p:cNvSpPr>
          <p:nvPr>
            <p:ph type="ctrTitle"/>
          </p:nvPr>
        </p:nvSpPr>
        <p:spPr>
          <a:xfrm>
            <a:off x="76200" y="1514475"/>
            <a:ext cx="12039600" cy="4352925"/>
          </a:xfrm>
        </p:spPr>
        <p:txBody>
          <a:bodyPr/>
          <a:lstStyle/>
          <a:p>
            <a:r>
              <a:rPr lang="en-US" altLang="en-US"/>
              <a:t>To the Lord who dwells in Zion, </a:t>
            </a:r>
            <a:br>
              <a:rPr lang="en-US" altLang="en-US"/>
            </a:br>
            <a:r>
              <a:rPr lang="en-US" altLang="en-US"/>
              <a:t>sing to Him </a:t>
            </a:r>
            <a:br>
              <a:rPr lang="en-US" altLang="en-US"/>
            </a:br>
            <a:r>
              <a:rPr lang="en-US" altLang="en-US"/>
              <a:t>and praise His name! </a:t>
            </a:r>
          </a:p>
        </p:txBody>
      </p:sp>
      <p:sp>
        <p:nvSpPr>
          <p:cNvPr id="6" name="Text Placeholder 5">
            <a:extLst>
              <a:ext uri="{FF2B5EF4-FFF2-40B4-BE49-F238E27FC236}">
                <a16:creationId xmlns:a16="http://schemas.microsoft.com/office/drawing/2014/main" id="{C39DAB40-C866-4CE5-B2D4-59BCAE5008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Title 1">
            <a:extLst>
              <a:ext uri="{FF2B5EF4-FFF2-40B4-BE49-F238E27FC236}">
                <a16:creationId xmlns:a16="http://schemas.microsoft.com/office/drawing/2014/main" id="{E43A9075-2A51-41F0-8E01-221B26C08A21}"/>
              </a:ext>
            </a:extLst>
          </p:cNvPr>
          <p:cNvSpPr>
            <a:spLocks noGrp="1"/>
          </p:cNvSpPr>
          <p:nvPr>
            <p:ph type="ctrTitle"/>
          </p:nvPr>
        </p:nvSpPr>
        <p:spPr>
          <a:xfrm>
            <a:off x="76200" y="1514475"/>
            <a:ext cx="12039600" cy="4352925"/>
          </a:xfrm>
        </p:spPr>
        <p:txBody>
          <a:bodyPr/>
          <a:lstStyle/>
          <a:p>
            <a:r>
              <a:rPr lang="en-US" altLang="en-US"/>
              <a:t>Cut off all my foes, </a:t>
            </a:r>
            <a:br>
              <a:rPr lang="en-US" altLang="en-US"/>
            </a:br>
            <a:r>
              <a:rPr lang="en-US" altLang="en-US"/>
              <a:t>destroy them, they </a:t>
            </a:r>
            <a:br>
              <a:rPr lang="en-US" altLang="en-US"/>
            </a:br>
            <a:r>
              <a:rPr lang="en-US" altLang="en-US"/>
              <a:t>which do afflict my soul, </a:t>
            </a:r>
          </a:p>
        </p:txBody>
      </p:sp>
      <p:sp>
        <p:nvSpPr>
          <p:cNvPr id="6" name="Text Placeholder 5">
            <a:extLst>
              <a:ext uri="{FF2B5EF4-FFF2-40B4-BE49-F238E27FC236}">
                <a16:creationId xmlns:a16="http://schemas.microsoft.com/office/drawing/2014/main" id="{860A34AB-6593-4E38-A2F9-FC95C6F112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Title 1">
            <a:extLst>
              <a:ext uri="{FF2B5EF4-FFF2-40B4-BE49-F238E27FC236}">
                <a16:creationId xmlns:a16="http://schemas.microsoft.com/office/drawing/2014/main" id="{A9C366A1-0D4D-487B-86C0-9B0385F3DC81}"/>
              </a:ext>
            </a:extLst>
          </p:cNvPr>
          <p:cNvSpPr>
            <a:spLocks noGrp="1"/>
          </p:cNvSpPr>
          <p:nvPr>
            <p:ph type="ctrTitle"/>
          </p:nvPr>
        </p:nvSpPr>
        <p:spPr>
          <a:xfrm>
            <a:off x="76200" y="1514475"/>
            <a:ext cx="12039600" cy="4352925"/>
          </a:xfrm>
        </p:spPr>
        <p:txBody>
          <a:bodyPr/>
          <a:lstStyle/>
          <a:p>
            <a:r>
              <a:rPr lang="en-US" altLang="en-US"/>
              <a:t>O Thou Eternal, </a:t>
            </a:r>
            <a:br>
              <a:rPr lang="en-US" altLang="en-US"/>
            </a:br>
            <a:r>
              <a:rPr lang="en-US" altLang="en-US"/>
              <a:t>righteous God, for I am </a:t>
            </a:r>
            <a:br>
              <a:rPr lang="en-US" altLang="en-US"/>
            </a:br>
            <a:r>
              <a:rPr lang="en-US" altLang="en-US"/>
              <a:t>Thy servant, Lord.</a:t>
            </a:r>
          </a:p>
        </p:txBody>
      </p:sp>
      <p:sp>
        <p:nvSpPr>
          <p:cNvPr id="6" name="Text Placeholder 5">
            <a:extLst>
              <a:ext uri="{FF2B5EF4-FFF2-40B4-BE49-F238E27FC236}">
                <a16:creationId xmlns:a16="http://schemas.microsoft.com/office/drawing/2014/main" id="{5F17BC6E-A85F-475A-BEE5-DC449A1D174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Title 1">
            <a:extLst>
              <a:ext uri="{FF2B5EF4-FFF2-40B4-BE49-F238E27FC236}">
                <a16:creationId xmlns:a16="http://schemas.microsoft.com/office/drawing/2014/main" id="{D0411CC5-BCF3-4D17-B05A-5A017268DEDD}"/>
              </a:ext>
            </a:extLst>
          </p:cNvPr>
          <p:cNvSpPr>
            <a:spLocks noGrp="1"/>
          </p:cNvSpPr>
          <p:nvPr>
            <p:ph type="ctrTitle"/>
          </p:nvPr>
        </p:nvSpPr>
        <p:spPr>
          <a:xfrm>
            <a:off x="914400" y="1895475"/>
            <a:ext cx="10363200" cy="3362325"/>
          </a:xfrm>
        </p:spPr>
        <p:txBody>
          <a:bodyPr/>
          <a:lstStyle/>
          <a:p>
            <a:pPr>
              <a:defRPr/>
            </a:pPr>
            <a:r>
              <a:rPr lang="en-US" altLang="x-none"/>
              <a:t>O Lord, Thou Art </a:t>
            </a:r>
            <a:br>
              <a:rPr lang="en-US" altLang="x-none"/>
            </a:br>
            <a:r>
              <a:rPr lang="en-US" altLang="x-none"/>
              <a:t>My God and King!</a:t>
            </a:r>
            <a:endParaRPr lang="en-US" altLang="x-none" dirty="0"/>
          </a:p>
        </p:txBody>
      </p:sp>
      <p:sp>
        <p:nvSpPr>
          <p:cNvPr id="3" name="Text Placeholder 2">
            <a:extLst>
              <a:ext uri="{FF2B5EF4-FFF2-40B4-BE49-F238E27FC236}">
                <a16:creationId xmlns:a16="http://schemas.microsoft.com/office/drawing/2014/main" id="{A019BDAD-C78B-44CA-B9D3-8609EC7E774A}"/>
              </a:ext>
            </a:extLst>
          </p:cNvPr>
          <p:cNvSpPr>
            <a:spLocks noGrp="1"/>
          </p:cNvSpPr>
          <p:nvPr>
            <p:ph type="body" sz="quarter" idx="10"/>
          </p:nvPr>
        </p:nvSpPr>
        <p:spPr>
          <a:xfrm>
            <a:off x="914400" y="692150"/>
            <a:ext cx="10363200" cy="831850"/>
          </a:xfrm>
        </p:spPr>
        <p:txBody>
          <a:bodyPr/>
          <a:lstStyle/>
          <a:p>
            <a:pPr>
              <a:defRPr/>
            </a:pPr>
            <a:r>
              <a:rPr lang="en-US" altLang="x-none"/>
              <a:t>Hymn 83</a:t>
            </a:r>
            <a:endParaRPr lang="en-US" dirty="0"/>
          </a:p>
        </p:txBody>
      </p:sp>
      <p:sp>
        <p:nvSpPr>
          <p:cNvPr id="9" name="Text Placeholder 8">
            <a:extLst>
              <a:ext uri="{FF2B5EF4-FFF2-40B4-BE49-F238E27FC236}">
                <a16:creationId xmlns:a16="http://schemas.microsoft.com/office/drawing/2014/main" id="{12FCCD55-5D0F-40FC-889A-BC2DB9CBBB0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1458" name="Title 1">
            <a:extLst>
              <a:ext uri="{FF2B5EF4-FFF2-40B4-BE49-F238E27FC236}">
                <a16:creationId xmlns:a16="http://schemas.microsoft.com/office/drawing/2014/main" id="{B7710B68-AA7D-451E-B892-0C17EC643FBA}"/>
              </a:ext>
            </a:extLst>
          </p:cNvPr>
          <p:cNvSpPr>
            <a:spLocks noGrp="1"/>
          </p:cNvSpPr>
          <p:nvPr>
            <p:ph type="ctrTitle"/>
          </p:nvPr>
        </p:nvSpPr>
        <p:spPr>
          <a:xfrm>
            <a:off x="76200" y="1514475"/>
            <a:ext cx="12039600" cy="4352925"/>
          </a:xfrm>
        </p:spPr>
        <p:txBody>
          <a:bodyPr/>
          <a:lstStyle/>
          <a:p>
            <a:r>
              <a:rPr lang="en-US" altLang="en-US"/>
              <a:t>O Lord, Thou art my God </a:t>
            </a:r>
            <a:br>
              <a:rPr lang="en-US" altLang="en-US"/>
            </a:br>
            <a:r>
              <a:rPr lang="en-US" altLang="en-US"/>
              <a:t>and King! I’ll Thee exalt, </a:t>
            </a:r>
            <a:br>
              <a:rPr lang="en-US" altLang="en-US"/>
            </a:br>
            <a:r>
              <a:rPr lang="en-US" altLang="en-US"/>
              <a:t>Thy praise proclaim! </a:t>
            </a:r>
          </a:p>
        </p:txBody>
      </p:sp>
      <p:sp>
        <p:nvSpPr>
          <p:cNvPr id="3" name="Text Placeholder 2">
            <a:extLst>
              <a:ext uri="{FF2B5EF4-FFF2-40B4-BE49-F238E27FC236}">
                <a16:creationId xmlns:a16="http://schemas.microsoft.com/office/drawing/2014/main" id="{CB93B98A-D2A8-4EBE-9A50-C046FE6AADF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2482" name="Title 1">
            <a:extLst>
              <a:ext uri="{FF2B5EF4-FFF2-40B4-BE49-F238E27FC236}">
                <a16:creationId xmlns:a16="http://schemas.microsoft.com/office/drawing/2014/main" id="{D8537377-BAE3-41DC-9FA1-524FFF96A697}"/>
              </a:ext>
            </a:extLst>
          </p:cNvPr>
          <p:cNvSpPr>
            <a:spLocks noGrp="1"/>
          </p:cNvSpPr>
          <p:nvPr>
            <p:ph type="ctrTitle"/>
          </p:nvPr>
        </p:nvSpPr>
        <p:spPr>
          <a:xfrm>
            <a:off x="76200" y="1514475"/>
            <a:ext cx="12039600" cy="4352925"/>
          </a:xfrm>
        </p:spPr>
        <p:txBody>
          <a:bodyPr/>
          <a:lstStyle/>
          <a:p>
            <a:r>
              <a:rPr lang="en-US" altLang="en-US"/>
              <a:t>I will Thee bless, and gladly sing </a:t>
            </a:r>
            <a:br>
              <a:rPr lang="en-US" altLang="en-US"/>
            </a:br>
            <a:r>
              <a:rPr lang="en-US" altLang="en-US"/>
              <a:t>forever to Thy holy name! </a:t>
            </a:r>
          </a:p>
        </p:txBody>
      </p:sp>
      <p:sp>
        <p:nvSpPr>
          <p:cNvPr id="6" name="Text Placeholder 5">
            <a:extLst>
              <a:ext uri="{FF2B5EF4-FFF2-40B4-BE49-F238E27FC236}">
                <a16:creationId xmlns:a16="http://schemas.microsoft.com/office/drawing/2014/main" id="{BEDAFF55-BFA7-404E-BDFF-A495AF9D0D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3506" name="Title 1">
            <a:extLst>
              <a:ext uri="{FF2B5EF4-FFF2-40B4-BE49-F238E27FC236}">
                <a16:creationId xmlns:a16="http://schemas.microsoft.com/office/drawing/2014/main" id="{4C31E26B-E160-427B-BE94-7DC76E39EE8B}"/>
              </a:ext>
            </a:extLst>
          </p:cNvPr>
          <p:cNvSpPr>
            <a:spLocks noGrp="1"/>
          </p:cNvSpPr>
          <p:nvPr>
            <p:ph type="ctrTitle"/>
          </p:nvPr>
        </p:nvSpPr>
        <p:spPr>
          <a:xfrm>
            <a:off x="76200" y="1514475"/>
            <a:ext cx="12039600" cy="4352925"/>
          </a:xfrm>
        </p:spPr>
        <p:txBody>
          <a:bodyPr/>
          <a:lstStyle/>
          <a:p>
            <a:r>
              <a:rPr lang="en-US" altLang="en-US"/>
              <a:t>The Lord our God </a:t>
            </a:r>
            <a:br>
              <a:rPr lang="en-US" altLang="en-US"/>
            </a:br>
            <a:r>
              <a:rPr lang="en-US" altLang="en-US"/>
              <a:t>most gracious is; in Him </a:t>
            </a:r>
            <a:br>
              <a:rPr lang="en-US" altLang="en-US"/>
            </a:br>
            <a:r>
              <a:rPr lang="en-US" altLang="en-US"/>
              <a:t>compassions also flow; </a:t>
            </a:r>
          </a:p>
        </p:txBody>
      </p:sp>
      <p:sp>
        <p:nvSpPr>
          <p:cNvPr id="6" name="Text Placeholder 5">
            <a:extLst>
              <a:ext uri="{FF2B5EF4-FFF2-40B4-BE49-F238E27FC236}">
                <a16:creationId xmlns:a16="http://schemas.microsoft.com/office/drawing/2014/main" id="{7C067A91-139C-467D-AA7C-C940A3490C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4530" name="Title 1">
            <a:extLst>
              <a:ext uri="{FF2B5EF4-FFF2-40B4-BE49-F238E27FC236}">
                <a16:creationId xmlns:a16="http://schemas.microsoft.com/office/drawing/2014/main" id="{B964BF51-F849-40D8-AD7B-66BF398363FE}"/>
              </a:ext>
            </a:extLst>
          </p:cNvPr>
          <p:cNvSpPr>
            <a:spLocks noGrp="1"/>
          </p:cNvSpPr>
          <p:nvPr>
            <p:ph type="ctrTitle"/>
          </p:nvPr>
        </p:nvSpPr>
        <p:spPr>
          <a:xfrm>
            <a:off x="76200" y="1514475"/>
            <a:ext cx="12039600" cy="4352925"/>
          </a:xfrm>
        </p:spPr>
        <p:txBody>
          <a:bodyPr/>
          <a:lstStyle/>
          <a:p>
            <a:r>
              <a:rPr lang="en-US" altLang="en-US"/>
              <a:t>In mercy He is rich to bless, </a:t>
            </a:r>
            <a:br>
              <a:rPr lang="en-US" altLang="en-US"/>
            </a:br>
            <a:r>
              <a:rPr lang="en-US" altLang="en-US"/>
              <a:t>but unto anger He is slow.</a:t>
            </a:r>
          </a:p>
        </p:txBody>
      </p:sp>
      <p:sp>
        <p:nvSpPr>
          <p:cNvPr id="6" name="Text Placeholder 5">
            <a:extLst>
              <a:ext uri="{FF2B5EF4-FFF2-40B4-BE49-F238E27FC236}">
                <a16:creationId xmlns:a16="http://schemas.microsoft.com/office/drawing/2014/main" id="{35566E5B-B0CE-4E64-97F6-E1DF26C14C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554" name="Title 1">
            <a:extLst>
              <a:ext uri="{FF2B5EF4-FFF2-40B4-BE49-F238E27FC236}">
                <a16:creationId xmlns:a16="http://schemas.microsoft.com/office/drawing/2014/main" id="{B0F5761A-5F3B-410A-BBD5-DAAB973F81AB}"/>
              </a:ext>
            </a:extLst>
          </p:cNvPr>
          <p:cNvSpPr>
            <a:spLocks noGrp="1"/>
          </p:cNvSpPr>
          <p:nvPr>
            <p:ph type="ctrTitle"/>
          </p:nvPr>
        </p:nvSpPr>
        <p:spPr>
          <a:xfrm>
            <a:off x="76200" y="1514475"/>
            <a:ext cx="12039600" cy="4352925"/>
          </a:xfrm>
        </p:spPr>
        <p:txBody>
          <a:bodyPr/>
          <a:lstStyle/>
          <a:p>
            <a:r>
              <a:rPr lang="en-US" altLang="en-US"/>
              <a:t>To all the Lord is very good; </a:t>
            </a:r>
            <a:br>
              <a:rPr lang="en-US" altLang="en-US"/>
            </a:br>
            <a:r>
              <a:rPr lang="en-US" altLang="en-US"/>
              <a:t>o’er all His works His mercy is; </a:t>
            </a:r>
          </a:p>
        </p:txBody>
      </p:sp>
      <p:sp>
        <p:nvSpPr>
          <p:cNvPr id="3" name="Text Placeholder 2">
            <a:extLst>
              <a:ext uri="{FF2B5EF4-FFF2-40B4-BE49-F238E27FC236}">
                <a16:creationId xmlns:a16="http://schemas.microsoft.com/office/drawing/2014/main" id="{31DDFFB9-39F2-494E-B0C1-642A942E82E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6578" name="Title 1">
            <a:extLst>
              <a:ext uri="{FF2B5EF4-FFF2-40B4-BE49-F238E27FC236}">
                <a16:creationId xmlns:a16="http://schemas.microsoft.com/office/drawing/2014/main" id="{75471FF4-0ED8-48EC-BD92-AB3795A0319A}"/>
              </a:ext>
            </a:extLst>
          </p:cNvPr>
          <p:cNvSpPr>
            <a:spLocks noGrp="1"/>
          </p:cNvSpPr>
          <p:nvPr>
            <p:ph type="ctrTitle"/>
          </p:nvPr>
        </p:nvSpPr>
        <p:spPr>
          <a:xfrm>
            <a:off x="76200" y="1514475"/>
            <a:ext cx="12039600" cy="4352925"/>
          </a:xfrm>
        </p:spPr>
        <p:txBody>
          <a:bodyPr/>
          <a:lstStyle/>
          <a:p>
            <a:r>
              <a:rPr lang="en-US" altLang="en-US"/>
              <a:t>Thy works all praise </a:t>
            </a:r>
            <a:br>
              <a:rPr lang="en-US" altLang="en-US"/>
            </a:br>
            <a:r>
              <a:rPr lang="en-US" altLang="en-US"/>
              <a:t>to Thee afford; Thy saints, </a:t>
            </a:r>
            <a:br>
              <a:rPr lang="en-US" altLang="en-US"/>
            </a:br>
            <a:r>
              <a:rPr lang="en-US" altLang="en-US"/>
              <a:t>O Lord, Thy name shall bless.</a:t>
            </a:r>
          </a:p>
        </p:txBody>
      </p:sp>
      <p:sp>
        <p:nvSpPr>
          <p:cNvPr id="6" name="Text Placeholder 5">
            <a:extLst>
              <a:ext uri="{FF2B5EF4-FFF2-40B4-BE49-F238E27FC236}">
                <a16:creationId xmlns:a16="http://schemas.microsoft.com/office/drawing/2014/main" id="{3AAEFA25-3A86-4030-B262-B566953F96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02" name="Title 1">
            <a:extLst>
              <a:ext uri="{FF2B5EF4-FFF2-40B4-BE49-F238E27FC236}">
                <a16:creationId xmlns:a16="http://schemas.microsoft.com/office/drawing/2014/main" id="{98CB290C-B1EC-4932-BB60-22E00AC61595}"/>
              </a:ext>
            </a:extLst>
          </p:cNvPr>
          <p:cNvSpPr>
            <a:spLocks noGrp="1"/>
          </p:cNvSpPr>
          <p:nvPr>
            <p:ph type="ctrTitle"/>
          </p:nvPr>
        </p:nvSpPr>
        <p:spPr>
          <a:xfrm>
            <a:off x="76200" y="1514475"/>
            <a:ext cx="12039600" cy="4352925"/>
          </a:xfrm>
        </p:spPr>
        <p:txBody>
          <a:bodyPr/>
          <a:lstStyle/>
          <a:p>
            <a:r>
              <a:rPr lang="en-US" altLang="en-US"/>
              <a:t> Thy Kingdom’s glory </a:t>
            </a:r>
            <a:br>
              <a:rPr lang="en-US" altLang="en-US"/>
            </a:br>
            <a:r>
              <a:rPr lang="en-US" altLang="en-US"/>
              <a:t>they shall show; they shall </a:t>
            </a:r>
            <a:br>
              <a:rPr lang="en-US" altLang="en-US"/>
            </a:br>
            <a:r>
              <a:rPr lang="en-US" altLang="en-US"/>
              <a:t>Thy power also tell; </a:t>
            </a:r>
          </a:p>
        </p:txBody>
      </p:sp>
      <p:sp>
        <p:nvSpPr>
          <p:cNvPr id="6" name="Text Placeholder 5">
            <a:extLst>
              <a:ext uri="{FF2B5EF4-FFF2-40B4-BE49-F238E27FC236}">
                <a16:creationId xmlns:a16="http://schemas.microsoft.com/office/drawing/2014/main" id="{553DF5D8-9D73-4B82-8F45-555D13220F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8626" name="Title 1">
            <a:extLst>
              <a:ext uri="{FF2B5EF4-FFF2-40B4-BE49-F238E27FC236}">
                <a16:creationId xmlns:a16="http://schemas.microsoft.com/office/drawing/2014/main" id="{F9B1124D-9620-4DE1-9A51-43E9E99E95EC}"/>
              </a:ext>
            </a:extLst>
          </p:cNvPr>
          <p:cNvSpPr>
            <a:spLocks noGrp="1"/>
          </p:cNvSpPr>
          <p:nvPr>
            <p:ph type="ctrTitle"/>
          </p:nvPr>
        </p:nvSpPr>
        <p:spPr>
          <a:xfrm>
            <a:off x="76200" y="1514475"/>
            <a:ext cx="12039600" cy="4352925"/>
          </a:xfrm>
        </p:spPr>
        <p:txBody>
          <a:bodyPr/>
          <a:lstStyle/>
          <a:p>
            <a:r>
              <a:rPr lang="en-US" altLang="en-US"/>
              <a:t>So that men’s sons </a:t>
            </a:r>
            <a:br>
              <a:rPr lang="en-US" altLang="en-US"/>
            </a:br>
            <a:r>
              <a:rPr lang="en-US" altLang="en-US"/>
              <a:t>His deeds may know, </a:t>
            </a:r>
            <a:br>
              <a:rPr lang="en-US" altLang="en-US"/>
            </a:br>
            <a:r>
              <a:rPr lang="en-US" altLang="en-US"/>
              <a:t>His Kingdom’s grace </a:t>
            </a:r>
            <a:br>
              <a:rPr lang="en-US" altLang="en-US"/>
            </a:br>
            <a:r>
              <a:rPr lang="en-US" altLang="en-US"/>
              <a:t>that doth excel.</a:t>
            </a:r>
          </a:p>
        </p:txBody>
      </p:sp>
      <p:sp>
        <p:nvSpPr>
          <p:cNvPr id="6" name="Text Placeholder 5">
            <a:extLst>
              <a:ext uri="{FF2B5EF4-FFF2-40B4-BE49-F238E27FC236}">
                <a16:creationId xmlns:a16="http://schemas.microsoft.com/office/drawing/2014/main" id="{85330C2F-F600-4AED-A8C6-948929569B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2482" name="Title 1">
            <a:extLst>
              <a:ext uri="{FF2B5EF4-FFF2-40B4-BE49-F238E27FC236}">
                <a16:creationId xmlns:a16="http://schemas.microsoft.com/office/drawing/2014/main" id="{92900A8E-4514-4201-8B94-428A601AAAD5}"/>
              </a:ext>
            </a:extLst>
          </p:cNvPr>
          <p:cNvSpPr>
            <a:spLocks noGrp="1"/>
          </p:cNvSpPr>
          <p:nvPr>
            <p:ph type="ctrTitle"/>
          </p:nvPr>
        </p:nvSpPr>
        <p:spPr>
          <a:xfrm>
            <a:off x="914400" y="1895475"/>
            <a:ext cx="10363200" cy="3362325"/>
          </a:xfrm>
        </p:spPr>
        <p:txBody>
          <a:bodyPr/>
          <a:lstStyle/>
          <a:p>
            <a:pPr>
              <a:defRPr/>
            </a:pPr>
            <a:r>
              <a:rPr lang="en-US" altLang="x-none"/>
              <a:t>Hallelujah! </a:t>
            </a:r>
            <a:br>
              <a:rPr lang="en-US" altLang="x-none"/>
            </a:br>
            <a:r>
              <a:rPr lang="en-US" altLang="x-none"/>
              <a:t>Praise God!</a:t>
            </a:r>
            <a:endParaRPr lang="en-US" altLang="x-none" dirty="0"/>
          </a:p>
        </p:txBody>
      </p:sp>
      <p:sp>
        <p:nvSpPr>
          <p:cNvPr id="3" name="Text Placeholder 2">
            <a:extLst>
              <a:ext uri="{FF2B5EF4-FFF2-40B4-BE49-F238E27FC236}">
                <a16:creationId xmlns:a16="http://schemas.microsoft.com/office/drawing/2014/main" id="{99FF1351-6477-4248-9672-9CFB04618FB7}"/>
              </a:ext>
            </a:extLst>
          </p:cNvPr>
          <p:cNvSpPr>
            <a:spLocks noGrp="1"/>
          </p:cNvSpPr>
          <p:nvPr>
            <p:ph type="body" sz="quarter" idx="10"/>
          </p:nvPr>
        </p:nvSpPr>
        <p:spPr>
          <a:xfrm>
            <a:off x="914400" y="692150"/>
            <a:ext cx="10363200" cy="831850"/>
          </a:xfrm>
        </p:spPr>
        <p:txBody>
          <a:bodyPr/>
          <a:lstStyle/>
          <a:p>
            <a:pPr>
              <a:defRPr/>
            </a:pPr>
            <a:r>
              <a:rPr lang="en-US" altLang="x-none"/>
              <a:t>Hymn 84 </a:t>
            </a:r>
            <a:endParaRPr lang="en-US" dirty="0"/>
          </a:p>
        </p:txBody>
      </p:sp>
      <p:sp>
        <p:nvSpPr>
          <p:cNvPr id="9" name="Text Placeholder 8">
            <a:extLst>
              <a:ext uri="{FF2B5EF4-FFF2-40B4-BE49-F238E27FC236}">
                <a16:creationId xmlns:a16="http://schemas.microsoft.com/office/drawing/2014/main" id="{B7816BD6-0ED7-42FA-9E54-3380037D4D2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1698" name="Title 1">
            <a:extLst>
              <a:ext uri="{FF2B5EF4-FFF2-40B4-BE49-F238E27FC236}">
                <a16:creationId xmlns:a16="http://schemas.microsoft.com/office/drawing/2014/main" id="{883EE5F3-3594-476F-B339-388EAC04B7EA}"/>
              </a:ext>
            </a:extLst>
          </p:cNvPr>
          <p:cNvSpPr>
            <a:spLocks noGrp="1"/>
          </p:cNvSpPr>
          <p:nvPr>
            <p:ph type="ctrTitle"/>
          </p:nvPr>
        </p:nvSpPr>
        <p:spPr>
          <a:xfrm>
            <a:off x="76200" y="1514475"/>
            <a:ext cx="12039600" cy="4352925"/>
          </a:xfrm>
        </p:spPr>
        <p:txBody>
          <a:bodyPr/>
          <a:lstStyle/>
          <a:p>
            <a:r>
              <a:rPr lang="en-US" altLang="en-US"/>
              <a:t>Sing unto the Eternal; </a:t>
            </a:r>
            <a:br>
              <a:rPr lang="en-US" altLang="en-US"/>
            </a:br>
            <a:r>
              <a:rPr lang="en-US" altLang="en-US"/>
              <a:t>sing your praises to Him; </a:t>
            </a:r>
          </a:p>
        </p:txBody>
      </p:sp>
      <p:sp>
        <p:nvSpPr>
          <p:cNvPr id="3" name="Text Placeholder 2">
            <a:extLst>
              <a:ext uri="{FF2B5EF4-FFF2-40B4-BE49-F238E27FC236}">
                <a16:creationId xmlns:a16="http://schemas.microsoft.com/office/drawing/2014/main" id="{BFD2BCAA-B838-46C5-8179-88CC65CE672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2722" name="Title 1">
            <a:extLst>
              <a:ext uri="{FF2B5EF4-FFF2-40B4-BE49-F238E27FC236}">
                <a16:creationId xmlns:a16="http://schemas.microsoft.com/office/drawing/2014/main" id="{BEC3054F-FDEE-439E-9153-B8DD22842471}"/>
              </a:ext>
            </a:extLst>
          </p:cNvPr>
          <p:cNvSpPr>
            <a:spLocks noGrp="1"/>
          </p:cNvSpPr>
          <p:nvPr>
            <p:ph type="ctrTitle"/>
          </p:nvPr>
        </p:nvSpPr>
        <p:spPr>
          <a:xfrm>
            <a:off x="76200" y="1514475"/>
            <a:ext cx="12039600" cy="4352925"/>
          </a:xfrm>
        </p:spPr>
        <p:txBody>
          <a:bodyPr/>
          <a:lstStyle/>
          <a:p>
            <a:r>
              <a:rPr lang="en-US" altLang="en-US"/>
              <a:t>Put your trust not in mortals, </a:t>
            </a:r>
            <a:br>
              <a:rPr lang="en-US" altLang="en-US"/>
            </a:br>
            <a:r>
              <a:rPr lang="en-US" altLang="en-US"/>
              <a:t>for in them is no help.</a:t>
            </a:r>
          </a:p>
        </p:txBody>
      </p:sp>
      <p:sp>
        <p:nvSpPr>
          <p:cNvPr id="6" name="Text Placeholder 5">
            <a:extLst>
              <a:ext uri="{FF2B5EF4-FFF2-40B4-BE49-F238E27FC236}">
                <a16:creationId xmlns:a16="http://schemas.microsoft.com/office/drawing/2014/main" id="{FD77584E-A788-4712-ADDA-2A511154B6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3746" name="Title 1">
            <a:extLst>
              <a:ext uri="{FF2B5EF4-FFF2-40B4-BE49-F238E27FC236}">
                <a16:creationId xmlns:a16="http://schemas.microsoft.com/office/drawing/2014/main" id="{6B14786E-6BCD-4FB9-8296-938B53253702}"/>
              </a:ext>
            </a:extLst>
          </p:cNvPr>
          <p:cNvSpPr>
            <a:spLocks noGrp="1"/>
          </p:cNvSpPr>
          <p:nvPr>
            <p:ph type="ctrTitle"/>
          </p:nvPr>
        </p:nvSpPr>
        <p:spPr>
          <a:xfrm>
            <a:off x="76200" y="1514475"/>
            <a:ext cx="12039600" cy="4352925"/>
          </a:xfrm>
        </p:spPr>
        <p:txBody>
          <a:bodyPr/>
          <a:lstStyle/>
          <a:p>
            <a:r>
              <a:rPr lang="en-US" altLang="en-US"/>
              <a:t>Hallelujah! Praise God! </a:t>
            </a:r>
            <a:br>
              <a:rPr lang="en-US" altLang="en-US"/>
            </a:br>
            <a:r>
              <a:rPr lang="en-US" altLang="en-US"/>
              <a:t>The Eternal shall reign! </a:t>
            </a:r>
          </a:p>
        </p:txBody>
      </p:sp>
      <p:sp>
        <p:nvSpPr>
          <p:cNvPr id="3" name="Text Placeholder 2">
            <a:extLst>
              <a:ext uri="{FF2B5EF4-FFF2-40B4-BE49-F238E27FC236}">
                <a16:creationId xmlns:a16="http://schemas.microsoft.com/office/drawing/2014/main" id="{296F70FB-554A-455B-9BAE-EA96867369A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Title 1">
            <a:extLst>
              <a:ext uri="{FF2B5EF4-FFF2-40B4-BE49-F238E27FC236}">
                <a16:creationId xmlns:a16="http://schemas.microsoft.com/office/drawing/2014/main" id="{F95FB7C1-AF83-4E6E-B21E-A9A9C58B29E6}"/>
              </a:ext>
            </a:extLst>
          </p:cNvPr>
          <p:cNvSpPr>
            <a:spLocks noGrp="1"/>
          </p:cNvSpPr>
          <p:nvPr>
            <p:ph type="ctrTitle"/>
          </p:nvPr>
        </p:nvSpPr>
        <p:spPr>
          <a:xfrm>
            <a:off x="76200" y="1514475"/>
            <a:ext cx="12039600" cy="4352925"/>
          </a:xfrm>
        </p:spPr>
        <p:txBody>
          <a:bodyPr/>
          <a:lstStyle/>
          <a:p>
            <a:r>
              <a:rPr lang="en-US" altLang="en-US"/>
              <a:t>He shall reign for all ages, </a:t>
            </a:r>
            <a:br>
              <a:rPr lang="en-US" altLang="en-US"/>
            </a:br>
            <a:r>
              <a:rPr lang="en-US" altLang="en-US"/>
              <a:t>our King and our God!</a:t>
            </a:r>
          </a:p>
        </p:txBody>
      </p:sp>
      <p:sp>
        <p:nvSpPr>
          <p:cNvPr id="6" name="Text Placeholder 5">
            <a:extLst>
              <a:ext uri="{FF2B5EF4-FFF2-40B4-BE49-F238E27FC236}">
                <a16:creationId xmlns:a16="http://schemas.microsoft.com/office/drawing/2014/main" id="{C340C2BB-B1EB-436A-8076-A0F19C52D3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5794" name="Title 1">
            <a:extLst>
              <a:ext uri="{FF2B5EF4-FFF2-40B4-BE49-F238E27FC236}">
                <a16:creationId xmlns:a16="http://schemas.microsoft.com/office/drawing/2014/main" id="{27B8737A-4DC5-471C-906C-1EEF65E0CC6B}"/>
              </a:ext>
            </a:extLst>
          </p:cNvPr>
          <p:cNvSpPr>
            <a:spLocks noGrp="1"/>
          </p:cNvSpPr>
          <p:nvPr>
            <p:ph type="ctrTitle"/>
          </p:nvPr>
        </p:nvSpPr>
        <p:spPr>
          <a:xfrm>
            <a:off x="76200" y="1514475"/>
            <a:ext cx="12039600" cy="4352925"/>
          </a:xfrm>
        </p:spPr>
        <p:txBody>
          <a:bodyPr/>
          <a:lstStyle/>
          <a:p>
            <a:r>
              <a:rPr lang="en-US" altLang="en-US"/>
              <a:t>Sing unto the Eternal; </a:t>
            </a:r>
            <a:br>
              <a:rPr lang="en-US" altLang="en-US"/>
            </a:br>
            <a:r>
              <a:rPr lang="en-US" altLang="en-US"/>
              <a:t>give your praises to Him; </a:t>
            </a:r>
          </a:p>
        </p:txBody>
      </p:sp>
      <p:sp>
        <p:nvSpPr>
          <p:cNvPr id="3" name="Text Placeholder 2">
            <a:extLst>
              <a:ext uri="{FF2B5EF4-FFF2-40B4-BE49-F238E27FC236}">
                <a16:creationId xmlns:a16="http://schemas.microsoft.com/office/drawing/2014/main" id="{DC25CDE1-6DA9-43FB-9C1C-AFEE50D9750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Title 1">
            <a:extLst>
              <a:ext uri="{FF2B5EF4-FFF2-40B4-BE49-F238E27FC236}">
                <a16:creationId xmlns:a16="http://schemas.microsoft.com/office/drawing/2014/main" id="{50DBA062-322B-4485-8826-672ABBCB8327}"/>
              </a:ext>
            </a:extLst>
          </p:cNvPr>
          <p:cNvSpPr>
            <a:spLocks noGrp="1"/>
          </p:cNvSpPr>
          <p:nvPr>
            <p:ph type="ctrTitle"/>
          </p:nvPr>
        </p:nvSpPr>
        <p:spPr>
          <a:xfrm>
            <a:off x="76200" y="1514475"/>
            <a:ext cx="12039600" cy="4352925"/>
          </a:xfrm>
        </p:spPr>
        <p:txBody>
          <a:bodyPr/>
          <a:lstStyle/>
          <a:p>
            <a:r>
              <a:rPr lang="en-US" altLang="en-US"/>
              <a:t>He it was who made heaven, </a:t>
            </a:r>
            <a:br>
              <a:rPr lang="en-US" altLang="en-US"/>
            </a:br>
            <a:r>
              <a:rPr lang="en-US" altLang="en-US"/>
              <a:t>earth and sea and all things.</a:t>
            </a:r>
          </a:p>
        </p:txBody>
      </p:sp>
      <p:sp>
        <p:nvSpPr>
          <p:cNvPr id="6" name="Text Placeholder 5">
            <a:extLst>
              <a:ext uri="{FF2B5EF4-FFF2-40B4-BE49-F238E27FC236}">
                <a16:creationId xmlns:a16="http://schemas.microsoft.com/office/drawing/2014/main" id="{2DA93586-5554-4A24-B0C8-9B5E5FBE50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Title 1">
            <a:extLst>
              <a:ext uri="{FF2B5EF4-FFF2-40B4-BE49-F238E27FC236}">
                <a16:creationId xmlns:a16="http://schemas.microsoft.com/office/drawing/2014/main" id="{A48E3B5A-6A13-48FF-A98B-A2D54A7EEF79}"/>
              </a:ext>
            </a:extLst>
          </p:cNvPr>
          <p:cNvSpPr>
            <a:spLocks noGrp="1"/>
          </p:cNvSpPr>
          <p:nvPr>
            <p:ph type="ctrTitle"/>
          </p:nvPr>
        </p:nvSpPr>
        <p:spPr>
          <a:xfrm>
            <a:off x="914400" y="1895475"/>
            <a:ext cx="10363200" cy="3362325"/>
          </a:xfrm>
        </p:spPr>
        <p:txBody>
          <a:bodyPr/>
          <a:lstStyle/>
          <a:p>
            <a:pPr>
              <a:defRPr/>
            </a:pPr>
            <a:r>
              <a:rPr lang="en-US" altLang="x-none"/>
              <a:t>Declare His Works </a:t>
            </a:r>
            <a:br>
              <a:rPr lang="en-US" altLang="x-none"/>
            </a:br>
            <a:r>
              <a:rPr lang="en-US" altLang="x-none"/>
              <a:t>to All Nations!</a:t>
            </a:r>
            <a:endParaRPr lang="en-US" altLang="x-none" dirty="0"/>
          </a:p>
        </p:txBody>
      </p:sp>
      <p:sp>
        <p:nvSpPr>
          <p:cNvPr id="3" name="Text Placeholder 2">
            <a:extLst>
              <a:ext uri="{FF2B5EF4-FFF2-40B4-BE49-F238E27FC236}">
                <a16:creationId xmlns:a16="http://schemas.microsoft.com/office/drawing/2014/main" id="{5458BD8F-9AC3-4C20-8DAA-F307C212CFCF}"/>
              </a:ext>
            </a:extLst>
          </p:cNvPr>
          <p:cNvSpPr>
            <a:spLocks noGrp="1"/>
          </p:cNvSpPr>
          <p:nvPr>
            <p:ph type="body" sz="quarter" idx="10"/>
          </p:nvPr>
        </p:nvSpPr>
        <p:spPr>
          <a:xfrm>
            <a:off x="914400" y="692150"/>
            <a:ext cx="10363200" cy="831850"/>
          </a:xfrm>
        </p:spPr>
        <p:txBody>
          <a:bodyPr/>
          <a:lstStyle/>
          <a:p>
            <a:pPr>
              <a:defRPr/>
            </a:pPr>
            <a:r>
              <a:rPr lang="en-US" altLang="x-none"/>
              <a:t>Hymn 9</a:t>
            </a:r>
            <a:endParaRPr lang="en-US" dirty="0"/>
          </a:p>
        </p:txBody>
      </p:sp>
      <p:sp>
        <p:nvSpPr>
          <p:cNvPr id="9" name="Text Placeholder 8">
            <a:extLst>
              <a:ext uri="{FF2B5EF4-FFF2-40B4-BE49-F238E27FC236}">
                <a16:creationId xmlns:a16="http://schemas.microsoft.com/office/drawing/2014/main" id="{205ACAD3-9DE5-4941-9E02-5896D4E74EE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Title 1">
            <a:extLst>
              <a:ext uri="{FF2B5EF4-FFF2-40B4-BE49-F238E27FC236}">
                <a16:creationId xmlns:a16="http://schemas.microsoft.com/office/drawing/2014/main" id="{D1125ADA-3003-4588-90B7-599368B308F5}"/>
              </a:ext>
            </a:extLst>
          </p:cNvPr>
          <p:cNvSpPr>
            <a:spLocks noGrp="1"/>
          </p:cNvSpPr>
          <p:nvPr>
            <p:ph type="ctrTitle"/>
          </p:nvPr>
        </p:nvSpPr>
        <p:spPr>
          <a:xfrm>
            <a:off x="76200" y="1514475"/>
            <a:ext cx="12039600" cy="4352925"/>
          </a:xfrm>
        </p:spPr>
        <p:txBody>
          <a:bodyPr/>
          <a:lstStyle/>
          <a:p>
            <a:r>
              <a:rPr lang="en-US" altLang="en-US"/>
              <a:t>Hallelujah! Praise God! </a:t>
            </a:r>
            <a:br>
              <a:rPr lang="en-US" altLang="en-US"/>
            </a:br>
            <a:r>
              <a:rPr lang="en-US" altLang="en-US"/>
              <a:t>The Eternal shall reign! </a:t>
            </a:r>
          </a:p>
        </p:txBody>
      </p:sp>
      <p:sp>
        <p:nvSpPr>
          <p:cNvPr id="3" name="Text Placeholder 2">
            <a:extLst>
              <a:ext uri="{FF2B5EF4-FFF2-40B4-BE49-F238E27FC236}">
                <a16:creationId xmlns:a16="http://schemas.microsoft.com/office/drawing/2014/main" id="{B1377F4C-C6BC-485C-9DC5-47CC4EEE227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866" name="Title 1">
            <a:extLst>
              <a:ext uri="{FF2B5EF4-FFF2-40B4-BE49-F238E27FC236}">
                <a16:creationId xmlns:a16="http://schemas.microsoft.com/office/drawing/2014/main" id="{4448DFF5-A984-4B3A-B41A-6A3B51E32D54}"/>
              </a:ext>
            </a:extLst>
          </p:cNvPr>
          <p:cNvSpPr>
            <a:spLocks noGrp="1"/>
          </p:cNvSpPr>
          <p:nvPr>
            <p:ph type="ctrTitle"/>
          </p:nvPr>
        </p:nvSpPr>
        <p:spPr>
          <a:xfrm>
            <a:off x="76200" y="1514475"/>
            <a:ext cx="12039600" cy="4352925"/>
          </a:xfrm>
        </p:spPr>
        <p:txBody>
          <a:bodyPr/>
          <a:lstStyle/>
          <a:p>
            <a:r>
              <a:rPr lang="en-US" altLang="en-US"/>
              <a:t>He shall reign for all ages, </a:t>
            </a:r>
            <a:br>
              <a:rPr lang="en-US" altLang="en-US"/>
            </a:br>
            <a:r>
              <a:rPr lang="en-US" altLang="en-US"/>
              <a:t>our King and our God!</a:t>
            </a:r>
          </a:p>
        </p:txBody>
      </p:sp>
      <p:sp>
        <p:nvSpPr>
          <p:cNvPr id="6" name="Text Placeholder 5">
            <a:extLst>
              <a:ext uri="{FF2B5EF4-FFF2-40B4-BE49-F238E27FC236}">
                <a16:creationId xmlns:a16="http://schemas.microsoft.com/office/drawing/2014/main" id="{8C5A5B58-FDF1-4C96-9546-F39B4B0AB3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890" name="Title 1">
            <a:extLst>
              <a:ext uri="{FF2B5EF4-FFF2-40B4-BE49-F238E27FC236}">
                <a16:creationId xmlns:a16="http://schemas.microsoft.com/office/drawing/2014/main" id="{82FC774B-AC82-4F3A-B5BC-52326FE0A113}"/>
              </a:ext>
            </a:extLst>
          </p:cNvPr>
          <p:cNvSpPr>
            <a:spLocks noGrp="1"/>
          </p:cNvSpPr>
          <p:nvPr>
            <p:ph type="ctrTitle"/>
          </p:nvPr>
        </p:nvSpPr>
        <p:spPr>
          <a:xfrm>
            <a:off x="76200" y="1514475"/>
            <a:ext cx="12039600" cy="4352925"/>
          </a:xfrm>
        </p:spPr>
        <p:txBody>
          <a:bodyPr/>
          <a:lstStyle/>
          <a:p>
            <a:r>
              <a:rPr lang="en-US" altLang="en-US"/>
              <a:t>Sing unto the Eternal; </a:t>
            </a:r>
            <a:br>
              <a:rPr lang="en-US" altLang="en-US"/>
            </a:br>
            <a:r>
              <a:rPr lang="en-US" altLang="en-US"/>
              <a:t>let your hope be in Him; </a:t>
            </a:r>
          </a:p>
        </p:txBody>
      </p:sp>
      <p:sp>
        <p:nvSpPr>
          <p:cNvPr id="3" name="Text Placeholder 2">
            <a:extLst>
              <a:ext uri="{FF2B5EF4-FFF2-40B4-BE49-F238E27FC236}">
                <a16:creationId xmlns:a16="http://schemas.microsoft.com/office/drawing/2014/main" id="{FFAD3C4B-5864-4CF3-ADC5-EED02032E8F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14" name="Title 1">
            <a:extLst>
              <a:ext uri="{FF2B5EF4-FFF2-40B4-BE49-F238E27FC236}">
                <a16:creationId xmlns:a16="http://schemas.microsoft.com/office/drawing/2014/main" id="{98EE4D8E-93D0-4EED-80D4-53DFB3935AF9}"/>
              </a:ext>
            </a:extLst>
          </p:cNvPr>
          <p:cNvSpPr>
            <a:spLocks noGrp="1"/>
          </p:cNvSpPr>
          <p:nvPr>
            <p:ph type="ctrTitle"/>
          </p:nvPr>
        </p:nvSpPr>
        <p:spPr>
          <a:xfrm>
            <a:off x="76200" y="1514475"/>
            <a:ext cx="12039600" cy="4352925"/>
          </a:xfrm>
        </p:spPr>
        <p:txBody>
          <a:bodyPr/>
          <a:lstStyle/>
          <a:p>
            <a:r>
              <a:rPr lang="en-US" altLang="en-US"/>
              <a:t>He remains true forever; </a:t>
            </a:r>
            <a:br>
              <a:rPr lang="en-US" altLang="en-US"/>
            </a:br>
            <a:r>
              <a:rPr lang="en-US" altLang="en-US"/>
              <a:t>He gives justice to all.</a:t>
            </a:r>
          </a:p>
        </p:txBody>
      </p:sp>
      <p:sp>
        <p:nvSpPr>
          <p:cNvPr id="6" name="Text Placeholder 5">
            <a:extLst>
              <a:ext uri="{FF2B5EF4-FFF2-40B4-BE49-F238E27FC236}">
                <a16:creationId xmlns:a16="http://schemas.microsoft.com/office/drawing/2014/main" id="{4A35EFB6-B083-48A1-91E4-E9216E555D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38" name="Title 1">
            <a:extLst>
              <a:ext uri="{FF2B5EF4-FFF2-40B4-BE49-F238E27FC236}">
                <a16:creationId xmlns:a16="http://schemas.microsoft.com/office/drawing/2014/main" id="{A751089F-0A26-4C4E-B9B2-F656F0CD8A1C}"/>
              </a:ext>
            </a:extLst>
          </p:cNvPr>
          <p:cNvSpPr>
            <a:spLocks noGrp="1"/>
          </p:cNvSpPr>
          <p:nvPr>
            <p:ph type="ctrTitle"/>
          </p:nvPr>
        </p:nvSpPr>
        <p:spPr>
          <a:xfrm>
            <a:off x="76200" y="1514475"/>
            <a:ext cx="12039600" cy="4352925"/>
          </a:xfrm>
        </p:spPr>
        <p:txBody>
          <a:bodyPr/>
          <a:lstStyle/>
          <a:p>
            <a:r>
              <a:rPr lang="en-US" altLang="en-US"/>
              <a:t>Hallelujah! Praise God! </a:t>
            </a:r>
            <a:br>
              <a:rPr lang="en-US" altLang="en-US"/>
            </a:br>
            <a:r>
              <a:rPr lang="en-US" altLang="en-US"/>
              <a:t>The Eternal shall reign! </a:t>
            </a:r>
          </a:p>
        </p:txBody>
      </p:sp>
      <p:sp>
        <p:nvSpPr>
          <p:cNvPr id="3" name="Text Placeholder 2">
            <a:extLst>
              <a:ext uri="{FF2B5EF4-FFF2-40B4-BE49-F238E27FC236}">
                <a16:creationId xmlns:a16="http://schemas.microsoft.com/office/drawing/2014/main" id="{2A52FF88-D61D-4870-8998-937E51221A1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62" name="Title 1">
            <a:extLst>
              <a:ext uri="{FF2B5EF4-FFF2-40B4-BE49-F238E27FC236}">
                <a16:creationId xmlns:a16="http://schemas.microsoft.com/office/drawing/2014/main" id="{AC48D032-B167-4841-9B27-556EE2FE20FC}"/>
              </a:ext>
            </a:extLst>
          </p:cNvPr>
          <p:cNvSpPr>
            <a:spLocks noGrp="1"/>
          </p:cNvSpPr>
          <p:nvPr>
            <p:ph type="ctrTitle"/>
          </p:nvPr>
        </p:nvSpPr>
        <p:spPr>
          <a:xfrm>
            <a:off x="76200" y="1514475"/>
            <a:ext cx="12039600" cy="4352925"/>
          </a:xfrm>
        </p:spPr>
        <p:txBody>
          <a:bodyPr/>
          <a:lstStyle/>
          <a:p>
            <a:r>
              <a:rPr lang="en-US" altLang="en-US"/>
              <a:t>He shall reign for all ages, </a:t>
            </a:r>
            <a:br>
              <a:rPr lang="en-US" altLang="en-US"/>
            </a:br>
            <a:r>
              <a:rPr lang="en-US" altLang="en-US"/>
              <a:t>our King and our God!</a:t>
            </a:r>
          </a:p>
        </p:txBody>
      </p:sp>
      <p:sp>
        <p:nvSpPr>
          <p:cNvPr id="6" name="Text Placeholder 5">
            <a:extLst>
              <a:ext uri="{FF2B5EF4-FFF2-40B4-BE49-F238E27FC236}">
                <a16:creationId xmlns:a16="http://schemas.microsoft.com/office/drawing/2014/main" id="{1B82C217-77A6-449F-B779-B1A5ECD619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Title 1">
            <a:extLst>
              <a:ext uri="{FF2B5EF4-FFF2-40B4-BE49-F238E27FC236}">
                <a16:creationId xmlns:a16="http://schemas.microsoft.com/office/drawing/2014/main" id="{52D44A08-765D-46EA-86AF-57847D10B1EC}"/>
              </a:ext>
            </a:extLst>
          </p:cNvPr>
          <p:cNvSpPr>
            <a:spLocks noGrp="1"/>
          </p:cNvSpPr>
          <p:nvPr>
            <p:ph type="ctrTitle"/>
          </p:nvPr>
        </p:nvSpPr>
        <p:spPr>
          <a:xfrm>
            <a:off x="914400" y="1895475"/>
            <a:ext cx="10363200" cy="3362325"/>
          </a:xfrm>
        </p:spPr>
        <p:txBody>
          <a:bodyPr/>
          <a:lstStyle/>
          <a:p>
            <a:pPr>
              <a:defRPr/>
            </a:pPr>
            <a:r>
              <a:rPr lang="en-US" altLang="x-none"/>
              <a:t>O Sing Ye Hallelujah!</a:t>
            </a:r>
            <a:endParaRPr lang="en-US" altLang="x-none" dirty="0"/>
          </a:p>
        </p:txBody>
      </p:sp>
      <p:sp>
        <p:nvSpPr>
          <p:cNvPr id="3" name="Text Placeholder 2">
            <a:extLst>
              <a:ext uri="{FF2B5EF4-FFF2-40B4-BE49-F238E27FC236}">
                <a16:creationId xmlns:a16="http://schemas.microsoft.com/office/drawing/2014/main" id="{D825FB38-0367-4C4A-835D-B444C4EAA3E4}"/>
              </a:ext>
            </a:extLst>
          </p:cNvPr>
          <p:cNvSpPr>
            <a:spLocks noGrp="1"/>
          </p:cNvSpPr>
          <p:nvPr>
            <p:ph type="body" sz="quarter" idx="10"/>
          </p:nvPr>
        </p:nvSpPr>
        <p:spPr>
          <a:xfrm>
            <a:off x="914400" y="692150"/>
            <a:ext cx="10363200" cy="831850"/>
          </a:xfrm>
        </p:spPr>
        <p:txBody>
          <a:bodyPr/>
          <a:lstStyle/>
          <a:p>
            <a:pPr>
              <a:defRPr/>
            </a:pPr>
            <a:r>
              <a:rPr lang="en-US" altLang="x-none"/>
              <a:t>Hymn 85</a:t>
            </a:r>
            <a:endParaRPr lang="en-US" dirty="0"/>
          </a:p>
        </p:txBody>
      </p:sp>
      <p:sp>
        <p:nvSpPr>
          <p:cNvPr id="9" name="Text Placeholder 8">
            <a:extLst>
              <a:ext uri="{FF2B5EF4-FFF2-40B4-BE49-F238E27FC236}">
                <a16:creationId xmlns:a16="http://schemas.microsoft.com/office/drawing/2014/main" id="{1D846A60-38C9-402C-BCC4-954B3EA501C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Title 1">
            <a:extLst>
              <a:ext uri="{FF2B5EF4-FFF2-40B4-BE49-F238E27FC236}">
                <a16:creationId xmlns:a16="http://schemas.microsoft.com/office/drawing/2014/main" id="{9C417144-48FC-412B-9A71-3918AF7623FF}"/>
              </a:ext>
            </a:extLst>
          </p:cNvPr>
          <p:cNvSpPr>
            <a:spLocks noGrp="1"/>
          </p:cNvSpPr>
          <p:nvPr>
            <p:ph type="ctrTitle"/>
          </p:nvPr>
        </p:nvSpPr>
        <p:spPr>
          <a:xfrm>
            <a:off x="76200" y="1514475"/>
            <a:ext cx="12039600" cy="4352925"/>
          </a:xfrm>
        </p:spPr>
        <p:txBody>
          <a:bodyPr/>
          <a:lstStyle/>
          <a:p>
            <a:r>
              <a:rPr lang="en-US" altLang="en-US"/>
              <a:t>O sing ye hallelujah! </a:t>
            </a:r>
            <a:br>
              <a:rPr lang="en-US" altLang="en-US"/>
            </a:br>
            <a:r>
              <a:rPr lang="en-US" altLang="en-US"/>
              <a:t>‘Tis good our God to praise; </a:t>
            </a:r>
          </a:p>
        </p:txBody>
      </p:sp>
      <p:sp>
        <p:nvSpPr>
          <p:cNvPr id="3" name="Text Placeholder 2">
            <a:extLst>
              <a:ext uri="{FF2B5EF4-FFF2-40B4-BE49-F238E27FC236}">
                <a16:creationId xmlns:a16="http://schemas.microsoft.com/office/drawing/2014/main" id="{6A8A90AE-3993-4372-BFCE-2394943A32D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058" name="Title 1">
            <a:extLst>
              <a:ext uri="{FF2B5EF4-FFF2-40B4-BE49-F238E27FC236}">
                <a16:creationId xmlns:a16="http://schemas.microsoft.com/office/drawing/2014/main" id="{A425B78D-DC1B-4B4D-A33F-6AE8CF02529E}"/>
              </a:ext>
            </a:extLst>
          </p:cNvPr>
          <p:cNvSpPr>
            <a:spLocks noGrp="1"/>
          </p:cNvSpPr>
          <p:nvPr>
            <p:ph type="ctrTitle"/>
          </p:nvPr>
        </p:nvSpPr>
        <p:spPr>
          <a:xfrm>
            <a:off x="76200" y="1514475"/>
            <a:ext cx="12039600" cy="4352925"/>
          </a:xfrm>
        </p:spPr>
        <p:txBody>
          <a:bodyPr/>
          <a:lstStyle/>
          <a:p>
            <a:r>
              <a:rPr lang="en-US" altLang="en-US"/>
              <a:t>‘Tis pleasant and becoming </a:t>
            </a:r>
            <a:br>
              <a:rPr lang="en-US" altLang="en-US"/>
            </a:br>
            <a:r>
              <a:rPr lang="en-US" altLang="en-US"/>
              <a:t>to Him our songs to raise. </a:t>
            </a:r>
          </a:p>
        </p:txBody>
      </p:sp>
      <p:sp>
        <p:nvSpPr>
          <p:cNvPr id="6" name="Text Placeholder 5">
            <a:extLst>
              <a:ext uri="{FF2B5EF4-FFF2-40B4-BE49-F238E27FC236}">
                <a16:creationId xmlns:a16="http://schemas.microsoft.com/office/drawing/2014/main" id="{D064A064-12D7-4A10-A6A2-62644CF148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Title 1">
            <a:extLst>
              <a:ext uri="{FF2B5EF4-FFF2-40B4-BE49-F238E27FC236}">
                <a16:creationId xmlns:a16="http://schemas.microsoft.com/office/drawing/2014/main" id="{3E056E4C-BF7F-4020-B0E9-76A7EE3209A2}"/>
              </a:ext>
            </a:extLst>
          </p:cNvPr>
          <p:cNvSpPr>
            <a:spLocks noGrp="1"/>
          </p:cNvSpPr>
          <p:nvPr>
            <p:ph type="ctrTitle"/>
          </p:nvPr>
        </p:nvSpPr>
        <p:spPr>
          <a:xfrm>
            <a:off x="76200" y="1514475"/>
            <a:ext cx="12039600" cy="4352925"/>
          </a:xfrm>
        </p:spPr>
        <p:txBody>
          <a:bodyPr/>
          <a:lstStyle/>
          <a:p>
            <a:r>
              <a:rPr lang="en-US" altLang="en-US"/>
              <a:t>I will sing, O Most High, </a:t>
            </a:r>
            <a:br>
              <a:rPr lang="en-US" altLang="en-US"/>
            </a:br>
            <a:r>
              <a:rPr lang="en-US" altLang="en-US"/>
              <a:t>praises to Thy name </a:t>
            </a:r>
            <a:br>
              <a:rPr lang="en-US" altLang="en-US"/>
            </a:br>
            <a:r>
              <a:rPr lang="en-US" altLang="en-US"/>
              <a:t>with my whole heart! </a:t>
            </a:r>
          </a:p>
        </p:txBody>
      </p:sp>
      <p:sp>
        <p:nvSpPr>
          <p:cNvPr id="3" name="Text Placeholder 2">
            <a:extLst>
              <a:ext uri="{FF2B5EF4-FFF2-40B4-BE49-F238E27FC236}">
                <a16:creationId xmlns:a16="http://schemas.microsoft.com/office/drawing/2014/main" id="{11F985F8-4251-4414-9713-7F1D7A6CCAB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82" name="Title 1">
            <a:extLst>
              <a:ext uri="{FF2B5EF4-FFF2-40B4-BE49-F238E27FC236}">
                <a16:creationId xmlns:a16="http://schemas.microsoft.com/office/drawing/2014/main" id="{5B4DE766-D04E-4CD7-984B-413174CF84F3}"/>
              </a:ext>
            </a:extLst>
          </p:cNvPr>
          <p:cNvSpPr>
            <a:spLocks noGrp="1"/>
          </p:cNvSpPr>
          <p:nvPr>
            <p:ph type="ctrTitle"/>
          </p:nvPr>
        </p:nvSpPr>
        <p:spPr>
          <a:xfrm>
            <a:off x="76200" y="1514475"/>
            <a:ext cx="12039600" cy="4352925"/>
          </a:xfrm>
        </p:spPr>
        <p:txBody>
          <a:bodyPr/>
          <a:lstStyle/>
          <a:p>
            <a:r>
              <a:rPr lang="en-US" altLang="en-US"/>
              <a:t>He builds the walls of Zion, </a:t>
            </a:r>
            <a:br>
              <a:rPr lang="en-US" altLang="en-US"/>
            </a:br>
            <a:r>
              <a:rPr lang="en-US" altLang="en-US"/>
              <a:t>He seeks her wandering sons, </a:t>
            </a:r>
          </a:p>
        </p:txBody>
      </p:sp>
      <p:sp>
        <p:nvSpPr>
          <p:cNvPr id="6" name="Text Placeholder 5">
            <a:extLst>
              <a:ext uri="{FF2B5EF4-FFF2-40B4-BE49-F238E27FC236}">
                <a16:creationId xmlns:a16="http://schemas.microsoft.com/office/drawing/2014/main" id="{0E6F8C3C-D7D7-41D4-AF8B-01F1D6225FA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106" name="Title 1">
            <a:extLst>
              <a:ext uri="{FF2B5EF4-FFF2-40B4-BE49-F238E27FC236}">
                <a16:creationId xmlns:a16="http://schemas.microsoft.com/office/drawing/2014/main" id="{44B4E3F7-6BE5-4F91-B483-CE6B48192D66}"/>
              </a:ext>
            </a:extLst>
          </p:cNvPr>
          <p:cNvSpPr>
            <a:spLocks noGrp="1"/>
          </p:cNvSpPr>
          <p:nvPr>
            <p:ph type="ctrTitle"/>
          </p:nvPr>
        </p:nvSpPr>
        <p:spPr>
          <a:xfrm>
            <a:off x="76200" y="1514475"/>
            <a:ext cx="12039600" cy="4352925"/>
          </a:xfrm>
        </p:spPr>
        <p:txBody>
          <a:bodyPr/>
          <a:lstStyle/>
          <a:p>
            <a:r>
              <a:rPr lang="en-US" altLang="en-US"/>
              <a:t>He binds their wounds </a:t>
            </a:r>
            <a:br>
              <a:rPr lang="en-US" altLang="en-US"/>
            </a:br>
            <a:r>
              <a:rPr lang="en-US" altLang="en-US"/>
              <a:t>and comforts </a:t>
            </a:r>
            <a:br>
              <a:rPr lang="en-US" altLang="en-US"/>
            </a:br>
            <a:r>
              <a:rPr lang="en-US" altLang="en-US"/>
              <a:t>the brokenhearted ones. </a:t>
            </a:r>
          </a:p>
        </p:txBody>
      </p:sp>
      <p:sp>
        <p:nvSpPr>
          <p:cNvPr id="6" name="Text Placeholder 5">
            <a:extLst>
              <a:ext uri="{FF2B5EF4-FFF2-40B4-BE49-F238E27FC236}">
                <a16:creationId xmlns:a16="http://schemas.microsoft.com/office/drawing/2014/main" id="{1429919E-66DF-4456-9A65-98C5C74B15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130" name="Title 1">
            <a:extLst>
              <a:ext uri="{FF2B5EF4-FFF2-40B4-BE49-F238E27FC236}">
                <a16:creationId xmlns:a16="http://schemas.microsoft.com/office/drawing/2014/main" id="{54639F63-85C1-4AE6-BEE9-363C441A48E9}"/>
              </a:ext>
            </a:extLst>
          </p:cNvPr>
          <p:cNvSpPr>
            <a:spLocks noGrp="1"/>
          </p:cNvSpPr>
          <p:nvPr>
            <p:ph type="ctrTitle"/>
          </p:nvPr>
        </p:nvSpPr>
        <p:spPr>
          <a:xfrm>
            <a:off x="76200" y="1514475"/>
            <a:ext cx="12039600" cy="4352925"/>
          </a:xfrm>
        </p:spPr>
        <p:txBody>
          <a:bodyPr/>
          <a:lstStyle/>
          <a:p>
            <a:r>
              <a:rPr lang="en-US" altLang="en-US"/>
              <a:t>The starry hosts He numbers, </a:t>
            </a:r>
            <a:br>
              <a:rPr lang="en-US" altLang="en-US"/>
            </a:br>
            <a:r>
              <a:rPr lang="en-US" altLang="en-US"/>
              <a:t>He calls them all by name; </a:t>
            </a:r>
          </a:p>
        </p:txBody>
      </p:sp>
      <p:sp>
        <p:nvSpPr>
          <p:cNvPr id="3" name="Text Placeholder 2">
            <a:extLst>
              <a:ext uri="{FF2B5EF4-FFF2-40B4-BE49-F238E27FC236}">
                <a16:creationId xmlns:a16="http://schemas.microsoft.com/office/drawing/2014/main" id="{E069E62C-16DB-47A8-B3C6-0422DC7432E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1154" name="Title 1">
            <a:extLst>
              <a:ext uri="{FF2B5EF4-FFF2-40B4-BE49-F238E27FC236}">
                <a16:creationId xmlns:a16="http://schemas.microsoft.com/office/drawing/2014/main" id="{710DC845-1304-4730-9286-15B6450D4DCD}"/>
              </a:ext>
            </a:extLst>
          </p:cNvPr>
          <p:cNvSpPr>
            <a:spLocks noGrp="1"/>
          </p:cNvSpPr>
          <p:nvPr>
            <p:ph type="ctrTitle"/>
          </p:nvPr>
        </p:nvSpPr>
        <p:spPr>
          <a:xfrm>
            <a:off x="76200" y="1514475"/>
            <a:ext cx="12039600" cy="4352925"/>
          </a:xfrm>
        </p:spPr>
        <p:txBody>
          <a:bodyPr/>
          <a:lstStyle/>
          <a:p>
            <a:r>
              <a:rPr lang="en-US" altLang="en-US"/>
              <a:t>His greatness and His wisdom </a:t>
            </a:r>
            <a:br>
              <a:rPr lang="en-US" altLang="en-US"/>
            </a:br>
            <a:r>
              <a:rPr lang="en-US" altLang="en-US"/>
              <a:t>His wondrous works proclaim. </a:t>
            </a:r>
          </a:p>
        </p:txBody>
      </p:sp>
      <p:sp>
        <p:nvSpPr>
          <p:cNvPr id="6" name="Text Placeholder 5">
            <a:extLst>
              <a:ext uri="{FF2B5EF4-FFF2-40B4-BE49-F238E27FC236}">
                <a16:creationId xmlns:a16="http://schemas.microsoft.com/office/drawing/2014/main" id="{49914768-0D30-451A-BF06-F9BD7680EA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178" name="Title 1">
            <a:extLst>
              <a:ext uri="{FF2B5EF4-FFF2-40B4-BE49-F238E27FC236}">
                <a16:creationId xmlns:a16="http://schemas.microsoft.com/office/drawing/2014/main" id="{15C1B3EA-E348-4646-9B97-A2252A322FB0}"/>
              </a:ext>
            </a:extLst>
          </p:cNvPr>
          <p:cNvSpPr>
            <a:spLocks noGrp="1"/>
          </p:cNvSpPr>
          <p:nvPr>
            <p:ph type="ctrTitle"/>
          </p:nvPr>
        </p:nvSpPr>
        <p:spPr>
          <a:xfrm>
            <a:off x="76200" y="1514475"/>
            <a:ext cx="12039600" cy="4352925"/>
          </a:xfrm>
        </p:spPr>
        <p:txBody>
          <a:bodyPr/>
          <a:lstStyle/>
          <a:p>
            <a:r>
              <a:rPr lang="en-US" altLang="en-US"/>
              <a:t>The meek He lifts to honor, </a:t>
            </a:r>
            <a:br>
              <a:rPr lang="en-US" altLang="en-US"/>
            </a:br>
            <a:r>
              <a:rPr lang="en-US" altLang="en-US"/>
              <a:t>He humbles sinful pride; </a:t>
            </a:r>
          </a:p>
        </p:txBody>
      </p:sp>
      <p:sp>
        <p:nvSpPr>
          <p:cNvPr id="6" name="Text Placeholder 5">
            <a:extLst>
              <a:ext uri="{FF2B5EF4-FFF2-40B4-BE49-F238E27FC236}">
                <a16:creationId xmlns:a16="http://schemas.microsoft.com/office/drawing/2014/main" id="{5BCA2564-997A-4E63-98A0-B1702CF7A3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3202" name="Title 1">
            <a:extLst>
              <a:ext uri="{FF2B5EF4-FFF2-40B4-BE49-F238E27FC236}">
                <a16:creationId xmlns:a16="http://schemas.microsoft.com/office/drawing/2014/main" id="{D5F9DEB2-DD5C-481F-AA9C-16D66D676FC7}"/>
              </a:ext>
            </a:extLst>
          </p:cNvPr>
          <p:cNvSpPr>
            <a:spLocks noGrp="1"/>
          </p:cNvSpPr>
          <p:nvPr>
            <p:ph type="ctrTitle"/>
          </p:nvPr>
        </p:nvSpPr>
        <p:spPr>
          <a:xfrm>
            <a:off x="76200" y="1514475"/>
            <a:ext cx="12039600" cy="4352925"/>
          </a:xfrm>
        </p:spPr>
        <p:txBody>
          <a:bodyPr/>
          <a:lstStyle/>
          <a:p>
            <a:r>
              <a:rPr lang="en-US" altLang="en-US"/>
              <a:t>Give thanks to Him and utter </a:t>
            </a:r>
            <a:br>
              <a:rPr lang="en-US" altLang="en-US"/>
            </a:br>
            <a:r>
              <a:rPr lang="en-US" altLang="en-US"/>
              <a:t>His praises far and wide. </a:t>
            </a:r>
          </a:p>
        </p:txBody>
      </p:sp>
      <p:sp>
        <p:nvSpPr>
          <p:cNvPr id="6" name="Text Placeholder 5">
            <a:extLst>
              <a:ext uri="{FF2B5EF4-FFF2-40B4-BE49-F238E27FC236}">
                <a16:creationId xmlns:a16="http://schemas.microsoft.com/office/drawing/2014/main" id="{969C76E6-E4B6-4396-9F84-7915A4662E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Title 1">
            <a:extLst>
              <a:ext uri="{FF2B5EF4-FFF2-40B4-BE49-F238E27FC236}">
                <a16:creationId xmlns:a16="http://schemas.microsoft.com/office/drawing/2014/main" id="{326D7061-2B3D-4EE2-ABFF-1C289DB5D652}"/>
              </a:ext>
            </a:extLst>
          </p:cNvPr>
          <p:cNvSpPr>
            <a:spLocks noGrp="1"/>
          </p:cNvSpPr>
          <p:nvPr>
            <p:ph type="ctrTitle"/>
          </p:nvPr>
        </p:nvSpPr>
        <p:spPr>
          <a:xfrm>
            <a:off x="76200" y="1514475"/>
            <a:ext cx="12039600" cy="4352925"/>
          </a:xfrm>
        </p:spPr>
        <p:txBody>
          <a:bodyPr/>
          <a:lstStyle/>
          <a:p>
            <a:r>
              <a:rPr lang="en-US" altLang="en-US"/>
              <a:t>No human pow’r delights Him, </a:t>
            </a:r>
            <a:br>
              <a:rPr lang="en-US" altLang="en-US"/>
            </a:br>
            <a:r>
              <a:rPr lang="en-US" altLang="en-US"/>
              <a:t>no earthly pomp or pride; </a:t>
            </a:r>
          </a:p>
        </p:txBody>
      </p:sp>
      <p:sp>
        <p:nvSpPr>
          <p:cNvPr id="3" name="Text Placeholder 2">
            <a:extLst>
              <a:ext uri="{FF2B5EF4-FFF2-40B4-BE49-F238E27FC236}">
                <a16:creationId xmlns:a16="http://schemas.microsoft.com/office/drawing/2014/main" id="{F42E19E5-24C1-4661-998F-82CCB0859DC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Title 1">
            <a:extLst>
              <a:ext uri="{FF2B5EF4-FFF2-40B4-BE49-F238E27FC236}">
                <a16:creationId xmlns:a16="http://schemas.microsoft.com/office/drawing/2014/main" id="{C9D2EC83-80BC-4D52-ABDF-E5135A3C2367}"/>
              </a:ext>
            </a:extLst>
          </p:cNvPr>
          <p:cNvSpPr>
            <a:spLocks noGrp="1"/>
          </p:cNvSpPr>
          <p:nvPr>
            <p:ph type="ctrTitle"/>
          </p:nvPr>
        </p:nvSpPr>
        <p:spPr>
          <a:xfrm>
            <a:off x="76200" y="1514475"/>
            <a:ext cx="12039600" cy="4352925"/>
          </a:xfrm>
        </p:spPr>
        <p:txBody>
          <a:bodyPr/>
          <a:lstStyle/>
          <a:p>
            <a:r>
              <a:rPr lang="en-US" altLang="en-US"/>
              <a:t>He loves the meek </a:t>
            </a:r>
            <a:br>
              <a:rPr lang="en-US" altLang="en-US"/>
            </a:br>
            <a:r>
              <a:rPr lang="en-US" altLang="en-US"/>
              <a:t>who fear Him </a:t>
            </a:r>
            <a:br>
              <a:rPr lang="en-US" altLang="en-US"/>
            </a:br>
            <a:r>
              <a:rPr lang="en-US" altLang="en-US"/>
              <a:t>and in His love confide. </a:t>
            </a:r>
          </a:p>
        </p:txBody>
      </p:sp>
      <p:sp>
        <p:nvSpPr>
          <p:cNvPr id="6" name="Text Placeholder 5">
            <a:extLst>
              <a:ext uri="{FF2B5EF4-FFF2-40B4-BE49-F238E27FC236}">
                <a16:creationId xmlns:a16="http://schemas.microsoft.com/office/drawing/2014/main" id="{9189F347-2411-47FB-9BC6-728C8AF048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Title 1">
            <a:extLst>
              <a:ext uri="{FF2B5EF4-FFF2-40B4-BE49-F238E27FC236}">
                <a16:creationId xmlns:a16="http://schemas.microsoft.com/office/drawing/2014/main" id="{90CDE25F-18E5-4B3B-BCDD-D401D998ED0D}"/>
              </a:ext>
            </a:extLst>
          </p:cNvPr>
          <p:cNvSpPr>
            <a:spLocks noGrp="1"/>
          </p:cNvSpPr>
          <p:nvPr>
            <p:ph type="ctrTitle"/>
          </p:nvPr>
        </p:nvSpPr>
        <p:spPr>
          <a:xfrm>
            <a:off x="76200" y="1514475"/>
            <a:ext cx="12039600" cy="4352925"/>
          </a:xfrm>
        </p:spPr>
        <p:txBody>
          <a:bodyPr/>
          <a:lstStyle/>
          <a:p>
            <a:r>
              <a:rPr lang="en-US" altLang="en-US"/>
              <a:t>Then praise thy God, O Zion; </a:t>
            </a:r>
            <a:br>
              <a:rPr lang="en-US" altLang="en-US"/>
            </a:br>
            <a:r>
              <a:rPr lang="en-US" altLang="en-US"/>
              <a:t>His gracious aid confess; </a:t>
            </a:r>
          </a:p>
        </p:txBody>
      </p:sp>
      <p:sp>
        <p:nvSpPr>
          <p:cNvPr id="6" name="Text Placeholder 5">
            <a:extLst>
              <a:ext uri="{FF2B5EF4-FFF2-40B4-BE49-F238E27FC236}">
                <a16:creationId xmlns:a16="http://schemas.microsoft.com/office/drawing/2014/main" id="{8C0DC760-66DF-497D-9BA0-8F70C0305C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Title 1">
            <a:extLst>
              <a:ext uri="{FF2B5EF4-FFF2-40B4-BE49-F238E27FC236}">
                <a16:creationId xmlns:a16="http://schemas.microsoft.com/office/drawing/2014/main" id="{9087CEF1-65E8-42E1-B216-5B4F2EA7EEF9}"/>
              </a:ext>
            </a:extLst>
          </p:cNvPr>
          <p:cNvSpPr>
            <a:spLocks noGrp="1"/>
          </p:cNvSpPr>
          <p:nvPr>
            <p:ph type="ctrTitle"/>
          </p:nvPr>
        </p:nvSpPr>
        <p:spPr>
          <a:xfrm>
            <a:off x="76200" y="1514475"/>
            <a:ext cx="12039600" cy="4352925"/>
          </a:xfrm>
        </p:spPr>
        <p:txBody>
          <a:bodyPr/>
          <a:lstStyle/>
          <a:p>
            <a:r>
              <a:rPr lang="en-US" altLang="en-US"/>
              <a:t>He gives thee peace and plenty, </a:t>
            </a:r>
            <a:br>
              <a:rPr lang="en-US" altLang="en-US"/>
            </a:br>
            <a:r>
              <a:rPr lang="en-US" altLang="en-US"/>
              <a:t>His gifts thy children bless. </a:t>
            </a:r>
          </a:p>
        </p:txBody>
      </p:sp>
      <p:sp>
        <p:nvSpPr>
          <p:cNvPr id="6" name="Text Placeholder 5">
            <a:extLst>
              <a:ext uri="{FF2B5EF4-FFF2-40B4-BE49-F238E27FC236}">
                <a16:creationId xmlns:a16="http://schemas.microsoft.com/office/drawing/2014/main" id="{E0FF8262-4649-4740-B5B5-37DC0B52F4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Title 1">
            <a:extLst>
              <a:ext uri="{FF2B5EF4-FFF2-40B4-BE49-F238E27FC236}">
                <a16:creationId xmlns:a16="http://schemas.microsoft.com/office/drawing/2014/main" id="{77499FC5-4560-41DF-AFF3-25B2C7FECA7C}"/>
              </a:ext>
            </a:extLst>
          </p:cNvPr>
          <p:cNvSpPr>
            <a:spLocks noGrp="1"/>
          </p:cNvSpPr>
          <p:nvPr>
            <p:ph type="ctrTitle"/>
          </p:nvPr>
        </p:nvSpPr>
        <p:spPr>
          <a:xfrm>
            <a:off x="76200" y="1514475"/>
            <a:ext cx="12039600" cy="4352925"/>
          </a:xfrm>
        </p:spPr>
        <p:txBody>
          <a:bodyPr/>
          <a:lstStyle/>
          <a:p>
            <a:r>
              <a:rPr lang="en-US" altLang="en-US"/>
              <a:t>And proclaim Thy wonders great; </a:t>
            </a:r>
            <a:br>
              <a:rPr lang="en-US" altLang="en-US"/>
            </a:br>
            <a:r>
              <a:rPr lang="en-US" altLang="en-US"/>
              <a:t>I will rejoice and exult in Thee! </a:t>
            </a:r>
          </a:p>
        </p:txBody>
      </p:sp>
      <p:sp>
        <p:nvSpPr>
          <p:cNvPr id="6" name="Text Placeholder 5">
            <a:extLst>
              <a:ext uri="{FF2B5EF4-FFF2-40B4-BE49-F238E27FC236}">
                <a16:creationId xmlns:a16="http://schemas.microsoft.com/office/drawing/2014/main" id="{A12FE932-FF0F-46DA-9958-E74019CC13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Title 1">
            <a:extLst>
              <a:ext uri="{FF2B5EF4-FFF2-40B4-BE49-F238E27FC236}">
                <a16:creationId xmlns:a16="http://schemas.microsoft.com/office/drawing/2014/main" id="{DE36AD27-81F4-44BB-8CC4-92513B26744A}"/>
              </a:ext>
            </a:extLst>
          </p:cNvPr>
          <p:cNvSpPr>
            <a:spLocks noGrp="1"/>
          </p:cNvSpPr>
          <p:nvPr>
            <p:ph type="ctrTitle"/>
          </p:nvPr>
        </p:nvSpPr>
        <p:spPr>
          <a:xfrm>
            <a:off x="76200" y="1514475"/>
            <a:ext cx="12039600" cy="4352925"/>
          </a:xfrm>
        </p:spPr>
        <p:txBody>
          <a:bodyPr/>
          <a:lstStyle/>
          <a:p>
            <a:r>
              <a:rPr lang="en-US" altLang="en-US"/>
              <a:t>His statutes and His judgments </a:t>
            </a:r>
            <a:br>
              <a:rPr lang="en-US" altLang="en-US"/>
            </a:br>
            <a:r>
              <a:rPr lang="en-US" altLang="en-US"/>
              <a:t>He makes His people know; </a:t>
            </a:r>
          </a:p>
        </p:txBody>
      </p:sp>
      <p:sp>
        <p:nvSpPr>
          <p:cNvPr id="3" name="Text Placeholder 2">
            <a:extLst>
              <a:ext uri="{FF2B5EF4-FFF2-40B4-BE49-F238E27FC236}">
                <a16:creationId xmlns:a16="http://schemas.microsoft.com/office/drawing/2014/main" id="{33146C8B-B9C6-49A8-BEB9-2FC920C1B85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Title 1">
            <a:extLst>
              <a:ext uri="{FF2B5EF4-FFF2-40B4-BE49-F238E27FC236}">
                <a16:creationId xmlns:a16="http://schemas.microsoft.com/office/drawing/2014/main" id="{09F5994D-B1B0-4FDC-A301-8207C53D22A0}"/>
              </a:ext>
            </a:extLst>
          </p:cNvPr>
          <p:cNvSpPr>
            <a:spLocks noGrp="1"/>
          </p:cNvSpPr>
          <p:nvPr>
            <p:ph type="ctrTitle"/>
          </p:nvPr>
        </p:nvSpPr>
        <p:spPr>
          <a:xfrm>
            <a:off x="76200" y="1514475"/>
            <a:ext cx="12039600" cy="4352925"/>
          </a:xfrm>
        </p:spPr>
        <p:txBody>
          <a:bodyPr/>
          <a:lstStyle/>
          <a:p>
            <a:r>
              <a:rPr lang="en-US" altLang="en-US"/>
              <a:t>To them as to no others </a:t>
            </a:r>
            <a:br>
              <a:rPr lang="en-US" altLang="en-US"/>
            </a:br>
            <a:r>
              <a:rPr lang="en-US" altLang="en-US"/>
              <a:t>His grace He loves to show. </a:t>
            </a:r>
          </a:p>
        </p:txBody>
      </p:sp>
      <p:sp>
        <p:nvSpPr>
          <p:cNvPr id="6" name="Text Placeholder 5">
            <a:extLst>
              <a:ext uri="{FF2B5EF4-FFF2-40B4-BE49-F238E27FC236}">
                <a16:creationId xmlns:a16="http://schemas.microsoft.com/office/drawing/2014/main" id="{8D635A9E-64F2-4C97-BC50-D124B43695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Title 1">
            <a:extLst>
              <a:ext uri="{FF2B5EF4-FFF2-40B4-BE49-F238E27FC236}">
                <a16:creationId xmlns:a16="http://schemas.microsoft.com/office/drawing/2014/main" id="{DDE5DCD9-29CD-478B-BDFA-95D4F91D0CF5}"/>
              </a:ext>
            </a:extLst>
          </p:cNvPr>
          <p:cNvSpPr>
            <a:spLocks noGrp="1"/>
          </p:cNvSpPr>
          <p:nvPr>
            <p:ph type="ctrTitle"/>
          </p:nvPr>
        </p:nvSpPr>
        <p:spPr>
          <a:xfrm>
            <a:off x="76200" y="1514475"/>
            <a:ext cx="12039600" cy="4352925"/>
          </a:xfrm>
        </p:spPr>
        <p:txBody>
          <a:bodyPr/>
          <a:lstStyle/>
          <a:p>
            <a:r>
              <a:rPr lang="en-US" altLang="en-US"/>
              <a:t>For matchless grace and mercy </a:t>
            </a:r>
            <a:br>
              <a:rPr lang="en-US" altLang="en-US"/>
            </a:br>
            <a:r>
              <a:rPr lang="en-US" altLang="en-US"/>
              <a:t>your grateful praises bring; </a:t>
            </a:r>
          </a:p>
        </p:txBody>
      </p:sp>
      <p:sp>
        <p:nvSpPr>
          <p:cNvPr id="6" name="Text Placeholder 5">
            <a:extLst>
              <a:ext uri="{FF2B5EF4-FFF2-40B4-BE49-F238E27FC236}">
                <a16:creationId xmlns:a16="http://schemas.microsoft.com/office/drawing/2014/main" id="{1AF8DFA8-E06F-413B-8F17-1AC63048CA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Title 1">
            <a:extLst>
              <a:ext uri="{FF2B5EF4-FFF2-40B4-BE49-F238E27FC236}">
                <a16:creationId xmlns:a16="http://schemas.microsoft.com/office/drawing/2014/main" id="{BD340502-6252-4028-9639-F7D8749D7B0B}"/>
              </a:ext>
            </a:extLst>
          </p:cNvPr>
          <p:cNvSpPr>
            <a:spLocks noGrp="1"/>
          </p:cNvSpPr>
          <p:nvPr>
            <p:ph type="ctrTitle"/>
          </p:nvPr>
        </p:nvSpPr>
        <p:spPr>
          <a:xfrm>
            <a:off x="76200" y="1514475"/>
            <a:ext cx="12039600" cy="4352925"/>
          </a:xfrm>
        </p:spPr>
        <p:txBody>
          <a:bodyPr/>
          <a:lstStyle/>
          <a:p>
            <a:r>
              <a:rPr lang="en-US" altLang="en-US"/>
              <a:t>To Him give thanks forever, </a:t>
            </a:r>
            <a:br>
              <a:rPr lang="en-US" altLang="en-US"/>
            </a:br>
            <a:r>
              <a:rPr lang="en-US" altLang="en-US"/>
              <a:t>and hallelujah sing. </a:t>
            </a:r>
          </a:p>
        </p:txBody>
      </p:sp>
      <p:sp>
        <p:nvSpPr>
          <p:cNvPr id="6" name="Text Placeholder 5">
            <a:extLst>
              <a:ext uri="{FF2B5EF4-FFF2-40B4-BE49-F238E27FC236}">
                <a16:creationId xmlns:a16="http://schemas.microsoft.com/office/drawing/2014/main" id="{C5094D94-A561-4EC9-8D61-F1E13C2CEE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Title 1">
            <a:extLst>
              <a:ext uri="{FF2B5EF4-FFF2-40B4-BE49-F238E27FC236}">
                <a16:creationId xmlns:a16="http://schemas.microsoft.com/office/drawing/2014/main" id="{F3DB7649-1DAE-414A-B785-02D3B3E6DE80}"/>
              </a:ext>
            </a:extLst>
          </p:cNvPr>
          <p:cNvSpPr>
            <a:spLocks noGrp="1"/>
          </p:cNvSpPr>
          <p:nvPr>
            <p:ph type="ctrTitle"/>
          </p:nvPr>
        </p:nvSpPr>
        <p:spPr>
          <a:xfrm>
            <a:off x="914400" y="1895475"/>
            <a:ext cx="10363200" cy="3362325"/>
          </a:xfrm>
        </p:spPr>
        <p:txBody>
          <a:bodyPr/>
          <a:lstStyle/>
          <a:p>
            <a:pPr>
              <a:defRPr/>
            </a:pPr>
            <a:r>
              <a:rPr lang="en-US" altLang="x-none"/>
              <a:t>Praise the Lord, </a:t>
            </a:r>
            <a:br>
              <a:rPr lang="en-US" altLang="x-none"/>
            </a:br>
            <a:r>
              <a:rPr lang="en-US" altLang="x-none"/>
              <a:t>Sing Praise!</a:t>
            </a:r>
            <a:endParaRPr lang="en-US" altLang="x-none" dirty="0"/>
          </a:p>
        </p:txBody>
      </p:sp>
      <p:sp>
        <p:nvSpPr>
          <p:cNvPr id="3" name="Text Placeholder 2">
            <a:extLst>
              <a:ext uri="{FF2B5EF4-FFF2-40B4-BE49-F238E27FC236}">
                <a16:creationId xmlns:a16="http://schemas.microsoft.com/office/drawing/2014/main" id="{DABD82E6-B5A6-48E0-BA31-DA73783B6398}"/>
              </a:ext>
            </a:extLst>
          </p:cNvPr>
          <p:cNvSpPr>
            <a:spLocks noGrp="1"/>
          </p:cNvSpPr>
          <p:nvPr>
            <p:ph type="body" sz="quarter" idx="10"/>
          </p:nvPr>
        </p:nvSpPr>
        <p:spPr>
          <a:xfrm>
            <a:off x="914400" y="692150"/>
            <a:ext cx="10363200" cy="831850"/>
          </a:xfrm>
        </p:spPr>
        <p:txBody>
          <a:bodyPr/>
          <a:lstStyle/>
          <a:p>
            <a:pPr>
              <a:defRPr/>
            </a:pPr>
            <a:r>
              <a:rPr lang="en-US" altLang="x-none"/>
              <a:t>Hymn 86</a:t>
            </a:r>
            <a:endParaRPr lang="en-US" dirty="0"/>
          </a:p>
        </p:txBody>
      </p:sp>
      <p:sp>
        <p:nvSpPr>
          <p:cNvPr id="9" name="Text Placeholder 8">
            <a:extLst>
              <a:ext uri="{FF2B5EF4-FFF2-40B4-BE49-F238E27FC236}">
                <a16:creationId xmlns:a16="http://schemas.microsoft.com/office/drawing/2014/main" id="{00E2C3A5-4543-4A72-B280-585915E6968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Title 1">
            <a:extLst>
              <a:ext uri="{FF2B5EF4-FFF2-40B4-BE49-F238E27FC236}">
                <a16:creationId xmlns:a16="http://schemas.microsoft.com/office/drawing/2014/main" id="{E819F26D-0987-4DAC-A190-503679A29F01}"/>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sing praise from the heavens, </a:t>
            </a:r>
            <a:br>
              <a:rPr lang="en-US" altLang="en-US"/>
            </a:br>
            <a:r>
              <a:rPr lang="en-US" altLang="en-US"/>
              <a:t>praise from the heavens, </a:t>
            </a:r>
            <a:br>
              <a:rPr lang="en-US" altLang="en-US"/>
            </a:br>
            <a:r>
              <a:rPr lang="en-US" altLang="en-US"/>
              <a:t>praise in the heights! </a:t>
            </a:r>
          </a:p>
        </p:txBody>
      </p:sp>
      <p:sp>
        <p:nvSpPr>
          <p:cNvPr id="3" name="Text Placeholder 2">
            <a:extLst>
              <a:ext uri="{FF2B5EF4-FFF2-40B4-BE49-F238E27FC236}">
                <a16:creationId xmlns:a16="http://schemas.microsoft.com/office/drawing/2014/main" id="{41ADC603-6FAC-4546-9F11-E9B4A9E0096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Title 1">
            <a:extLst>
              <a:ext uri="{FF2B5EF4-FFF2-40B4-BE49-F238E27FC236}">
                <a16:creationId xmlns:a16="http://schemas.microsoft.com/office/drawing/2014/main" id="{102D1FD0-139C-49AB-A6BF-1CA01F017331}"/>
              </a:ext>
            </a:extLst>
          </p:cNvPr>
          <p:cNvSpPr>
            <a:spLocks noGrp="1"/>
          </p:cNvSpPr>
          <p:nvPr>
            <p:ph type="ctrTitle"/>
          </p:nvPr>
        </p:nvSpPr>
        <p:spPr>
          <a:xfrm>
            <a:off x="76200" y="1514475"/>
            <a:ext cx="12039600" cy="4352925"/>
          </a:xfrm>
        </p:spPr>
        <p:txBody>
          <a:bodyPr/>
          <a:lstStyle/>
          <a:p>
            <a:r>
              <a:rPr lang="en-US" altLang="en-US"/>
              <a:t>Angels praise Him, </a:t>
            </a:r>
            <a:br>
              <a:rPr lang="en-US" altLang="en-US"/>
            </a:br>
            <a:r>
              <a:rPr lang="en-US" altLang="en-US"/>
              <a:t>heav’nly hosts sing, </a:t>
            </a:r>
            <a:br>
              <a:rPr lang="en-US" altLang="en-US"/>
            </a:br>
            <a:r>
              <a:rPr lang="en-US" altLang="en-US"/>
              <a:t>sun and moon </a:t>
            </a:r>
            <a:br>
              <a:rPr lang="en-US" altLang="en-US"/>
            </a:br>
            <a:r>
              <a:rPr lang="en-US" altLang="en-US"/>
              <a:t>and stars give light! </a:t>
            </a:r>
          </a:p>
        </p:txBody>
      </p:sp>
      <p:sp>
        <p:nvSpPr>
          <p:cNvPr id="6" name="Text Placeholder 5">
            <a:extLst>
              <a:ext uri="{FF2B5EF4-FFF2-40B4-BE49-F238E27FC236}">
                <a16:creationId xmlns:a16="http://schemas.microsoft.com/office/drawing/2014/main" id="{F0D52DC4-1BC3-469D-BF0C-2500B5E2F1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Title 1">
            <a:extLst>
              <a:ext uri="{FF2B5EF4-FFF2-40B4-BE49-F238E27FC236}">
                <a16:creationId xmlns:a16="http://schemas.microsoft.com/office/drawing/2014/main" id="{9C953784-AA5D-4731-8B61-B421C00E2549}"/>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from heaven of heavens, </a:t>
            </a:r>
            <a:br>
              <a:rPr lang="en-US" altLang="en-US"/>
            </a:br>
            <a:r>
              <a:rPr lang="en-US" altLang="en-US"/>
              <a:t>heaven of heavens, </a:t>
            </a:r>
            <a:br>
              <a:rPr lang="en-US" altLang="en-US"/>
            </a:br>
            <a:r>
              <a:rPr lang="en-US" altLang="en-US"/>
              <a:t>waters above. </a:t>
            </a:r>
          </a:p>
        </p:txBody>
      </p:sp>
      <p:sp>
        <p:nvSpPr>
          <p:cNvPr id="6" name="Text Placeholder 5">
            <a:extLst>
              <a:ext uri="{FF2B5EF4-FFF2-40B4-BE49-F238E27FC236}">
                <a16:creationId xmlns:a16="http://schemas.microsoft.com/office/drawing/2014/main" id="{E5010495-C5DE-4A4F-B905-4AEB90BA3A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Title 1">
            <a:extLst>
              <a:ext uri="{FF2B5EF4-FFF2-40B4-BE49-F238E27FC236}">
                <a16:creationId xmlns:a16="http://schemas.microsoft.com/office/drawing/2014/main" id="{500E85F2-C746-4E8E-BE9B-99EF0A2DEA6E}"/>
              </a:ext>
            </a:extLst>
          </p:cNvPr>
          <p:cNvSpPr>
            <a:spLocks noGrp="1"/>
          </p:cNvSpPr>
          <p:nvPr>
            <p:ph type="ctrTitle"/>
          </p:nvPr>
        </p:nvSpPr>
        <p:spPr>
          <a:xfrm>
            <a:off x="76200" y="1514475"/>
            <a:ext cx="12039600" cy="4352925"/>
          </a:xfrm>
        </p:spPr>
        <p:txBody>
          <a:bodyPr/>
          <a:lstStyle/>
          <a:p>
            <a:r>
              <a:rPr lang="en-US" altLang="en-US"/>
              <a:t>He commanded and created, </a:t>
            </a:r>
            <a:br>
              <a:rPr lang="en-US" altLang="en-US"/>
            </a:br>
            <a:r>
              <a:rPr lang="en-US" altLang="en-US"/>
              <a:t>set their bounds forevermore!</a:t>
            </a:r>
          </a:p>
        </p:txBody>
      </p:sp>
      <p:sp>
        <p:nvSpPr>
          <p:cNvPr id="6" name="Text Placeholder 5">
            <a:extLst>
              <a:ext uri="{FF2B5EF4-FFF2-40B4-BE49-F238E27FC236}">
                <a16:creationId xmlns:a16="http://schemas.microsoft.com/office/drawing/2014/main" id="{A64AD3E1-6067-4DB7-8629-79F19FFBAF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Title 1">
            <a:extLst>
              <a:ext uri="{FF2B5EF4-FFF2-40B4-BE49-F238E27FC236}">
                <a16:creationId xmlns:a16="http://schemas.microsoft.com/office/drawing/2014/main" id="{1C60F858-D95D-4BA3-A609-E67DD6779791}"/>
              </a:ext>
            </a:extLst>
          </p:cNvPr>
          <p:cNvSpPr>
            <a:spLocks noGrp="1"/>
          </p:cNvSpPr>
          <p:nvPr>
            <p:ph type="ctrTitle"/>
          </p:nvPr>
        </p:nvSpPr>
        <p:spPr>
          <a:xfrm>
            <a:off x="76200" y="1514475"/>
            <a:ext cx="12039600" cy="4352925"/>
          </a:xfrm>
        </p:spPr>
        <p:txBody>
          <a:bodyPr/>
          <a:lstStyle/>
          <a:p>
            <a:r>
              <a:rPr lang="en-US" altLang="en-US"/>
              <a:t>My foes fall at Thy sight, </a:t>
            </a:r>
            <a:br>
              <a:rPr lang="en-US" altLang="en-US"/>
            </a:br>
            <a:r>
              <a:rPr lang="en-US" altLang="en-US"/>
              <a:t>for Thou hast maintained </a:t>
            </a:r>
            <a:br>
              <a:rPr lang="en-US" altLang="en-US"/>
            </a:br>
            <a:r>
              <a:rPr lang="en-US" altLang="en-US"/>
              <a:t>my cause and my cry; </a:t>
            </a:r>
          </a:p>
        </p:txBody>
      </p:sp>
      <p:sp>
        <p:nvSpPr>
          <p:cNvPr id="6" name="Text Placeholder 5">
            <a:extLst>
              <a:ext uri="{FF2B5EF4-FFF2-40B4-BE49-F238E27FC236}">
                <a16:creationId xmlns:a16="http://schemas.microsoft.com/office/drawing/2014/main" id="{1AE701A0-C849-4300-ABA3-3CE6471A0E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Title 1">
            <a:extLst>
              <a:ext uri="{FF2B5EF4-FFF2-40B4-BE49-F238E27FC236}">
                <a16:creationId xmlns:a16="http://schemas.microsoft.com/office/drawing/2014/main" id="{7E8DC6ED-AB98-4472-A5DE-E4A6CFF7AD9F}"/>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from earth and its creatures, </a:t>
            </a:r>
            <a:br>
              <a:rPr lang="en-US" altLang="en-US"/>
            </a:br>
            <a:r>
              <a:rPr lang="en-US" altLang="en-US"/>
              <a:t>earth and its creatures </a:t>
            </a:r>
            <a:br>
              <a:rPr lang="en-US" altLang="en-US"/>
            </a:br>
            <a:r>
              <a:rPr lang="en-US" altLang="en-US"/>
              <a:t>placed by design. </a:t>
            </a:r>
          </a:p>
        </p:txBody>
      </p:sp>
      <p:sp>
        <p:nvSpPr>
          <p:cNvPr id="3" name="Text Placeholder 2">
            <a:extLst>
              <a:ext uri="{FF2B5EF4-FFF2-40B4-BE49-F238E27FC236}">
                <a16:creationId xmlns:a16="http://schemas.microsoft.com/office/drawing/2014/main" id="{4F21764B-F84E-4856-92B8-55FD268B5BF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Title 1">
            <a:extLst>
              <a:ext uri="{FF2B5EF4-FFF2-40B4-BE49-F238E27FC236}">
                <a16:creationId xmlns:a16="http://schemas.microsoft.com/office/drawing/2014/main" id="{A208D3DA-BE3B-4F3B-8B45-878C91F7B232}"/>
              </a:ext>
            </a:extLst>
          </p:cNvPr>
          <p:cNvSpPr>
            <a:spLocks noGrp="1"/>
          </p:cNvSpPr>
          <p:nvPr>
            <p:ph type="ctrTitle"/>
          </p:nvPr>
        </p:nvSpPr>
        <p:spPr>
          <a:xfrm>
            <a:off x="76200" y="1514475"/>
            <a:ext cx="12039600" cy="4352925"/>
          </a:xfrm>
        </p:spPr>
        <p:txBody>
          <a:bodyPr/>
          <a:lstStyle/>
          <a:p>
            <a:r>
              <a:rPr lang="en-US" altLang="en-US"/>
              <a:t>Beasts and cattle, </a:t>
            </a:r>
            <a:br>
              <a:rPr lang="en-US" altLang="en-US"/>
            </a:br>
            <a:r>
              <a:rPr lang="en-US" altLang="en-US"/>
              <a:t>birds and reptiles </a:t>
            </a:r>
            <a:br>
              <a:rPr lang="en-US" altLang="en-US"/>
            </a:br>
            <a:r>
              <a:rPr lang="en-US" altLang="en-US"/>
              <a:t>blessed and nurtured </a:t>
            </a:r>
            <a:br>
              <a:rPr lang="en-US" altLang="en-US"/>
            </a:br>
            <a:r>
              <a:rPr lang="en-US" altLang="en-US"/>
              <a:t>kind by kind.</a:t>
            </a:r>
          </a:p>
        </p:txBody>
      </p:sp>
      <p:sp>
        <p:nvSpPr>
          <p:cNvPr id="6" name="Text Placeholder 5">
            <a:extLst>
              <a:ext uri="{FF2B5EF4-FFF2-40B4-BE49-F238E27FC236}">
                <a16:creationId xmlns:a16="http://schemas.microsoft.com/office/drawing/2014/main" id="{92102DE0-DEDB-4CCD-B293-CA2DAF0B20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Title 1">
            <a:extLst>
              <a:ext uri="{FF2B5EF4-FFF2-40B4-BE49-F238E27FC236}">
                <a16:creationId xmlns:a16="http://schemas.microsoft.com/office/drawing/2014/main" id="{3D819C19-F33B-4FFB-8385-18FB21FC1C3F}"/>
              </a:ext>
            </a:extLst>
          </p:cNvPr>
          <p:cNvSpPr>
            <a:spLocks noGrp="1"/>
          </p:cNvSpPr>
          <p:nvPr>
            <p:ph type="ctrTitle"/>
          </p:nvPr>
        </p:nvSpPr>
        <p:spPr>
          <a:xfrm>
            <a:off x="76200" y="1514475"/>
            <a:ext cx="12039600" cy="4352925"/>
          </a:xfrm>
        </p:spPr>
        <p:txBody>
          <a:bodyPr/>
          <a:lstStyle/>
          <a:p>
            <a:r>
              <a:rPr lang="en-US" altLang="en-US"/>
              <a:t> Praise the Lord </a:t>
            </a:r>
            <a:br>
              <a:rPr lang="en-US" altLang="en-US"/>
            </a:br>
            <a:r>
              <a:rPr lang="en-US" altLang="en-US"/>
              <a:t>from mountains and hillsides, </a:t>
            </a:r>
            <a:br>
              <a:rPr lang="en-US" altLang="en-US"/>
            </a:br>
            <a:r>
              <a:rPr lang="en-US" altLang="en-US"/>
              <a:t>mountains and hillsides </a:t>
            </a:r>
            <a:br>
              <a:rPr lang="en-US" altLang="en-US"/>
            </a:br>
            <a:r>
              <a:rPr lang="en-US" altLang="en-US"/>
              <a:t>formed by His word. </a:t>
            </a:r>
          </a:p>
        </p:txBody>
      </p:sp>
      <p:sp>
        <p:nvSpPr>
          <p:cNvPr id="6" name="Text Placeholder 5">
            <a:extLst>
              <a:ext uri="{FF2B5EF4-FFF2-40B4-BE49-F238E27FC236}">
                <a16:creationId xmlns:a16="http://schemas.microsoft.com/office/drawing/2014/main" id="{69DA12BC-A9AF-4C5F-AAB3-09A6403936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Title 1">
            <a:extLst>
              <a:ext uri="{FF2B5EF4-FFF2-40B4-BE49-F238E27FC236}">
                <a16:creationId xmlns:a16="http://schemas.microsoft.com/office/drawing/2014/main" id="{6417A0DE-C8E5-4682-9B73-760FD4D4CD1B}"/>
              </a:ext>
            </a:extLst>
          </p:cNvPr>
          <p:cNvSpPr>
            <a:spLocks noGrp="1"/>
          </p:cNvSpPr>
          <p:nvPr>
            <p:ph type="ctrTitle"/>
          </p:nvPr>
        </p:nvSpPr>
        <p:spPr>
          <a:xfrm>
            <a:off x="76200" y="1514475"/>
            <a:ext cx="12039600" cy="4352925"/>
          </a:xfrm>
        </p:spPr>
        <p:txBody>
          <a:bodyPr/>
          <a:lstStyle/>
          <a:p>
            <a:r>
              <a:rPr lang="en-US" altLang="en-US"/>
              <a:t>Young man, maiden, </a:t>
            </a:r>
            <a:br>
              <a:rPr lang="en-US" altLang="en-US"/>
            </a:br>
            <a:r>
              <a:rPr lang="en-US" altLang="en-US"/>
              <a:t>child and elder: </a:t>
            </a:r>
            <a:br>
              <a:rPr lang="en-US" altLang="en-US"/>
            </a:br>
            <a:r>
              <a:rPr lang="en-US" altLang="en-US"/>
              <a:t>Praise the Lord for He is good!</a:t>
            </a:r>
          </a:p>
        </p:txBody>
      </p:sp>
      <p:sp>
        <p:nvSpPr>
          <p:cNvPr id="6" name="Text Placeholder 5">
            <a:extLst>
              <a:ext uri="{FF2B5EF4-FFF2-40B4-BE49-F238E27FC236}">
                <a16:creationId xmlns:a16="http://schemas.microsoft.com/office/drawing/2014/main" id="{C685C70D-9E5F-4D46-A3C1-087AA955D7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Title 1">
            <a:extLst>
              <a:ext uri="{FF2B5EF4-FFF2-40B4-BE49-F238E27FC236}">
                <a16:creationId xmlns:a16="http://schemas.microsoft.com/office/drawing/2014/main" id="{C883E45B-05BE-441F-8FBF-08CE21B70F12}"/>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from princes and judges, </a:t>
            </a:r>
            <a:br>
              <a:rPr lang="en-US" altLang="en-US"/>
            </a:br>
            <a:r>
              <a:rPr lang="en-US" altLang="en-US"/>
              <a:t>princes and judges, </a:t>
            </a:r>
            <a:br>
              <a:rPr lang="en-US" altLang="en-US"/>
            </a:br>
            <a:r>
              <a:rPr lang="en-US" altLang="en-US"/>
              <a:t>servants and kings. </a:t>
            </a:r>
          </a:p>
        </p:txBody>
      </p:sp>
      <p:sp>
        <p:nvSpPr>
          <p:cNvPr id="3" name="Text Placeholder 2">
            <a:extLst>
              <a:ext uri="{FF2B5EF4-FFF2-40B4-BE49-F238E27FC236}">
                <a16:creationId xmlns:a16="http://schemas.microsoft.com/office/drawing/2014/main" id="{744CE35C-0731-4D89-A904-B916B382DD6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Title 1">
            <a:extLst>
              <a:ext uri="{FF2B5EF4-FFF2-40B4-BE49-F238E27FC236}">
                <a16:creationId xmlns:a16="http://schemas.microsoft.com/office/drawing/2014/main" id="{50B68DAC-3801-40ED-8507-285DB0077D68}"/>
              </a:ext>
            </a:extLst>
          </p:cNvPr>
          <p:cNvSpPr>
            <a:spLocks noGrp="1"/>
          </p:cNvSpPr>
          <p:nvPr>
            <p:ph type="ctrTitle"/>
          </p:nvPr>
        </p:nvSpPr>
        <p:spPr>
          <a:xfrm>
            <a:off x="76200" y="1514475"/>
            <a:ext cx="12039600" cy="4352925"/>
          </a:xfrm>
        </p:spPr>
        <p:txBody>
          <a:bodyPr/>
          <a:lstStyle/>
          <a:p>
            <a:r>
              <a:rPr lang="en-US" altLang="en-US"/>
              <a:t>Praise His name, </a:t>
            </a:r>
            <a:br>
              <a:rPr lang="en-US" altLang="en-US"/>
            </a:br>
            <a:r>
              <a:rPr lang="en-US" altLang="en-US"/>
              <a:t>alone exalted, </a:t>
            </a:r>
            <a:br>
              <a:rPr lang="en-US" altLang="en-US"/>
            </a:br>
            <a:r>
              <a:rPr lang="en-US" altLang="en-US"/>
              <a:t>and His glory high above. </a:t>
            </a:r>
          </a:p>
        </p:txBody>
      </p:sp>
      <p:sp>
        <p:nvSpPr>
          <p:cNvPr id="6" name="Text Placeholder 5">
            <a:extLst>
              <a:ext uri="{FF2B5EF4-FFF2-40B4-BE49-F238E27FC236}">
                <a16:creationId xmlns:a16="http://schemas.microsoft.com/office/drawing/2014/main" id="{2F99E713-94BA-4B08-BFEA-D1E3259A35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Title 1">
            <a:extLst>
              <a:ext uri="{FF2B5EF4-FFF2-40B4-BE49-F238E27FC236}">
                <a16:creationId xmlns:a16="http://schemas.microsoft.com/office/drawing/2014/main" id="{515AF4BC-91AF-4C63-838B-515F85E5D130}"/>
              </a:ext>
            </a:extLst>
          </p:cNvPr>
          <p:cNvSpPr>
            <a:spLocks noGrp="1"/>
          </p:cNvSpPr>
          <p:nvPr>
            <p:ph type="ctrTitle"/>
          </p:nvPr>
        </p:nvSpPr>
        <p:spPr>
          <a:xfrm>
            <a:off x="76200" y="1514475"/>
            <a:ext cx="12039600" cy="4352925"/>
          </a:xfrm>
        </p:spPr>
        <p:txBody>
          <a:bodyPr/>
          <a:lstStyle/>
          <a:p>
            <a:r>
              <a:rPr lang="en-US" altLang="en-US"/>
              <a:t>He has raised </a:t>
            </a:r>
            <a:br>
              <a:rPr lang="en-US" altLang="en-US"/>
            </a:br>
            <a:r>
              <a:rPr lang="en-US" altLang="en-US"/>
              <a:t>the strength of His people, </a:t>
            </a:r>
            <a:br>
              <a:rPr lang="en-US" altLang="en-US"/>
            </a:br>
            <a:r>
              <a:rPr lang="en-US" altLang="en-US"/>
              <a:t>strength of His people, </a:t>
            </a:r>
            <a:br>
              <a:rPr lang="en-US" altLang="en-US"/>
            </a:br>
            <a:r>
              <a:rPr lang="en-US" altLang="en-US"/>
              <a:t>praise of His saints. </a:t>
            </a:r>
          </a:p>
        </p:txBody>
      </p:sp>
      <p:sp>
        <p:nvSpPr>
          <p:cNvPr id="6" name="Text Placeholder 5">
            <a:extLst>
              <a:ext uri="{FF2B5EF4-FFF2-40B4-BE49-F238E27FC236}">
                <a16:creationId xmlns:a16="http://schemas.microsoft.com/office/drawing/2014/main" id="{36CFA676-4A3B-4B50-9889-1E09804CB2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Title 1">
            <a:extLst>
              <a:ext uri="{FF2B5EF4-FFF2-40B4-BE49-F238E27FC236}">
                <a16:creationId xmlns:a16="http://schemas.microsoft.com/office/drawing/2014/main" id="{BAACE5F4-6E1B-48BB-8DA2-5A3CB5EFF303}"/>
              </a:ext>
            </a:extLst>
          </p:cNvPr>
          <p:cNvSpPr>
            <a:spLocks noGrp="1"/>
          </p:cNvSpPr>
          <p:nvPr>
            <p:ph type="ctrTitle"/>
          </p:nvPr>
        </p:nvSpPr>
        <p:spPr>
          <a:xfrm>
            <a:off x="76200" y="1514475"/>
            <a:ext cx="12039600" cy="4352925"/>
          </a:xfrm>
        </p:spPr>
        <p:txBody>
          <a:bodyPr/>
          <a:lstStyle/>
          <a:p>
            <a:r>
              <a:rPr lang="en-US" altLang="en-US"/>
              <a:t>Hear, O Israel, </a:t>
            </a:r>
            <a:br>
              <a:rPr lang="en-US" altLang="en-US"/>
            </a:br>
            <a:r>
              <a:rPr lang="en-US" altLang="en-US"/>
              <a:t>sons and daughters, </a:t>
            </a:r>
            <a:br>
              <a:rPr lang="en-US" altLang="en-US"/>
            </a:br>
            <a:r>
              <a:rPr lang="en-US" altLang="en-US"/>
              <a:t>hallelujah! Sing His praise!</a:t>
            </a:r>
          </a:p>
        </p:txBody>
      </p:sp>
      <p:sp>
        <p:nvSpPr>
          <p:cNvPr id="6" name="Text Placeholder 5">
            <a:extLst>
              <a:ext uri="{FF2B5EF4-FFF2-40B4-BE49-F238E27FC236}">
                <a16:creationId xmlns:a16="http://schemas.microsoft.com/office/drawing/2014/main" id="{E053A266-EB00-432D-A7CF-495ADF3565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Title 1">
            <a:extLst>
              <a:ext uri="{FF2B5EF4-FFF2-40B4-BE49-F238E27FC236}">
                <a16:creationId xmlns:a16="http://schemas.microsoft.com/office/drawing/2014/main" id="{EEAEE551-3A1B-4324-B242-ED29F695799B}"/>
              </a:ext>
            </a:extLst>
          </p:cNvPr>
          <p:cNvSpPr>
            <a:spLocks noGrp="1"/>
          </p:cNvSpPr>
          <p:nvPr>
            <p:ph type="ctrTitle"/>
          </p:nvPr>
        </p:nvSpPr>
        <p:spPr>
          <a:xfrm>
            <a:off x="914400" y="1895475"/>
            <a:ext cx="10363200" cy="3362325"/>
          </a:xfrm>
        </p:spPr>
        <p:txBody>
          <a:bodyPr/>
          <a:lstStyle/>
          <a:p>
            <a:pPr>
              <a:defRPr/>
            </a:pPr>
            <a:r>
              <a:rPr lang="en-US" altLang="x-none"/>
              <a:t>Praise Ye the Lord!</a:t>
            </a:r>
            <a:endParaRPr lang="en-US" altLang="x-none" dirty="0"/>
          </a:p>
        </p:txBody>
      </p:sp>
      <p:sp>
        <p:nvSpPr>
          <p:cNvPr id="3" name="Text Placeholder 2">
            <a:extLst>
              <a:ext uri="{FF2B5EF4-FFF2-40B4-BE49-F238E27FC236}">
                <a16:creationId xmlns:a16="http://schemas.microsoft.com/office/drawing/2014/main" id="{66BAD113-C621-403F-9C7F-28F53149B5D9}"/>
              </a:ext>
            </a:extLst>
          </p:cNvPr>
          <p:cNvSpPr>
            <a:spLocks noGrp="1"/>
          </p:cNvSpPr>
          <p:nvPr>
            <p:ph type="body" sz="quarter" idx="10"/>
          </p:nvPr>
        </p:nvSpPr>
        <p:spPr>
          <a:xfrm>
            <a:off x="914400" y="692150"/>
            <a:ext cx="10363200" cy="831850"/>
          </a:xfrm>
        </p:spPr>
        <p:txBody>
          <a:bodyPr/>
          <a:lstStyle/>
          <a:p>
            <a:pPr>
              <a:defRPr/>
            </a:pPr>
            <a:r>
              <a:rPr lang="en-US" altLang="x-none"/>
              <a:t>Hymn 87</a:t>
            </a:r>
            <a:endParaRPr lang="en-US" dirty="0"/>
          </a:p>
        </p:txBody>
      </p:sp>
      <p:sp>
        <p:nvSpPr>
          <p:cNvPr id="9" name="Text Placeholder 8">
            <a:extLst>
              <a:ext uri="{FF2B5EF4-FFF2-40B4-BE49-F238E27FC236}">
                <a16:creationId xmlns:a16="http://schemas.microsoft.com/office/drawing/2014/main" id="{C7D9C4E9-72D9-4C2F-9FE8-A6E6B241E81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Title 1">
            <a:extLst>
              <a:ext uri="{FF2B5EF4-FFF2-40B4-BE49-F238E27FC236}">
                <a16:creationId xmlns:a16="http://schemas.microsoft.com/office/drawing/2014/main" id="{75560823-92C3-4306-A155-D054B1CB71C8}"/>
              </a:ext>
            </a:extLst>
          </p:cNvPr>
          <p:cNvSpPr>
            <a:spLocks noGrp="1"/>
          </p:cNvSpPr>
          <p:nvPr>
            <p:ph type="ctrTitle"/>
          </p:nvPr>
        </p:nvSpPr>
        <p:spPr>
          <a:xfrm>
            <a:off x="76200" y="1514475"/>
            <a:ext cx="12039600" cy="4352925"/>
          </a:xfrm>
        </p:spPr>
        <p:txBody>
          <a:bodyPr/>
          <a:lstStyle/>
          <a:p>
            <a:r>
              <a:rPr lang="en-US" altLang="en-US"/>
              <a:t>God will judge from His throne; </a:t>
            </a:r>
            <a:br>
              <a:rPr lang="en-US" altLang="en-US"/>
            </a:br>
            <a:r>
              <a:rPr lang="en-US" altLang="en-US"/>
              <a:t>He shall remain forevermore! </a:t>
            </a:r>
          </a:p>
        </p:txBody>
      </p:sp>
      <p:sp>
        <p:nvSpPr>
          <p:cNvPr id="6" name="Text Placeholder 5">
            <a:extLst>
              <a:ext uri="{FF2B5EF4-FFF2-40B4-BE49-F238E27FC236}">
                <a16:creationId xmlns:a16="http://schemas.microsoft.com/office/drawing/2014/main" id="{97C665BA-9735-4700-81DD-A527B1BB84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Title 1">
            <a:extLst>
              <a:ext uri="{FF2B5EF4-FFF2-40B4-BE49-F238E27FC236}">
                <a16:creationId xmlns:a16="http://schemas.microsoft.com/office/drawing/2014/main" id="{E3A907A9-3A85-42F2-8A17-C63D2F73B3DE}"/>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Praise ye the Lord! </a:t>
            </a:r>
            <a:br>
              <a:rPr lang="en-US" altLang="en-US"/>
            </a:br>
            <a:r>
              <a:rPr lang="en-US" altLang="en-US"/>
              <a:t>Praise from the heavens </a:t>
            </a:r>
            <a:br>
              <a:rPr lang="en-US" altLang="en-US"/>
            </a:br>
            <a:r>
              <a:rPr lang="en-US" altLang="en-US"/>
              <a:t>and praise in the heights! </a:t>
            </a:r>
          </a:p>
        </p:txBody>
      </p:sp>
      <p:sp>
        <p:nvSpPr>
          <p:cNvPr id="3" name="Text Placeholder 2">
            <a:extLst>
              <a:ext uri="{FF2B5EF4-FFF2-40B4-BE49-F238E27FC236}">
                <a16:creationId xmlns:a16="http://schemas.microsoft.com/office/drawing/2014/main" id="{8308EA8D-6BAF-459A-B75B-E40B62D98CE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Title 1">
            <a:extLst>
              <a:ext uri="{FF2B5EF4-FFF2-40B4-BE49-F238E27FC236}">
                <a16:creationId xmlns:a16="http://schemas.microsoft.com/office/drawing/2014/main" id="{1F7DE811-2CAE-4193-8E07-8952961C7871}"/>
              </a:ext>
            </a:extLst>
          </p:cNvPr>
          <p:cNvSpPr>
            <a:spLocks noGrp="1"/>
          </p:cNvSpPr>
          <p:nvPr>
            <p:ph type="ctrTitle"/>
          </p:nvPr>
        </p:nvSpPr>
        <p:spPr>
          <a:xfrm>
            <a:off x="76200" y="1514475"/>
            <a:ext cx="12039600" cy="4352925"/>
          </a:xfrm>
        </p:spPr>
        <p:txBody>
          <a:bodyPr/>
          <a:lstStyle/>
          <a:p>
            <a:r>
              <a:rPr lang="en-US" altLang="en-US"/>
              <a:t>Praise Him, ye angels, </a:t>
            </a:r>
            <a:br>
              <a:rPr lang="en-US" altLang="en-US"/>
            </a:br>
            <a:r>
              <a:rPr lang="en-US" altLang="en-US"/>
              <a:t>praise Him, ye hosts, </a:t>
            </a:r>
            <a:br>
              <a:rPr lang="en-US" altLang="en-US"/>
            </a:br>
            <a:r>
              <a:rPr lang="en-US" altLang="en-US"/>
              <a:t>O Praise Him, ye sun, moon </a:t>
            </a:r>
            <a:br>
              <a:rPr lang="en-US" altLang="en-US"/>
            </a:br>
            <a:r>
              <a:rPr lang="en-US" altLang="en-US"/>
              <a:t>and stars in the heights! </a:t>
            </a:r>
          </a:p>
        </p:txBody>
      </p:sp>
      <p:sp>
        <p:nvSpPr>
          <p:cNvPr id="6" name="Text Placeholder 5">
            <a:extLst>
              <a:ext uri="{FF2B5EF4-FFF2-40B4-BE49-F238E27FC236}">
                <a16:creationId xmlns:a16="http://schemas.microsoft.com/office/drawing/2014/main" id="{2B6C434B-B692-496E-8DA6-F942721057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Title 1">
            <a:extLst>
              <a:ext uri="{FF2B5EF4-FFF2-40B4-BE49-F238E27FC236}">
                <a16:creationId xmlns:a16="http://schemas.microsoft.com/office/drawing/2014/main" id="{0A081BD4-0EDB-496F-954C-FBDAB49F6FB5}"/>
              </a:ext>
            </a:extLst>
          </p:cNvPr>
          <p:cNvSpPr>
            <a:spLocks noGrp="1"/>
          </p:cNvSpPr>
          <p:nvPr>
            <p:ph type="ctrTitle"/>
          </p:nvPr>
        </p:nvSpPr>
        <p:spPr>
          <a:xfrm>
            <a:off x="76200" y="1514475"/>
            <a:ext cx="12039600" cy="4352925"/>
          </a:xfrm>
        </p:spPr>
        <p:txBody>
          <a:bodyPr/>
          <a:lstStyle/>
          <a:p>
            <a:r>
              <a:rPr lang="en-US" altLang="en-US"/>
              <a:t>Heaven of heavens, </a:t>
            </a:r>
            <a:br>
              <a:rPr lang="en-US" altLang="en-US"/>
            </a:br>
            <a:r>
              <a:rPr lang="en-US" altLang="en-US"/>
              <a:t>waters above, </a:t>
            </a:r>
            <a:br>
              <a:rPr lang="en-US" altLang="en-US"/>
            </a:br>
            <a:r>
              <a:rPr lang="en-US" altLang="en-US"/>
              <a:t>praise the Eternal, </a:t>
            </a:r>
            <a:br>
              <a:rPr lang="en-US" altLang="en-US"/>
            </a:br>
            <a:r>
              <a:rPr lang="en-US" altLang="en-US"/>
              <a:t>let all praise His name! </a:t>
            </a:r>
          </a:p>
        </p:txBody>
      </p:sp>
      <p:sp>
        <p:nvSpPr>
          <p:cNvPr id="6" name="Text Placeholder 5">
            <a:extLst>
              <a:ext uri="{FF2B5EF4-FFF2-40B4-BE49-F238E27FC236}">
                <a16:creationId xmlns:a16="http://schemas.microsoft.com/office/drawing/2014/main" id="{17D816A3-EB24-4AAE-B75A-91600E0318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Title 1">
            <a:extLst>
              <a:ext uri="{FF2B5EF4-FFF2-40B4-BE49-F238E27FC236}">
                <a16:creationId xmlns:a16="http://schemas.microsoft.com/office/drawing/2014/main" id="{8348424C-808C-4156-97BE-FAB5BF28821C}"/>
              </a:ext>
            </a:extLst>
          </p:cNvPr>
          <p:cNvSpPr>
            <a:spLocks noGrp="1"/>
          </p:cNvSpPr>
          <p:nvPr>
            <p:ph type="ctrTitle"/>
          </p:nvPr>
        </p:nvSpPr>
        <p:spPr>
          <a:xfrm>
            <a:off x="76200" y="1514475"/>
            <a:ext cx="12039600" cy="4352925"/>
          </a:xfrm>
        </p:spPr>
        <p:txBody>
          <a:bodyPr/>
          <a:lstStyle/>
          <a:p>
            <a:r>
              <a:rPr lang="en-US" altLang="en-US"/>
              <a:t>When He commanded, </a:t>
            </a:r>
            <a:br>
              <a:rPr lang="en-US" altLang="en-US"/>
            </a:br>
            <a:r>
              <a:rPr lang="en-US" altLang="en-US"/>
              <a:t>they were created, </a:t>
            </a:r>
            <a:br>
              <a:rPr lang="en-US" altLang="en-US"/>
            </a:br>
            <a:r>
              <a:rPr lang="en-US" altLang="en-US"/>
              <a:t>and by a decree </a:t>
            </a:r>
            <a:br>
              <a:rPr lang="en-US" altLang="en-US"/>
            </a:br>
            <a:r>
              <a:rPr lang="en-US" altLang="en-US"/>
              <a:t>fixed their bounds evermore!</a:t>
            </a:r>
          </a:p>
        </p:txBody>
      </p:sp>
      <p:sp>
        <p:nvSpPr>
          <p:cNvPr id="6" name="Text Placeholder 5">
            <a:extLst>
              <a:ext uri="{FF2B5EF4-FFF2-40B4-BE49-F238E27FC236}">
                <a16:creationId xmlns:a16="http://schemas.microsoft.com/office/drawing/2014/main" id="{C4ADD463-FCBA-4DA1-85F3-AB86E27E18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Title 1">
            <a:extLst>
              <a:ext uri="{FF2B5EF4-FFF2-40B4-BE49-F238E27FC236}">
                <a16:creationId xmlns:a16="http://schemas.microsoft.com/office/drawing/2014/main" id="{87D73CFC-0AB1-4624-8F26-68E014338E79}"/>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Ye mammals and deeps, too, </a:t>
            </a:r>
            <a:br>
              <a:rPr lang="en-US" altLang="en-US"/>
            </a:br>
            <a:r>
              <a:rPr lang="en-US" altLang="en-US"/>
              <a:t>fire, hail and windstorms </a:t>
            </a:r>
            <a:br>
              <a:rPr lang="en-US" altLang="en-US"/>
            </a:br>
            <a:r>
              <a:rPr lang="en-US" altLang="en-US"/>
              <a:t>fulfilling His word! </a:t>
            </a:r>
          </a:p>
        </p:txBody>
      </p:sp>
      <p:sp>
        <p:nvSpPr>
          <p:cNvPr id="3" name="Text Placeholder 2">
            <a:extLst>
              <a:ext uri="{FF2B5EF4-FFF2-40B4-BE49-F238E27FC236}">
                <a16:creationId xmlns:a16="http://schemas.microsoft.com/office/drawing/2014/main" id="{39B048B7-6A5B-4A93-83B0-24D4F6A28F4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Title 1">
            <a:extLst>
              <a:ext uri="{FF2B5EF4-FFF2-40B4-BE49-F238E27FC236}">
                <a16:creationId xmlns:a16="http://schemas.microsoft.com/office/drawing/2014/main" id="{7DCAD3F4-F8BB-49C4-8B85-DF92B88E95E4}"/>
              </a:ext>
            </a:extLst>
          </p:cNvPr>
          <p:cNvSpPr>
            <a:spLocks noGrp="1"/>
          </p:cNvSpPr>
          <p:nvPr>
            <p:ph type="ctrTitle"/>
          </p:nvPr>
        </p:nvSpPr>
        <p:spPr>
          <a:xfrm>
            <a:off x="76200" y="1514475"/>
            <a:ext cx="12039600" cy="4352925"/>
          </a:xfrm>
        </p:spPr>
        <p:txBody>
          <a:bodyPr/>
          <a:lstStyle/>
          <a:p>
            <a:r>
              <a:rPr lang="en-US" altLang="en-US"/>
              <a:t>Vapors and snow, </a:t>
            </a:r>
            <a:br>
              <a:rPr lang="en-US" altLang="en-US"/>
            </a:br>
            <a:r>
              <a:rPr lang="en-US" altLang="en-US"/>
              <a:t>all hills, too, and mountains, </a:t>
            </a:r>
            <a:br>
              <a:rPr lang="en-US" altLang="en-US"/>
            </a:br>
            <a:r>
              <a:rPr lang="en-US" altLang="en-US"/>
              <a:t>all cedars and fruit trees, </a:t>
            </a:r>
            <a:br>
              <a:rPr lang="en-US" altLang="en-US"/>
            </a:br>
            <a:r>
              <a:rPr lang="en-US" altLang="en-US"/>
              <a:t>let all praise His name! </a:t>
            </a:r>
          </a:p>
        </p:txBody>
      </p:sp>
      <p:sp>
        <p:nvSpPr>
          <p:cNvPr id="6" name="Text Placeholder 5">
            <a:extLst>
              <a:ext uri="{FF2B5EF4-FFF2-40B4-BE49-F238E27FC236}">
                <a16:creationId xmlns:a16="http://schemas.microsoft.com/office/drawing/2014/main" id="{C67CC3F2-4019-4EC9-8DA6-9E3841BBA6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Title 1">
            <a:extLst>
              <a:ext uri="{FF2B5EF4-FFF2-40B4-BE49-F238E27FC236}">
                <a16:creationId xmlns:a16="http://schemas.microsoft.com/office/drawing/2014/main" id="{B592F46F-0CEB-4F57-BFB6-D2A6CFF16DB9}"/>
              </a:ext>
            </a:extLst>
          </p:cNvPr>
          <p:cNvSpPr>
            <a:spLocks noGrp="1"/>
          </p:cNvSpPr>
          <p:nvPr>
            <p:ph type="ctrTitle"/>
          </p:nvPr>
        </p:nvSpPr>
        <p:spPr>
          <a:xfrm>
            <a:off x="76200" y="1514475"/>
            <a:ext cx="12039600" cy="4352925"/>
          </a:xfrm>
        </p:spPr>
        <p:txBody>
          <a:bodyPr/>
          <a:lstStyle/>
          <a:p>
            <a:r>
              <a:rPr lang="en-US" altLang="en-US"/>
              <a:t>Wild beasts and cattle, </a:t>
            </a:r>
            <a:br>
              <a:rPr lang="en-US" altLang="en-US"/>
            </a:br>
            <a:r>
              <a:rPr lang="en-US" altLang="en-US"/>
              <a:t>winged birds and reptiles, </a:t>
            </a:r>
            <a:br>
              <a:rPr lang="en-US" altLang="en-US"/>
            </a:br>
            <a:r>
              <a:rPr lang="en-US" altLang="en-US"/>
              <a:t>Earth’s kings and judges, </a:t>
            </a:r>
            <a:br>
              <a:rPr lang="en-US" altLang="en-US"/>
            </a:br>
            <a:r>
              <a:rPr lang="en-US" altLang="en-US"/>
              <a:t>all people and chiefs; </a:t>
            </a:r>
          </a:p>
        </p:txBody>
      </p:sp>
      <p:sp>
        <p:nvSpPr>
          <p:cNvPr id="6" name="Text Placeholder 5">
            <a:extLst>
              <a:ext uri="{FF2B5EF4-FFF2-40B4-BE49-F238E27FC236}">
                <a16:creationId xmlns:a16="http://schemas.microsoft.com/office/drawing/2014/main" id="{3C4C4414-79E0-40E5-AA88-D0929C97C1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Title 1">
            <a:extLst>
              <a:ext uri="{FF2B5EF4-FFF2-40B4-BE49-F238E27FC236}">
                <a16:creationId xmlns:a16="http://schemas.microsoft.com/office/drawing/2014/main" id="{DF6CE18A-749C-4CC6-A2B4-3B67E5E07D0B}"/>
              </a:ext>
            </a:extLst>
          </p:cNvPr>
          <p:cNvSpPr>
            <a:spLocks noGrp="1"/>
          </p:cNvSpPr>
          <p:nvPr>
            <p:ph type="ctrTitle"/>
          </p:nvPr>
        </p:nvSpPr>
        <p:spPr>
          <a:xfrm>
            <a:off x="76200" y="1514475"/>
            <a:ext cx="12039600" cy="4352925"/>
          </a:xfrm>
        </p:spPr>
        <p:txBody>
          <a:bodyPr/>
          <a:lstStyle/>
          <a:p>
            <a:r>
              <a:rPr lang="en-US" altLang="en-US"/>
              <a:t>Young men and maidens, </a:t>
            </a:r>
            <a:br>
              <a:rPr lang="en-US" altLang="en-US"/>
            </a:br>
            <a:r>
              <a:rPr lang="en-US" altLang="en-US"/>
              <a:t>old men and children, </a:t>
            </a:r>
            <a:br>
              <a:rPr lang="en-US" altLang="en-US"/>
            </a:br>
            <a:r>
              <a:rPr lang="en-US" altLang="en-US"/>
              <a:t>O Praise ye the name </a:t>
            </a:r>
            <a:br>
              <a:rPr lang="en-US" altLang="en-US"/>
            </a:br>
            <a:r>
              <a:rPr lang="en-US" altLang="en-US"/>
              <a:t>of our God evermore!</a:t>
            </a:r>
          </a:p>
        </p:txBody>
      </p:sp>
      <p:sp>
        <p:nvSpPr>
          <p:cNvPr id="6" name="Text Placeholder 5">
            <a:extLst>
              <a:ext uri="{FF2B5EF4-FFF2-40B4-BE49-F238E27FC236}">
                <a16:creationId xmlns:a16="http://schemas.microsoft.com/office/drawing/2014/main" id="{92071F0A-27BD-4CB6-A53B-864D0316D4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Title 1">
            <a:extLst>
              <a:ext uri="{FF2B5EF4-FFF2-40B4-BE49-F238E27FC236}">
                <a16:creationId xmlns:a16="http://schemas.microsoft.com/office/drawing/2014/main" id="{7C1E44D5-0358-4A6C-BD3D-54A72A51FBAC}"/>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Praise ye the Lord! </a:t>
            </a:r>
            <a:br>
              <a:rPr lang="en-US" altLang="en-US"/>
            </a:br>
            <a:r>
              <a:rPr lang="en-US" altLang="en-US"/>
              <a:t>Praise from the heavens </a:t>
            </a:r>
            <a:br>
              <a:rPr lang="en-US" altLang="en-US"/>
            </a:br>
            <a:r>
              <a:rPr lang="en-US" altLang="en-US"/>
              <a:t>and praise in the heights! </a:t>
            </a:r>
          </a:p>
        </p:txBody>
      </p:sp>
      <p:sp>
        <p:nvSpPr>
          <p:cNvPr id="3" name="Text Placeholder 2">
            <a:extLst>
              <a:ext uri="{FF2B5EF4-FFF2-40B4-BE49-F238E27FC236}">
                <a16:creationId xmlns:a16="http://schemas.microsoft.com/office/drawing/2014/main" id="{14E23305-CB59-4A3C-9ADE-74AE4A5F729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Title 1">
            <a:extLst>
              <a:ext uri="{FF2B5EF4-FFF2-40B4-BE49-F238E27FC236}">
                <a16:creationId xmlns:a16="http://schemas.microsoft.com/office/drawing/2014/main" id="{7B32D540-8CCA-4097-8109-54D2CC4E1F7E}"/>
              </a:ext>
            </a:extLst>
          </p:cNvPr>
          <p:cNvSpPr>
            <a:spLocks noGrp="1"/>
          </p:cNvSpPr>
          <p:nvPr>
            <p:ph type="ctrTitle"/>
          </p:nvPr>
        </p:nvSpPr>
        <p:spPr>
          <a:xfrm>
            <a:off x="76200" y="1514475"/>
            <a:ext cx="12039600" cy="4352925"/>
          </a:xfrm>
        </p:spPr>
        <p:txBody>
          <a:bodyPr/>
          <a:lstStyle/>
          <a:p>
            <a:r>
              <a:rPr lang="en-US" altLang="en-US"/>
              <a:t>Praise Him, ye angels, </a:t>
            </a:r>
            <a:br>
              <a:rPr lang="en-US" altLang="en-US"/>
            </a:br>
            <a:r>
              <a:rPr lang="en-US" altLang="en-US"/>
              <a:t>praise Him, ye hosts, </a:t>
            </a:r>
            <a:br>
              <a:rPr lang="en-US" altLang="en-US"/>
            </a:br>
            <a:r>
              <a:rPr lang="en-US" altLang="en-US"/>
              <a:t>for His Glory is higher </a:t>
            </a:r>
            <a:br>
              <a:rPr lang="en-US" altLang="en-US"/>
            </a:br>
            <a:r>
              <a:rPr lang="en-US" altLang="en-US"/>
              <a:t>than heaven above. </a:t>
            </a:r>
          </a:p>
        </p:txBody>
      </p:sp>
      <p:sp>
        <p:nvSpPr>
          <p:cNvPr id="6" name="Text Placeholder 5">
            <a:extLst>
              <a:ext uri="{FF2B5EF4-FFF2-40B4-BE49-F238E27FC236}">
                <a16:creationId xmlns:a16="http://schemas.microsoft.com/office/drawing/2014/main" id="{31C85FE3-C6E7-4B42-92DA-4BCEC0F393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751A89CA-37CE-4C11-B98B-89CE8AC9969A}"/>
              </a:ext>
            </a:extLst>
          </p:cNvPr>
          <p:cNvSpPr>
            <a:spLocks noGrp="1"/>
          </p:cNvSpPr>
          <p:nvPr>
            <p:ph type="ctrTitle"/>
          </p:nvPr>
        </p:nvSpPr>
        <p:spPr>
          <a:xfrm>
            <a:off x="76200" y="1514475"/>
            <a:ext cx="12039600" cy="4352925"/>
          </a:xfrm>
        </p:spPr>
        <p:txBody>
          <a:bodyPr/>
          <a:lstStyle/>
          <a:p>
            <a:r>
              <a:rPr lang="en-US" altLang="en-US"/>
              <a:t>All he does prospers well, </a:t>
            </a:r>
            <a:br>
              <a:rPr lang="en-US" altLang="en-US"/>
            </a:br>
            <a:r>
              <a:rPr lang="en-US" altLang="en-US"/>
              <a:t>but the wicked are not so; </a:t>
            </a:r>
          </a:p>
        </p:txBody>
      </p:sp>
      <p:sp>
        <p:nvSpPr>
          <p:cNvPr id="4" name="Text Placeholder 3">
            <a:extLst>
              <a:ext uri="{FF2B5EF4-FFF2-40B4-BE49-F238E27FC236}">
                <a16:creationId xmlns:a16="http://schemas.microsoft.com/office/drawing/2014/main" id="{CC733781-7D29-41DD-B329-CBBB47FB191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Title 1">
            <a:extLst>
              <a:ext uri="{FF2B5EF4-FFF2-40B4-BE49-F238E27FC236}">
                <a16:creationId xmlns:a16="http://schemas.microsoft.com/office/drawing/2014/main" id="{FB0117DB-BA3C-4769-B553-38957308B21B}"/>
              </a:ext>
            </a:extLst>
          </p:cNvPr>
          <p:cNvSpPr>
            <a:spLocks noGrp="1"/>
          </p:cNvSpPr>
          <p:nvPr>
            <p:ph type="ctrTitle"/>
          </p:nvPr>
        </p:nvSpPr>
        <p:spPr>
          <a:xfrm>
            <a:off x="76200" y="1514475"/>
            <a:ext cx="12039600" cy="4352925"/>
          </a:xfrm>
        </p:spPr>
        <p:txBody>
          <a:bodyPr/>
          <a:lstStyle/>
          <a:p>
            <a:r>
              <a:rPr lang="en-US" altLang="en-US"/>
              <a:t>God will rule uprightly, </a:t>
            </a:r>
            <a:br>
              <a:rPr lang="en-US" altLang="en-US"/>
            </a:br>
            <a:r>
              <a:rPr lang="en-US" altLang="en-US"/>
              <a:t>judge the world </a:t>
            </a:r>
            <a:br>
              <a:rPr lang="en-US" altLang="en-US"/>
            </a:br>
            <a:r>
              <a:rPr lang="en-US" altLang="en-US"/>
              <a:t>in righteousness. </a:t>
            </a:r>
          </a:p>
        </p:txBody>
      </p:sp>
      <p:sp>
        <p:nvSpPr>
          <p:cNvPr id="3" name="Text Placeholder 2">
            <a:extLst>
              <a:ext uri="{FF2B5EF4-FFF2-40B4-BE49-F238E27FC236}">
                <a16:creationId xmlns:a16="http://schemas.microsoft.com/office/drawing/2014/main" id="{76623B1F-8C4A-4775-8E67-19952BAD4C6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Title 1">
            <a:extLst>
              <a:ext uri="{FF2B5EF4-FFF2-40B4-BE49-F238E27FC236}">
                <a16:creationId xmlns:a16="http://schemas.microsoft.com/office/drawing/2014/main" id="{D847A7BB-F87A-4E3B-B706-4DD903EF0195}"/>
              </a:ext>
            </a:extLst>
          </p:cNvPr>
          <p:cNvSpPr>
            <a:spLocks noGrp="1"/>
          </p:cNvSpPr>
          <p:nvPr>
            <p:ph type="ctrTitle"/>
          </p:nvPr>
        </p:nvSpPr>
        <p:spPr>
          <a:xfrm>
            <a:off x="76200" y="1514475"/>
            <a:ext cx="12039600" cy="4352925"/>
          </a:xfrm>
        </p:spPr>
        <p:txBody>
          <a:bodyPr/>
          <a:lstStyle/>
          <a:p>
            <a:r>
              <a:rPr lang="en-US" altLang="en-US"/>
              <a:t>God lifted high </a:t>
            </a:r>
            <a:br>
              <a:rPr lang="en-US" altLang="en-US"/>
            </a:br>
            <a:r>
              <a:rPr lang="en-US" altLang="en-US"/>
              <a:t>the horn of His people; </a:t>
            </a:r>
            <a:br>
              <a:rPr lang="en-US" altLang="en-US"/>
            </a:br>
            <a:r>
              <a:rPr lang="en-US" altLang="en-US"/>
              <a:t>He has exalted </a:t>
            </a:r>
            <a:br>
              <a:rPr lang="en-US" altLang="en-US"/>
            </a:br>
            <a:r>
              <a:rPr lang="en-US" altLang="en-US"/>
              <a:t>the praise of His saints; </a:t>
            </a:r>
          </a:p>
        </p:txBody>
      </p:sp>
      <p:sp>
        <p:nvSpPr>
          <p:cNvPr id="6" name="Text Placeholder 5">
            <a:extLst>
              <a:ext uri="{FF2B5EF4-FFF2-40B4-BE49-F238E27FC236}">
                <a16:creationId xmlns:a16="http://schemas.microsoft.com/office/drawing/2014/main" id="{F7514731-6573-4A3F-B345-2D42C03DF2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Title 1">
            <a:extLst>
              <a:ext uri="{FF2B5EF4-FFF2-40B4-BE49-F238E27FC236}">
                <a16:creationId xmlns:a16="http://schemas.microsoft.com/office/drawing/2014/main" id="{483E1284-5220-40FB-96B4-FE5FAF3D91BF}"/>
              </a:ext>
            </a:extLst>
          </p:cNvPr>
          <p:cNvSpPr>
            <a:spLocks noGrp="1"/>
          </p:cNvSpPr>
          <p:nvPr>
            <p:ph type="ctrTitle"/>
          </p:nvPr>
        </p:nvSpPr>
        <p:spPr>
          <a:xfrm>
            <a:off x="76200" y="1514475"/>
            <a:ext cx="12039600" cy="4352925"/>
          </a:xfrm>
        </p:spPr>
        <p:txBody>
          <a:bodyPr/>
          <a:lstStyle/>
          <a:p>
            <a:r>
              <a:rPr lang="en-US" altLang="en-US"/>
              <a:t>They are a people </a:t>
            </a:r>
            <a:br>
              <a:rPr lang="en-US" altLang="en-US"/>
            </a:br>
            <a:r>
              <a:rPr lang="en-US" altLang="en-US"/>
              <a:t>near unto God; </a:t>
            </a:r>
            <a:br>
              <a:rPr lang="en-US" altLang="en-US"/>
            </a:br>
            <a:r>
              <a:rPr lang="en-US" altLang="en-US"/>
              <a:t>they’re the children of Israel, </a:t>
            </a:r>
            <a:br>
              <a:rPr lang="en-US" altLang="en-US"/>
            </a:br>
            <a:r>
              <a:rPr lang="en-US" altLang="en-US"/>
              <a:t>praise ye the Lord!</a:t>
            </a:r>
          </a:p>
        </p:txBody>
      </p:sp>
      <p:sp>
        <p:nvSpPr>
          <p:cNvPr id="6" name="Text Placeholder 5">
            <a:extLst>
              <a:ext uri="{FF2B5EF4-FFF2-40B4-BE49-F238E27FC236}">
                <a16:creationId xmlns:a16="http://schemas.microsoft.com/office/drawing/2014/main" id="{366B05DD-E05B-40A5-BEBA-A4B5723960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Title 1">
            <a:extLst>
              <a:ext uri="{FF2B5EF4-FFF2-40B4-BE49-F238E27FC236}">
                <a16:creationId xmlns:a16="http://schemas.microsoft.com/office/drawing/2014/main" id="{EEED3706-6F49-4655-BB8F-EEB68D5BEE41}"/>
              </a:ext>
            </a:extLst>
          </p:cNvPr>
          <p:cNvSpPr>
            <a:spLocks noGrp="1"/>
          </p:cNvSpPr>
          <p:nvPr>
            <p:ph type="ctrTitle"/>
          </p:nvPr>
        </p:nvSpPr>
        <p:spPr>
          <a:xfrm>
            <a:off x="914400" y="1895475"/>
            <a:ext cx="10363200" cy="3362325"/>
          </a:xfrm>
        </p:spPr>
        <p:txBody>
          <a:bodyPr/>
          <a:lstStyle/>
          <a:p>
            <a:pPr>
              <a:defRPr/>
            </a:pPr>
            <a:r>
              <a:rPr lang="en-US" altLang="x-none"/>
              <a:t>I Will Sing </a:t>
            </a:r>
            <a:br>
              <a:rPr lang="en-US" altLang="x-none"/>
            </a:br>
            <a:r>
              <a:rPr lang="en-US" altLang="x-none"/>
              <a:t>Unto the Eternal</a:t>
            </a:r>
            <a:endParaRPr lang="en-US" altLang="x-none" dirty="0"/>
          </a:p>
        </p:txBody>
      </p:sp>
      <p:sp>
        <p:nvSpPr>
          <p:cNvPr id="3" name="Text Placeholder 2">
            <a:extLst>
              <a:ext uri="{FF2B5EF4-FFF2-40B4-BE49-F238E27FC236}">
                <a16:creationId xmlns:a16="http://schemas.microsoft.com/office/drawing/2014/main" id="{FEAC48F5-82B6-4AA1-8557-DFD95E062BEC}"/>
              </a:ext>
            </a:extLst>
          </p:cNvPr>
          <p:cNvSpPr>
            <a:spLocks noGrp="1"/>
          </p:cNvSpPr>
          <p:nvPr>
            <p:ph type="body" sz="quarter" idx="10"/>
          </p:nvPr>
        </p:nvSpPr>
        <p:spPr>
          <a:xfrm>
            <a:off x="914400" y="692150"/>
            <a:ext cx="10363200" cy="831850"/>
          </a:xfrm>
        </p:spPr>
        <p:txBody>
          <a:bodyPr/>
          <a:lstStyle/>
          <a:p>
            <a:pPr>
              <a:defRPr/>
            </a:pPr>
            <a:r>
              <a:rPr lang="en-US" altLang="x-none"/>
              <a:t>Hymn 88</a:t>
            </a:r>
            <a:endParaRPr lang="en-US" dirty="0"/>
          </a:p>
        </p:txBody>
      </p:sp>
      <p:sp>
        <p:nvSpPr>
          <p:cNvPr id="9" name="Text Placeholder 8">
            <a:extLst>
              <a:ext uri="{FF2B5EF4-FFF2-40B4-BE49-F238E27FC236}">
                <a16:creationId xmlns:a16="http://schemas.microsoft.com/office/drawing/2014/main" id="{FEF76153-AD81-4A6A-9B31-CE5A44531C1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Title 1">
            <a:extLst>
              <a:ext uri="{FF2B5EF4-FFF2-40B4-BE49-F238E27FC236}">
                <a16:creationId xmlns:a16="http://schemas.microsoft.com/office/drawing/2014/main" id="{EFBAE669-8D45-488D-8EDF-F2CA2C256BAE}"/>
              </a:ext>
            </a:extLst>
          </p:cNvPr>
          <p:cNvSpPr>
            <a:spLocks noGrp="1"/>
          </p:cNvSpPr>
          <p:nvPr>
            <p:ph type="ctrTitle"/>
          </p:nvPr>
        </p:nvSpPr>
        <p:spPr>
          <a:xfrm>
            <a:off x="76200" y="1514475"/>
            <a:ext cx="12039600" cy="4352925"/>
          </a:xfrm>
        </p:spPr>
        <p:txBody>
          <a:bodyPr/>
          <a:lstStyle/>
          <a:p>
            <a:r>
              <a:rPr lang="en-US" altLang="en-US"/>
              <a:t>I will sing unto the Eternal; </a:t>
            </a:r>
            <a:br>
              <a:rPr lang="en-US" altLang="en-US"/>
            </a:br>
            <a:r>
              <a:rPr lang="en-US" altLang="en-US"/>
              <a:t>He has triumphed gloriously! </a:t>
            </a:r>
          </a:p>
        </p:txBody>
      </p:sp>
      <p:sp>
        <p:nvSpPr>
          <p:cNvPr id="3" name="Text Placeholder 2">
            <a:extLst>
              <a:ext uri="{FF2B5EF4-FFF2-40B4-BE49-F238E27FC236}">
                <a16:creationId xmlns:a16="http://schemas.microsoft.com/office/drawing/2014/main" id="{BD0EC1E6-CD9F-4886-85FF-6C3F3537E04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Title 1">
            <a:extLst>
              <a:ext uri="{FF2B5EF4-FFF2-40B4-BE49-F238E27FC236}">
                <a16:creationId xmlns:a16="http://schemas.microsoft.com/office/drawing/2014/main" id="{A34FFF91-8FFD-428A-81D3-2057F6DB3A6D}"/>
              </a:ext>
            </a:extLst>
          </p:cNvPr>
          <p:cNvSpPr>
            <a:spLocks noGrp="1"/>
          </p:cNvSpPr>
          <p:nvPr>
            <p:ph type="ctrTitle"/>
          </p:nvPr>
        </p:nvSpPr>
        <p:spPr>
          <a:xfrm>
            <a:off x="76200" y="1514475"/>
            <a:ext cx="12039600" cy="4352925"/>
          </a:xfrm>
        </p:spPr>
        <p:txBody>
          <a:bodyPr/>
          <a:lstStyle/>
          <a:p>
            <a:r>
              <a:rPr lang="en-US" altLang="en-US"/>
              <a:t>He extended His right hand </a:t>
            </a:r>
            <a:br>
              <a:rPr lang="en-US" altLang="en-US"/>
            </a:br>
            <a:r>
              <a:rPr lang="en-US" altLang="en-US"/>
              <a:t>and cast the foe into the sea! </a:t>
            </a:r>
          </a:p>
        </p:txBody>
      </p:sp>
      <p:sp>
        <p:nvSpPr>
          <p:cNvPr id="6" name="Text Placeholder 5">
            <a:extLst>
              <a:ext uri="{FF2B5EF4-FFF2-40B4-BE49-F238E27FC236}">
                <a16:creationId xmlns:a16="http://schemas.microsoft.com/office/drawing/2014/main" id="{E325311D-298B-44A8-819A-3BB6F010E7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Title 1">
            <a:extLst>
              <a:ext uri="{FF2B5EF4-FFF2-40B4-BE49-F238E27FC236}">
                <a16:creationId xmlns:a16="http://schemas.microsoft.com/office/drawing/2014/main" id="{A0F47595-FF1A-405F-998A-1E91F272F2CE}"/>
              </a:ext>
            </a:extLst>
          </p:cNvPr>
          <p:cNvSpPr>
            <a:spLocks noGrp="1"/>
          </p:cNvSpPr>
          <p:nvPr>
            <p:ph type="ctrTitle"/>
          </p:nvPr>
        </p:nvSpPr>
        <p:spPr>
          <a:xfrm>
            <a:off x="76200" y="1514475"/>
            <a:ext cx="12039600" cy="4352925"/>
          </a:xfrm>
        </p:spPr>
        <p:txBody>
          <a:bodyPr/>
          <a:lstStyle/>
          <a:p>
            <a:r>
              <a:rPr lang="en-US" altLang="en-US"/>
              <a:t>O Eternal, my great salvation, </a:t>
            </a:r>
            <a:br>
              <a:rPr lang="en-US" altLang="en-US"/>
            </a:br>
            <a:r>
              <a:rPr lang="en-US" altLang="en-US"/>
              <a:t>You my song in liberty! </a:t>
            </a:r>
          </a:p>
        </p:txBody>
      </p:sp>
      <p:sp>
        <p:nvSpPr>
          <p:cNvPr id="6" name="Text Placeholder 5">
            <a:extLst>
              <a:ext uri="{FF2B5EF4-FFF2-40B4-BE49-F238E27FC236}">
                <a16:creationId xmlns:a16="http://schemas.microsoft.com/office/drawing/2014/main" id="{576D9E44-0C5E-4656-A178-CD17D1919A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Title 1">
            <a:extLst>
              <a:ext uri="{FF2B5EF4-FFF2-40B4-BE49-F238E27FC236}">
                <a16:creationId xmlns:a16="http://schemas.microsoft.com/office/drawing/2014/main" id="{D1AE9ADF-F2CB-4227-9D12-7145FEC49162}"/>
              </a:ext>
            </a:extLst>
          </p:cNvPr>
          <p:cNvSpPr>
            <a:spLocks noGrp="1"/>
          </p:cNvSpPr>
          <p:nvPr>
            <p:ph type="ctrTitle"/>
          </p:nvPr>
        </p:nvSpPr>
        <p:spPr>
          <a:xfrm>
            <a:off x="76200" y="1514475"/>
            <a:ext cx="12039600" cy="4352925"/>
          </a:xfrm>
        </p:spPr>
        <p:txBody>
          <a:bodyPr/>
          <a:lstStyle/>
          <a:p>
            <a:r>
              <a:rPr lang="en-US" altLang="en-US"/>
              <a:t>O Eternal, God of my father, </a:t>
            </a:r>
            <a:br>
              <a:rPr lang="en-US" altLang="en-US"/>
            </a:br>
            <a:r>
              <a:rPr lang="en-US" altLang="en-US"/>
              <a:t>You have set Your people free!</a:t>
            </a:r>
          </a:p>
        </p:txBody>
      </p:sp>
      <p:sp>
        <p:nvSpPr>
          <p:cNvPr id="6" name="Text Placeholder 5">
            <a:extLst>
              <a:ext uri="{FF2B5EF4-FFF2-40B4-BE49-F238E27FC236}">
                <a16:creationId xmlns:a16="http://schemas.microsoft.com/office/drawing/2014/main" id="{B41C5583-70F2-4718-85E2-469A8EDE11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7234" name="Title 1">
            <a:extLst>
              <a:ext uri="{FF2B5EF4-FFF2-40B4-BE49-F238E27FC236}">
                <a16:creationId xmlns:a16="http://schemas.microsoft.com/office/drawing/2014/main" id="{F07A0D50-A382-46EB-9701-77E82EB63961}"/>
              </a:ext>
            </a:extLst>
          </p:cNvPr>
          <p:cNvSpPr>
            <a:spLocks noGrp="1"/>
          </p:cNvSpPr>
          <p:nvPr>
            <p:ph type="ctrTitle"/>
          </p:nvPr>
        </p:nvSpPr>
        <p:spPr>
          <a:xfrm>
            <a:off x="76200" y="1514475"/>
            <a:ext cx="12039600" cy="4352925"/>
          </a:xfrm>
        </p:spPr>
        <p:txBody>
          <a:bodyPr/>
          <a:lstStyle/>
          <a:p>
            <a:r>
              <a:rPr lang="en-US" altLang="en-US"/>
              <a:t>“I will chase them and </a:t>
            </a:r>
            <a:br>
              <a:rPr lang="en-US" altLang="en-US"/>
            </a:br>
            <a:r>
              <a:rPr lang="en-US" altLang="en-US"/>
              <a:t>overtake them, catch them </a:t>
            </a:r>
            <a:br>
              <a:rPr lang="en-US" altLang="en-US"/>
            </a:br>
            <a:r>
              <a:rPr lang="en-US" altLang="en-US"/>
              <a:t>and divide the spoil.” </a:t>
            </a:r>
          </a:p>
        </p:txBody>
      </p:sp>
      <p:sp>
        <p:nvSpPr>
          <p:cNvPr id="3" name="Text Placeholder 2">
            <a:extLst>
              <a:ext uri="{FF2B5EF4-FFF2-40B4-BE49-F238E27FC236}">
                <a16:creationId xmlns:a16="http://schemas.microsoft.com/office/drawing/2014/main" id="{6C8A5301-D36C-4F67-9DD2-F9B03839C1E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8258" name="Title 1">
            <a:extLst>
              <a:ext uri="{FF2B5EF4-FFF2-40B4-BE49-F238E27FC236}">
                <a16:creationId xmlns:a16="http://schemas.microsoft.com/office/drawing/2014/main" id="{900E5309-9EFA-48C6-A84B-D3ACF5C507D6}"/>
              </a:ext>
            </a:extLst>
          </p:cNvPr>
          <p:cNvSpPr>
            <a:spLocks noGrp="1"/>
          </p:cNvSpPr>
          <p:nvPr>
            <p:ph type="ctrTitle"/>
          </p:nvPr>
        </p:nvSpPr>
        <p:spPr>
          <a:xfrm>
            <a:off x="76200" y="1514475"/>
            <a:ext cx="12039600" cy="4352925"/>
          </a:xfrm>
        </p:spPr>
        <p:txBody>
          <a:bodyPr/>
          <a:lstStyle/>
          <a:p>
            <a:r>
              <a:rPr lang="en-US" altLang="en-US"/>
              <a:t>Said the foe, </a:t>
            </a:r>
            <a:br>
              <a:rPr lang="en-US" altLang="en-US"/>
            </a:br>
            <a:r>
              <a:rPr lang="en-US" altLang="en-US"/>
              <a:t>“My hand will destroy them”; </a:t>
            </a:r>
            <a:br>
              <a:rPr lang="en-US" altLang="en-US"/>
            </a:br>
            <a:r>
              <a:rPr lang="en-US" altLang="en-US"/>
              <a:t>but the foe drowned in the sea! </a:t>
            </a:r>
          </a:p>
        </p:txBody>
      </p:sp>
      <p:sp>
        <p:nvSpPr>
          <p:cNvPr id="6" name="Text Placeholder 5">
            <a:extLst>
              <a:ext uri="{FF2B5EF4-FFF2-40B4-BE49-F238E27FC236}">
                <a16:creationId xmlns:a16="http://schemas.microsoft.com/office/drawing/2014/main" id="{E9EBF10C-F646-440A-BCB8-F0D1E799E9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Title 1">
            <a:extLst>
              <a:ext uri="{FF2B5EF4-FFF2-40B4-BE49-F238E27FC236}">
                <a16:creationId xmlns:a16="http://schemas.microsoft.com/office/drawing/2014/main" id="{0105061C-493D-4C32-B991-515720CB173D}"/>
              </a:ext>
            </a:extLst>
          </p:cNvPr>
          <p:cNvSpPr>
            <a:spLocks noGrp="1"/>
          </p:cNvSpPr>
          <p:nvPr>
            <p:ph type="ctrTitle"/>
          </p:nvPr>
        </p:nvSpPr>
        <p:spPr>
          <a:xfrm>
            <a:off x="76200" y="1514475"/>
            <a:ext cx="12039600" cy="4352925"/>
          </a:xfrm>
        </p:spPr>
        <p:txBody>
          <a:bodyPr/>
          <a:lstStyle/>
          <a:p>
            <a:r>
              <a:rPr lang="en-US" altLang="en-US"/>
              <a:t>The oppressed who seek Him, </a:t>
            </a:r>
            <a:br>
              <a:rPr lang="en-US" altLang="en-US"/>
            </a:br>
            <a:r>
              <a:rPr lang="en-US" altLang="en-US"/>
              <a:t>He will to them a refuge be. </a:t>
            </a:r>
          </a:p>
        </p:txBody>
      </p:sp>
      <p:sp>
        <p:nvSpPr>
          <p:cNvPr id="6" name="Text Placeholder 5">
            <a:extLst>
              <a:ext uri="{FF2B5EF4-FFF2-40B4-BE49-F238E27FC236}">
                <a16:creationId xmlns:a16="http://schemas.microsoft.com/office/drawing/2014/main" id="{D2CE4255-87F2-4C7D-BB7F-CCBDCA4644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82" name="Title 1">
            <a:extLst>
              <a:ext uri="{FF2B5EF4-FFF2-40B4-BE49-F238E27FC236}">
                <a16:creationId xmlns:a16="http://schemas.microsoft.com/office/drawing/2014/main" id="{D534FD1E-3A56-4016-91BC-651938E1EA9D}"/>
              </a:ext>
            </a:extLst>
          </p:cNvPr>
          <p:cNvSpPr>
            <a:spLocks noGrp="1"/>
          </p:cNvSpPr>
          <p:nvPr>
            <p:ph type="ctrTitle"/>
          </p:nvPr>
        </p:nvSpPr>
        <p:spPr>
          <a:xfrm>
            <a:off x="76200" y="1514475"/>
            <a:ext cx="12039600" cy="4352925"/>
          </a:xfrm>
        </p:spPr>
        <p:txBody>
          <a:bodyPr/>
          <a:lstStyle/>
          <a:p>
            <a:r>
              <a:rPr lang="en-US" altLang="en-US"/>
              <a:t>At Your blast the waters </a:t>
            </a:r>
            <a:br>
              <a:rPr lang="en-US" altLang="en-US"/>
            </a:br>
            <a:r>
              <a:rPr lang="en-US" altLang="en-US"/>
              <a:t>were gathered, columns rose </a:t>
            </a:r>
            <a:br>
              <a:rPr lang="en-US" altLang="en-US"/>
            </a:br>
            <a:r>
              <a:rPr lang="en-US" altLang="en-US"/>
              <a:t>and depths congealed.</a:t>
            </a:r>
          </a:p>
        </p:txBody>
      </p:sp>
      <p:sp>
        <p:nvSpPr>
          <p:cNvPr id="6" name="Text Placeholder 5">
            <a:extLst>
              <a:ext uri="{FF2B5EF4-FFF2-40B4-BE49-F238E27FC236}">
                <a16:creationId xmlns:a16="http://schemas.microsoft.com/office/drawing/2014/main" id="{83252651-0EB6-4C10-B843-8D9FA72814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0306" name="Title 1">
            <a:extLst>
              <a:ext uri="{FF2B5EF4-FFF2-40B4-BE49-F238E27FC236}">
                <a16:creationId xmlns:a16="http://schemas.microsoft.com/office/drawing/2014/main" id="{41B34467-A3CA-4AA2-BBEC-E599A9C49F50}"/>
              </a:ext>
            </a:extLst>
          </p:cNvPr>
          <p:cNvSpPr>
            <a:spLocks noGrp="1"/>
          </p:cNvSpPr>
          <p:nvPr>
            <p:ph type="ctrTitle"/>
          </p:nvPr>
        </p:nvSpPr>
        <p:spPr>
          <a:xfrm>
            <a:off x="76200" y="1514475"/>
            <a:ext cx="12039600" cy="4352925"/>
          </a:xfrm>
        </p:spPr>
        <p:txBody>
          <a:bodyPr/>
          <a:lstStyle/>
          <a:p>
            <a:r>
              <a:rPr lang="en-US" altLang="en-US"/>
              <a:t>Pharaoh’s horsemen </a:t>
            </a:r>
            <a:br>
              <a:rPr lang="en-US" altLang="en-US"/>
            </a:br>
            <a:r>
              <a:rPr lang="en-US" altLang="en-US"/>
              <a:t>and his chariots </a:t>
            </a:r>
            <a:br>
              <a:rPr lang="en-US" altLang="en-US"/>
            </a:br>
            <a:r>
              <a:rPr lang="en-US" altLang="en-US"/>
              <a:t>sank into the churning sea!</a:t>
            </a:r>
          </a:p>
        </p:txBody>
      </p:sp>
      <p:sp>
        <p:nvSpPr>
          <p:cNvPr id="6" name="Text Placeholder 5">
            <a:extLst>
              <a:ext uri="{FF2B5EF4-FFF2-40B4-BE49-F238E27FC236}">
                <a16:creationId xmlns:a16="http://schemas.microsoft.com/office/drawing/2014/main" id="{F237072B-583A-473E-A0E4-7B154BB5D6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1330" name="Title 1">
            <a:extLst>
              <a:ext uri="{FF2B5EF4-FFF2-40B4-BE49-F238E27FC236}">
                <a16:creationId xmlns:a16="http://schemas.microsoft.com/office/drawing/2014/main" id="{698CFAE6-DAB1-44B6-8A14-EC94B6ADD57C}"/>
              </a:ext>
            </a:extLst>
          </p:cNvPr>
          <p:cNvSpPr>
            <a:spLocks noGrp="1"/>
          </p:cNvSpPr>
          <p:nvPr>
            <p:ph type="ctrTitle"/>
          </p:nvPr>
        </p:nvSpPr>
        <p:spPr>
          <a:xfrm>
            <a:off x="76200" y="1514475"/>
            <a:ext cx="12039600" cy="4352925"/>
          </a:xfrm>
        </p:spPr>
        <p:txBody>
          <a:bodyPr/>
          <a:lstStyle/>
          <a:p>
            <a:r>
              <a:rPr lang="en-US" altLang="en-US"/>
              <a:t>Men and nations </a:t>
            </a:r>
            <a:br>
              <a:rPr lang="en-US" altLang="en-US"/>
            </a:br>
            <a:r>
              <a:rPr lang="en-US" altLang="en-US"/>
              <a:t>heard and trembled;</a:t>
            </a:r>
            <a:br>
              <a:rPr lang="en-US" altLang="en-US"/>
            </a:br>
            <a:r>
              <a:rPr lang="en-US" altLang="en-US"/>
              <a:t> fear and anguish on them fell; </a:t>
            </a:r>
          </a:p>
        </p:txBody>
      </p:sp>
      <p:sp>
        <p:nvSpPr>
          <p:cNvPr id="3" name="Text Placeholder 2">
            <a:extLst>
              <a:ext uri="{FF2B5EF4-FFF2-40B4-BE49-F238E27FC236}">
                <a16:creationId xmlns:a16="http://schemas.microsoft.com/office/drawing/2014/main" id="{A22A4F5D-E841-4ACF-AA2D-5CF82674522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2354" name="Title 1">
            <a:extLst>
              <a:ext uri="{FF2B5EF4-FFF2-40B4-BE49-F238E27FC236}">
                <a16:creationId xmlns:a16="http://schemas.microsoft.com/office/drawing/2014/main" id="{FFFD52D9-D072-4584-BF3A-E5F82EFC701B}"/>
              </a:ext>
            </a:extLst>
          </p:cNvPr>
          <p:cNvSpPr>
            <a:spLocks noGrp="1"/>
          </p:cNvSpPr>
          <p:nvPr>
            <p:ph type="ctrTitle"/>
          </p:nvPr>
        </p:nvSpPr>
        <p:spPr>
          <a:xfrm>
            <a:off x="76200" y="1514475"/>
            <a:ext cx="12039600" cy="4352925"/>
          </a:xfrm>
        </p:spPr>
        <p:txBody>
          <a:bodyPr/>
          <a:lstStyle/>
          <a:p>
            <a:r>
              <a:rPr lang="en-US" altLang="en-US"/>
              <a:t>By the greatness of </a:t>
            </a:r>
            <a:br>
              <a:rPr lang="en-US" altLang="en-US"/>
            </a:br>
            <a:r>
              <a:rPr lang="en-US" altLang="en-US"/>
              <a:t>Your power You sent forth </a:t>
            </a:r>
            <a:br>
              <a:rPr lang="en-US" altLang="en-US"/>
            </a:br>
            <a:r>
              <a:rPr lang="en-US" altLang="en-US"/>
              <a:t>in wrath to quell. </a:t>
            </a:r>
          </a:p>
        </p:txBody>
      </p:sp>
      <p:sp>
        <p:nvSpPr>
          <p:cNvPr id="6" name="Text Placeholder 5">
            <a:extLst>
              <a:ext uri="{FF2B5EF4-FFF2-40B4-BE49-F238E27FC236}">
                <a16:creationId xmlns:a16="http://schemas.microsoft.com/office/drawing/2014/main" id="{15AB5F97-A49A-4CB2-B523-3FE2AAA635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Title 1">
            <a:extLst>
              <a:ext uri="{FF2B5EF4-FFF2-40B4-BE49-F238E27FC236}">
                <a16:creationId xmlns:a16="http://schemas.microsoft.com/office/drawing/2014/main" id="{FD3F06C5-C659-4FA0-BC71-7053D38C1255}"/>
              </a:ext>
            </a:extLst>
          </p:cNvPr>
          <p:cNvSpPr>
            <a:spLocks noGrp="1"/>
          </p:cNvSpPr>
          <p:nvPr>
            <p:ph type="ctrTitle"/>
          </p:nvPr>
        </p:nvSpPr>
        <p:spPr>
          <a:xfrm>
            <a:off x="76200" y="1514475"/>
            <a:ext cx="12039600" cy="4352925"/>
          </a:xfrm>
        </p:spPr>
        <p:txBody>
          <a:bodyPr/>
          <a:lstStyle/>
          <a:p>
            <a:r>
              <a:rPr lang="en-US" altLang="en-US"/>
              <a:t>O Eternal, who led Your people </a:t>
            </a:r>
            <a:br>
              <a:rPr lang="en-US" altLang="en-US"/>
            </a:br>
            <a:r>
              <a:rPr lang="en-US" altLang="en-US"/>
              <a:t>over dry land through the sea, </a:t>
            </a:r>
          </a:p>
        </p:txBody>
      </p:sp>
      <p:sp>
        <p:nvSpPr>
          <p:cNvPr id="6" name="Text Placeholder 5">
            <a:extLst>
              <a:ext uri="{FF2B5EF4-FFF2-40B4-BE49-F238E27FC236}">
                <a16:creationId xmlns:a16="http://schemas.microsoft.com/office/drawing/2014/main" id="{04551CF2-F4A8-46D8-A4BF-8055A12186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4402" name="Title 1">
            <a:extLst>
              <a:ext uri="{FF2B5EF4-FFF2-40B4-BE49-F238E27FC236}">
                <a16:creationId xmlns:a16="http://schemas.microsoft.com/office/drawing/2014/main" id="{A79A4341-CF54-41FF-84B1-C6EA73002D11}"/>
              </a:ext>
            </a:extLst>
          </p:cNvPr>
          <p:cNvSpPr>
            <a:spLocks noGrp="1"/>
          </p:cNvSpPr>
          <p:nvPr>
            <p:ph type="ctrTitle"/>
          </p:nvPr>
        </p:nvSpPr>
        <p:spPr>
          <a:xfrm>
            <a:off x="76200" y="1514475"/>
            <a:ext cx="12039600" cy="4352925"/>
          </a:xfrm>
        </p:spPr>
        <p:txBody>
          <a:bodyPr/>
          <a:lstStyle/>
          <a:p>
            <a:r>
              <a:rPr lang="en-US" altLang="en-US"/>
              <a:t>O Eternal, in Your mercy, </a:t>
            </a:r>
            <a:br>
              <a:rPr lang="en-US" altLang="en-US"/>
            </a:br>
            <a:r>
              <a:rPr lang="en-US" altLang="en-US"/>
              <a:t>You have triumphed gloriously!</a:t>
            </a:r>
          </a:p>
        </p:txBody>
      </p:sp>
      <p:sp>
        <p:nvSpPr>
          <p:cNvPr id="6" name="Text Placeholder 5">
            <a:extLst>
              <a:ext uri="{FF2B5EF4-FFF2-40B4-BE49-F238E27FC236}">
                <a16:creationId xmlns:a16="http://schemas.microsoft.com/office/drawing/2014/main" id="{9BE8B4EB-30D4-46C8-B0E3-77D0E6F4AB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8258" name="Title 1">
            <a:extLst>
              <a:ext uri="{FF2B5EF4-FFF2-40B4-BE49-F238E27FC236}">
                <a16:creationId xmlns:a16="http://schemas.microsoft.com/office/drawing/2014/main" id="{551BC328-1D3D-4726-8ED0-DF858B3AC72F}"/>
              </a:ext>
            </a:extLst>
          </p:cNvPr>
          <p:cNvSpPr>
            <a:spLocks noGrp="1"/>
          </p:cNvSpPr>
          <p:nvPr>
            <p:ph type="ctrTitle"/>
          </p:nvPr>
        </p:nvSpPr>
        <p:spPr>
          <a:xfrm>
            <a:off x="914400" y="1895475"/>
            <a:ext cx="10363200" cy="3362325"/>
          </a:xfrm>
        </p:spPr>
        <p:txBody>
          <a:bodyPr/>
          <a:lstStyle/>
          <a:p>
            <a:pPr>
              <a:defRPr/>
            </a:pPr>
            <a:r>
              <a:rPr lang="en-US" altLang="x-none"/>
              <a:t>Love the Lord </a:t>
            </a:r>
            <a:br>
              <a:rPr lang="en-US" altLang="x-none"/>
            </a:br>
            <a:r>
              <a:rPr lang="en-US" altLang="x-none"/>
              <a:t>Your God</a:t>
            </a:r>
            <a:endParaRPr lang="en-US" altLang="x-none" dirty="0"/>
          </a:p>
        </p:txBody>
      </p:sp>
      <p:sp>
        <p:nvSpPr>
          <p:cNvPr id="3" name="Text Placeholder 2">
            <a:extLst>
              <a:ext uri="{FF2B5EF4-FFF2-40B4-BE49-F238E27FC236}">
                <a16:creationId xmlns:a16="http://schemas.microsoft.com/office/drawing/2014/main" id="{5323963C-A1B4-481A-9091-3292109D77F1}"/>
              </a:ext>
            </a:extLst>
          </p:cNvPr>
          <p:cNvSpPr>
            <a:spLocks noGrp="1"/>
          </p:cNvSpPr>
          <p:nvPr>
            <p:ph type="body" sz="quarter" idx="10"/>
          </p:nvPr>
        </p:nvSpPr>
        <p:spPr>
          <a:xfrm>
            <a:off x="914400" y="692150"/>
            <a:ext cx="10363200" cy="831850"/>
          </a:xfrm>
        </p:spPr>
        <p:txBody>
          <a:bodyPr/>
          <a:lstStyle/>
          <a:p>
            <a:pPr>
              <a:defRPr/>
            </a:pPr>
            <a:r>
              <a:rPr lang="en-US" altLang="x-none"/>
              <a:t>Hymn 89</a:t>
            </a:r>
            <a:endParaRPr lang="en-US" dirty="0"/>
          </a:p>
        </p:txBody>
      </p:sp>
      <p:sp>
        <p:nvSpPr>
          <p:cNvPr id="9" name="Text Placeholder 8">
            <a:extLst>
              <a:ext uri="{FF2B5EF4-FFF2-40B4-BE49-F238E27FC236}">
                <a16:creationId xmlns:a16="http://schemas.microsoft.com/office/drawing/2014/main" id="{78178BAD-1207-47DF-B26A-9990E9A9F2C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7474" name="Title 1">
            <a:extLst>
              <a:ext uri="{FF2B5EF4-FFF2-40B4-BE49-F238E27FC236}">
                <a16:creationId xmlns:a16="http://schemas.microsoft.com/office/drawing/2014/main" id="{23246180-E1A0-4286-AFE7-A71B4586FEEC}"/>
              </a:ext>
            </a:extLst>
          </p:cNvPr>
          <p:cNvSpPr>
            <a:spLocks noGrp="1"/>
          </p:cNvSpPr>
          <p:nvPr>
            <p:ph type="ctrTitle"/>
          </p:nvPr>
        </p:nvSpPr>
        <p:spPr>
          <a:xfrm>
            <a:off x="76200" y="1514475"/>
            <a:ext cx="12039600" cy="4352925"/>
          </a:xfrm>
        </p:spPr>
        <p:txBody>
          <a:bodyPr/>
          <a:lstStyle/>
          <a:p>
            <a:r>
              <a:rPr lang="en-US" altLang="en-US"/>
              <a:t>Hear, O hear, O Israel, </a:t>
            </a:r>
            <a:br>
              <a:rPr lang="en-US" altLang="en-US"/>
            </a:br>
            <a:r>
              <a:rPr lang="en-US" altLang="en-US"/>
              <a:t>you shall be instructed: </a:t>
            </a:r>
          </a:p>
        </p:txBody>
      </p:sp>
      <p:sp>
        <p:nvSpPr>
          <p:cNvPr id="3" name="Text Placeholder 2">
            <a:extLst>
              <a:ext uri="{FF2B5EF4-FFF2-40B4-BE49-F238E27FC236}">
                <a16:creationId xmlns:a16="http://schemas.microsoft.com/office/drawing/2014/main" id="{5CB2048C-9FB5-4AF0-A26C-11D0883F3E0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8498" name="Title 1">
            <a:extLst>
              <a:ext uri="{FF2B5EF4-FFF2-40B4-BE49-F238E27FC236}">
                <a16:creationId xmlns:a16="http://schemas.microsoft.com/office/drawing/2014/main" id="{C78B4A53-2AD2-4E61-BF4B-8F18E46D3B1B}"/>
              </a:ext>
            </a:extLst>
          </p:cNvPr>
          <p:cNvSpPr>
            <a:spLocks noGrp="1"/>
          </p:cNvSpPr>
          <p:nvPr>
            <p:ph type="ctrTitle"/>
          </p:nvPr>
        </p:nvSpPr>
        <p:spPr>
          <a:xfrm>
            <a:off x="76200" y="1514475"/>
            <a:ext cx="12039600" cy="4352925"/>
          </a:xfrm>
        </p:spPr>
        <p:txBody>
          <a:bodyPr/>
          <a:lstStyle/>
          <a:p>
            <a:r>
              <a:rPr lang="en-US" altLang="en-US"/>
              <a:t>To know the Lord Himself </a:t>
            </a:r>
            <a:br>
              <a:rPr lang="en-US" altLang="en-US"/>
            </a:br>
            <a:r>
              <a:rPr lang="en-US" altLang="en-US"/>
              <a:t>is God, and beside Him </a:t>
            </a:r>
            <a:br>
              <a:rPr lang="en-US" altLang="en-US"/>
            </a:br>
            <a:r>
              <a:rPr lang="en-US" altLang="en-US"/>
              <a:t>there is no other. </a:t>
            </a:r>
          </a:p>
        </p:txBody>
      </p:sp>
      <p:sp>
        <p:nvSpPr>
          <p:cNvPr id="6" name="Text Placeholder 5">
            <a:extLst>
              <a:ext uri="{FF2B5EF4-FFF2-40B4-BE49-F238E27FC236}">
                <a16:creationId xmlns:a16="http://schemas.microsoft.com/office/drawing/2014/main" id="{DE033F8A-0211-4307-8514-2F9C2DBDA7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Title 1">
            <a:extLst>
              <a:ext uri="{FF2B5EF4-FFF2-40B4-BE49-F238E27FC236}">
                <a16:creationId xmlns:a16="http://schemas.microsoft.com/office/drawing/2014/main" id="{1383EC25-D0B2-4B65-8089-B9BB62FF0412}"/>
              </a:ext>
            </a:extLst>
          </p:cNvPr>
          <p:cNvSpPr>
            <a:spLocks noGrp="1"/>
          </p:cNvSpPr>
          <p:nvPr>
            <p:ph type="ctrTitle"/>
          </p:nvPr>
        </p:nvSpPr>
        <p:spPr>
          <a:xfrm>
            <a:off x="76200" y="1514475"/>
            <a:ext cx="12039600" cy="4352925"/>
          </a:xfrm>
        </p:spPr>
        <p:txBody>
          <a:bodyPr/>
          <a:lstStyle/>
          <a:p>
            <a:r>
              <a:rPr lang="en-US" altLang="en-US"/>
              <a:t>For the Lord will not forget </a:t>
            </a:r>
            <a:br>
              <a:rPr lang="en-US" altLang="en-US"/>
            </a:br>
            <a:r>
              <a:rPr lang="en-US" altLang="en-US"/>
              <a:t>those who put their trust </a:t>
            </a:r>
            <a:br>
              <a:rPr lang="en-US" altLang="en-US"/>
            </a:br>
            <a:r>
              <a:rPr lang="en-US" altLang="en-US"/>
              <a:t>and confidence in Him. </a:t>
            </a:r>
          </a:p>
        </p:txBody>
      </p:sp>
      <p:sp>
        <p:nvSpPr>
          <p:cNvPr id="6" name="Text Placeholder 5">
            <a:extLst>
              <a:ext uri="{FF2B5EF4-FFF2-40B4-BE49-F238E27FC236}">
                <a16:creationId xmlns:a16="http://schemas.microsoft.com/office/drawing/2014/main" id="{6D583FD0-478D-43DA-A713-5E26330FC4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22" name="Title 1">
            <a:extLst>
              <a:ext uri="{FF2B5EF4-FFF2-40B4-BE49-F238E27FC236}">
                <a16:creationId xmlns:a16="http://schemas.microsoft.com/office/drawing/2014/main" id="{96D865FB-8A08-4242-8804-F0E946BB9DE7}"/>
              </a:ext>
            </a:extLst>
          </p:cNvPr>
          <p:cNvSpPr>
            <a:spLocks noGrp="1"/>
          </p:cNvSpPr>
          <p:nvPr>
            <p:ph type="ctrTitle"/>
          </p:nvPr>
        </p:nvSpPr>
        <p:spPr>
          <a:xfrm>
            <a:off x="76200" y="1514475"/>
            <a:ext cx="12039600" cy="4352925"/>
          </a:xfrm>
        </p:spPr>
        <p:txBody>
          <a:bodyPr/>
          <a:lstStyle/>
          <a:p>
            <a:r>
              <a:rPr lang="en-US" altLang="en-US"/>
              <a:t>With all your heart and </a:t>
            </a:r>
            <a:br>
              <a:rPr lang="en-US" altLang="en-US"/>
            </a:br>
            <a:r>
              <a:rPr lang="en-US" altLang="en-US"/>
              <a:t>all your soul, with all your </a:t>
            </a:r>
            <a:br>
              <a:rPr lang="en-US" altLang="en-US"/>
            </a:br>
            <a:r>
              <a:rPr lang="en-US" altLang="en-US"/>
              <a:t>strength do love the Lord, </a:t>
            </a:r>
          </a:p>
        </p:txBody>
      </p:sp>
      <p:sp>
        <p:nvSpPr>
          <p:cNvPr id="6" name="Text Placeholder 5">
            <a:extLst>
              <a:ext uri="{FF2B5EF4-FFF2-40B4-BE49-F238E27FC236}">
                <a16:creationId xmlns:a16="http://schemas.microsoft.com/office/drawing/2014/main" id="{FD75A618-0511-441C-88F1-0DB4D999D1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0546" name="Title 1">
            <a:extLst>
              <a:ext uri="{FF2B5EF4-FFF2-40B4-BE49-F238E27FC236}">
                <a16:creationId xmlns:a16="http://schemas.microsoft.com/office/drawing/2014/main" id="{7ACBE1C4-DA16-4CC8-A996-23CE44D7CD80}"/>
              </a:ext>
            </a:extLst>
          </p:cNvPr>
          <p:cNvSpPr>
            <a:spLocks noGrp="1"/>
          </p:cNvSpPr>
          <p:nvPr>
            <p:ph type="ctrTitle"/>
          </p:nvPr>
        </p:nvSpPr>
        <p:spPr>
          <a:xfrm>
            <a:off x="76200" y="1514475"/>
            <a:ext cx="12039600" cy="4352925"/>
          </a:xfrm>
        </p:spPr>
        <p:txBody>
          <a:bodyPr/>
          <a:lstStyle/>
          <a:p>
            <a:r>
              <a:rPr lang="en-US" altLang="en-US"/>
              <a:t>So, hear and heed, O Israel, </a:t>
            </a:r>
            <a:br>
              <a:rPr lang="en-US" altLang="en-US"/>
            </a:br>
            <a:r>
              <a:rPr lang="en-US" altLang="en-US"/>
              <a:t>to keep the decrees </a:t>
            </a:r>
            <a:br>
              <a:rPr lang="en-US" altLang="en-US"/>
            </a:br>
            <a:r>
              <a:rPr lang="en-US" altLang="en-US"/>
              <a:t>He gives you.</a:t>
            </a:r>
          </a:p>
        </p:txBody>
      </p:sp>
      <p:sp>
        <p:nvSpPr>
          <p:cNvPr id="6" name="Text Placeholder 5">
            <a:extLst>
              <a:ext uri="{FF2B5EF4-FFF2-40B4-BE49-F238E27FC236}">
                <a16:creationId xmlns:a16="http://schemas.microsoft.com/office/drawing/2014/main" id="{B4E223BF-07B9-4930-9DFF-9CF5141151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1570" name="Title 1">
            <a:extLst>
              <a:ext uri="{FF2B5EF4-FFF2-40B4-BE49-F238E27FC236}">
                <a16:creationId xmlns:a16="http://schemas.microsoft.com/office/drawing/2014/main" id="{A8578F62-3BFF-4E1C-A3AE-0712EE2C4B99}"/>
              </a:ext>
            </a:extLst>
          </p:cNvPr>
          <p:cNvSpPr>
            <a:spLocks noGrp="1"/>
          </p:cNvSpPr>
          <p:nvPr>
            <p:ph type="ctrTitle"/>
          </p:nvPr>
        </p:nvSpPr>
        <p:spPr>
          <a:xfrm>
            <a:off x="76200" y="1514475"/>
            <a:ext cx="12039600" cy="4352925"/>
          </a:xfrm>
        </p:spPr>
        <p:txBody>
          <a:bodyPr/>
          <a:lstStyle/>
          <a:p>
            <a:r>
              <a:rPr lang="en-US" altLang="en-US"/>
              <a:t>Hear, O hear, O Israel, </a:t>
            </a:r>
            <a:br>
              <a:rPr lang="en-US" altLang="en-US"/>
            </a:br>
            <a:r>
              <a:rPr lang="en-US" altLang="en-US"/>
              <a:t>you shall be instructed: </a:t>
            </a:r>
          </a:p>
        </p:txBody>
      </p:sp>
      <p:sp>
        <p:nvSpPr>
          <p:cNvPr id="3" name="Text Placeholder 2">
            <a:extLst>
              <a:ext uri="{FF2B5EF4-FFF2-40B4-BE49-F238E27FC236}">
                <a16:creationId xmlns:a16="http://schemas.microsoft.com/office/drawing/2014/main" id="{1EDBC589-D452-4424-B8AE-EA4A499DD22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2594" name="Title 1">
            <a:extLst>
              <a:ext uri="{FF2B5EF4-FFF2-40B4-BE49-F238E27FC236}">
                <a16:creationId xmlns:a16="http://schemas.microsoft.com/office/drawing/2014/main" id="{2457C56B-F35F-4377-8232-E3C1A458A13B}"/>
              </a:ext>
            </a:extLst>
          </p:cNvPr>
          <p:cNvSpPr>
            <a:spLocks noGrp="1"/>
          </p:cNvSpPr>
          <p:nvPr>
            <p:ph type="ctrTitle"/>
          </p:nvPr>
        </p:nvSpPr>
        <p:spPr>
          <a:xfrm>
            <a:off x="76200" y="1514475"/>
            <a:ext cx="12039600" cy="4352925"/>
          </a:xfrm>
        </p:spPr>
        <p:txBody>
          <a:bodyPr/>
          <a:lstStyle/>
          <a:p>
            <a:r>
              <a:rPr lang="en-US" altLang="en-US"/>
              <a:t>The Lord your God </a:t>
            </a:r>
            <a:br>
              <a:rPr lang="en-US" altLang="en-US"/>
            </a:br>
            <a:r>
              <a:rPr lang="en-US" altLang="en-US"/>
              <a:t>commands His words </a:t>
            </a:r>
            <a:br>
              <a:rPr lang="en-US" altLang="en-US"/>
            </a:br>
            <a:r>
              <a:rPr lang="en-US" altLang="en-US"/>
              <a:t>that His blessings may be </a:t>
            </a:r>
            <a:br>
              <a:rPr lang="en-US" altLang="en-US"/>
            </a:br>
            <a:r>
              <a:rPr lang="en-US" altLang="en-US"/>
              <a:t>upon you. </a:t>
            </a:r>
          </a:p>
        </p:txBody>
      </p:sp>
      <p:sp>
        <p:nvSpPr>
          <p:cNvPr id="6" name="Text Placeholder 5">
            <a:extLst>
              <a:ext uri="{FF2B5EF4-FFF2-40B4-BE49-F238E27FC236}">
                <a16:creationId xmlns:a16="http://schemas.microsoft.com/office/drawing/2014/main" id="{6D0C9354-EF0A-4AB7-8929-D2343E84A9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3618" name="Title 1">
            <a:extLst>
              <a:ext uri="{FF2B5EF4-FFF2-40B4-BE49-F238E27FC236}">
                <a16:creationId xmlns:a16="http://schemas.microsoft.com/office/drawing/2014/main" id="{A9D91838-9A6D-4CA4-B479-638892E517EC}"/>
              </a:ext>
            </a:extLst>
          </p:cNvPr>
          <p:cNvSpPr>
            <a:spLocks noGrp="1"/>
          </p:cNvSpPr>
          <p:nvPr>
            <p:ph type="ctrTitle"/>
          </p:nvPr>
        </p:nvSpPr>
        <p:spPr>
          <a:xfrm>
            <a:off x="76200" y="1514475"/>
            <a:ext cx="12039600" cy="4352925"/>
          </a:xfrm>
        </p:spPr>
        <p:txBody>
          <a:bodyPr/>
          <a:lstStyle/>
          <a:p>
            <a:r>
              <a:rPr lang="en-US" altLang="en-US"/>
              <a:t>Bind as a sign upon </a:t>
            </a:r>
            <a:br>
              <a:rPr lang="en-US" altLang="en-US"/>
            </a:br>
            <a:r>
              <a:rPr lang="en-US" altLang="en-US"/>
              <a:t>your hand; frontlets between </a:t>
            </a:r>
            <a:br>
              <a:rPr lang="en-US" altLang="en-US"/>
            </a:br>
            <a:r>
              <a:rPr lang="en-US" altLang="en-US"/>
              <a:t>your eyes they be </a:t>
            </a:r>
          </a:p>
        </p:txBody>
      </p:sp>
      <p:sp>
        <p:nvSpPr>
          <p:cNvPr id="6" name="Text Placeholder 5">
            <a:extLst>
              <a:ext uri="{FF2B5EF4-FFF2-40B4-BE49-F238E27FC236}">
                <a16:creationId xmlns:a16="http://schemas.microsoft.com/office/drawing/2014/main" id="{A75B0893-6690-45F5-B4AF-77618C80ED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4642" name="Title 1">
            <a:extLst>
              <a:ext uri="{FF2B5EF4-FFF2-40B4-BE49-F238E27FC236}">
                <a16:creationId xmlns:a16="http://schemas.microsoft.com/office/drawing/2014/main" id="{9C916BD9-4ABF-4077-A62B-FD02CAD488CA}"/>
              </a:ext>
            </a:extLst>
          </p:cNvPr>
          <p:cNvSpPr>
            <a:spLocks noGrp="1"/>
          </p:cNvSpPr>
          <p:nvPr>
            <p:ph type="ctrTitle"/>
          </p:nvPr>
        </p:nvSpPr>
        <p:spPr>
          <a:xfrm>
            <a:off x="76200" y="1514475"/>
            <a:ext cx="12039600" cy="4352925"/>
          </a:xfrm>
        </p:spPr>
        <p:txBody>
          <a:bodyPr/>
          <a:lstStyle/>
          <a:p>
            <a:r>
              <a:rPr lang="en-US" altLang="en-US"/>
              <a:t>To not forget the Lord </a:t>
            </a:r>
            <a:br>
              <a:rPr lang="en-US" altLang="en-US"/>
            </a:br>
            <a:r>
              <a:rPr lang="en-US" altLang="en-US"/>
              <a:t>your God and keep </a:t>
            </a:r>
            <a:br>
              <a:rPr lang="en-US" altLang="en-US"/>
            </a:br>
            <a:r>
              <a:rPr lang="en-US" altLang="en-US"/>
              <a:t>the decrees He gives you.</a:t>
            </a:r>
          </a:p>
        </p:txBody>
      </p:sp>
      <p:sp>
        <p:nvSpPr>
          <p:cNvPr id="6" name="Text Placeholder 5">
            <a:extLst>
              <a:ext uri="{FF2B5EF4-FFF2-40B4-BE49-F238E27FC236}">
                <a16:creationId xmlns:a16="http://schemas.microsoft.com/office/drawing/2014/main" id="{750C7DB6-7DB6-4440-B840-A9B247198F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5666" name="Title 1">
            <a:extLst>
              <a:ext uri="{FF2B5EF4-FFF2-40B4-BE49-F238E27FC236}">
                <a16:creationId xmlns:a16="http://schemas.microsoft.com/office/drawing/2014/main" id="{F45CF470-65C1-418B-B1AF-74033679D7DD}"/>
              </a:ext>
            </a:extLst>
          </p:cNvPr>
          <p:cNvSpPr>
            <a:spLocks noGrp="1"/>
          </p:cNvSpPr>
          <p:nvPr>
            <p:ph type="ctrTitle"/>
          </p:nvPr>
        </p:nvSpPr>
        <p:spPr>
          <a:xfrm>
            <a:off x="76200" y="1514475"/>
            <a:ext cx="12039600" cy="4352925"/>
          </a:xfrm>
        </p:spPr>
        <p:txBody>
          <a:bodyPr/>
          <a:lstStyle/>
          <a:p>
            <a:r>
              <a:rPr lang="en-US" altLang="en-US"/>
              <a:t>Hear, O hear, O Israel, </a:t>
            </a:r>
            <a:br>
              <a:rPr lang="en-US" altLang="en-US"/>
            </a:br>
            <a:r>
              <a:rPr lang="en-US" altLang="en-US"/>
              <a:t>you shall be instructed: </a:t>
            </a:r>
          </a:p>
        </p:txBody>
      </p:sp>
      <p:sp>
        <p:nvSpPr>
          <p:cNvPr id="3" name="Text Placeholder 2">
            <a:extLst>
              <a:ext uri="{FF2B5EF4-FFF2-40B4-BE49-F238E27FC236}">
                <a16:creationId xmlns:a16="http://schemas.microsoft.com/office/drawing/2014/main" id="{EB11F018-C9E7-4E91-980C-8AD52228D56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6690" name="Title 1">
            <a:extLst>
              <a:ext uri="{FF2B5EF4-FFF2-40B4-BE49-F238E27FC236}">
                <a16:creationId xmlns:a16="http://schemas.microsoft.com/office/drawing/2014/main" id="{65288E91-BCE9-4421-82C1-674E4FA64DFF}"/>
              </a:ext>
            </a:extLst>
          </p:cNvPr>
          <p:cNvSpPr>
            <a:spLocks noGrp="1"/>
          </p:cNvSpPr>
          <p:nvPr>
            <p:ph type="ctrTitle"/>
          </p:nvPr>
        </p:nvSpPr>
        <p:spPr>
          <a:xfrm>
            <a:off x="76200" y="1514475"/>
            <a:ext cx="12039600" cy="4352925"/>
          </a:xfrm>
        </p:spPr>
        <p:txBody>
          <a:bodyPr/>
          <a:lstStyle/>
          <a:p>
            <a:r>
              <a:rPr lang="en-US" altLang="en-US"/>
              <a:t>To keep His laws </a:t>
            </a:r>
            <a:br>
              <a:rPr lang="en-US" altLang="en-US"/>
            </a:br>
            <a:r>
              <a:rPr lang="en-US" altLang="en-US"/>
              <a:t>within your heart </a:t>
            </a:r>
            <a:br>
              <a:rPr lang="en-US" altLang="en-US"/>
            </a:br>
            <a:r>
              <a:rPr lang="en-US" altLang="en-US"/>
              <a:t>and be faithful to teach </a:t>
            </a:r>
            <a:br>
              <a:rPr lang="en-US" altLang="en-US"/>
            </a:br>
            <a:r>
              <a:rPr lang="en-US" altLang="en-US"/>
              <a:t>your children. </a:t>
            </a:r>
          </a:p>
        </p:txBody>
      </p:sp>
      <p:sp>
        <p:nvSpPr>
          <p:cNvPr id="6" name="Text Placeholder 5">
            <a:extLst>
              <a:ext uri="{FF2B5EF4-FFF2-40B4-BE49-F238E27FC236}">
                <a16:creationId xmlns:a16="http://schemas.microsoft.com/office/drawing/2014/main" id="{E2D68944-E9BC-42CC-882D-4163CF751C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7714" name="Title 1">
            <a:extLst>
              <a:ext uri="{FF2B5EF4-FFF2-40B4-BE49-F238E27FC236}">
                <a16:creationId xmlns:a16="http://schemas.microsoft.com/office/drawing/2014/main" id="{D9341794-944B-4BE6-86B4-649A0F8076C4}"/>
              </a:ext>
            </a:extLst>
          </p:cNvPr>
          <p:cNvSpPr>
            <a:spLocks noGrp="1"/>
          </p:cNvSpPr>
          <p:nvPr>
            <p:ph type="ctrTitle"/>
          </p:nvPr>
        </p:nvSpPr>
        <p:spPr>
          <a:xfrm>
            <a:off x="76200" y="1514475"/>
            <a:ext cx="12039600" cy="4352925"/>
          </a:xfrm>
        </p:spPr>
        <p:txBody>
          <a:bodyPr/>
          <a:lstStyle/>
          <a:p>
            <a:r>
              <a:rPr lang="en-US" altLang="en-US"/>
              <a:t>Speak them by night </a:t>
            </a:r>
            <a:br>
              <a:rPr lang="en-US" altLang="en-US"/>
            </a:br>
            <a:r>
              <a:rPr lang="en-US" altLang="en-US"/>
              <a:t>or in the day, whether </a:t>
            </a:r>
            <a:br>
              <a:rPr lang="en-US" altLang="en-US"/>
            </a:br>
            <a:r>
              <a:rPr lang="en-US" altLang="en-US"/>
              <a:t>at home or on your way, </a:t>
            </a:r>
          </a:p>
        </p:txBody>
      </p:sp>
      <p:sp>
        <p:nvSpPr>
          <p:cNvPr id="6" name="Text Placeholder 5">
            <a:extLst>
              <a:ext uri="{FF2B5EF4-FFF2-40B4-BE49-F238E27FC236}">
                <a16:creationId xmlns:a16="http://schemas.microsoft.com/office/drawing/2014/main" id="{25FA9424-7E65-4F43-A666-575809436A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8738" name="Title 1">
            <a:extLst>
              <a:ext uri="{FF2B5EF4-FFF2-40B4-BE49-F238E27FC236}">
                <a16:creationId xmlns:a16="http://schemas.microsoft.com/office/drawing/2014/main" id="{D4ADE309-1533-4EDE-833B-17F92F296A24}"/>
              </a:ext>
            </a:extLst>
          </p:cNvPr>
          <p:cNvSpPr>
            <a:spLocks noGrp="1"/>
          </p:cNvSpPr>
          <p:nvPr>
            <p:ph type="ctrTitle"/>
          </p:nvPr>
        </p:nvSpPr>
        <p:spPr>
          <a:xfrm>
            <a:off x="76200" y="1514475"/>
            <a:ext cx="12039600" cy="4352925"/>
          </a:xfrm>
        </p:spPr>
        <p:txBody>
          <a:bodyPr/>
          <a:lstStyle/>
          <a:p>
            <a:r>
              <a:rPr lang="en-US" altLang="en-US"/>
              <a:t>O, hear and heed, O Israel, </a:t>
            </a:r>
            <a:br>
              <a:rPr lang="en-US" altLang="en-US"/>
            </a:br>
            <a:r>
              <a:rPr lang="en-US" altLang="en-US"/>
              <a:t>to keep the decrees </a:t>
            </a:r>
            <a:br>
              <a:rPr lang="en-US" altLang="en-US"/>
            </a:br>
            <a:r>
              <a:rPr lang="en-US" altLang="en-US"/>
              <a:t>He gives you.</a:t>
            </a:r>
          </a:p>
        </p:txBody>
      </p:sp>
      <p:sp>
        <p:nvSpPr>
          <p:cNvPr id="6" name="Text Placeholder 5">
            <a:extLst>
              <a:ext uri="{FF2B5EF4-FFF2-40B4-BE49-F238E27FC236}">
                <a16:creationId xmlns:a16="http://schemas.microsoft.com/office/drawing/2014/main" id="{D3D272AD-D326-46F2-9EBF-EC7F39D46A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Title 1">
            <a:extLst>
              <a:ext uri="{FF2B5EF4-FFF2-40B4-BE49-F238E27FC236}">
                <a16:creationId xmlns:a16="http://schemas.microsoft.com/office/drawing/2014/main" id="{8BAFA697-AA33-4998-BAC7-7F26849CCD3A}"/>
              </a:ext>
            </a:extLst>
          </p:cNvPr>
          <p:cNvSpPr>
            <a:spLocks noGrp="1"/>
          </p:cNvSpPr>
          <p:nvPr>
            <p:ph type="ctrTitle"/>
          </p:nvPr>
        </p:nvSpPr>
        <p:spPr>
          <a:xfrm>
            <a:off x="76200" y="1514475"/>
            <a:ext cx="12039600" cy="4352925"/>
          </a:xfrm>
        </p:spPr>
        <p:txBody>
          <a:bodyPr/>
          <a:lstStyle/>
          <a:p>
            <a:r>
              <a:rPr lang="en-US" altLang="en-US"/>
              <a:t>To the Lord sing His praise; </a:t>
            </a:r>
            <a:br>
              <a:rPr lang="en-US" altLang="en-US"/>
            </a:br>
            <a:r>
              <a:rPr lang="en-US" altLang="en-US"/>
              <a:t>declare His works </a:t>
            </a:r>
            <a:br>
              <a:rPr lang="en-US" altLang="en-US"/>
            </a:br>
            <a:r>
              <a:rPr lang="en-US" altLang="en-US"/>
              <a:t>to all nations! </a:t>
            </a:r>
          </a:p>
        </p:txBody>
      </p:sp>
      <p:sp>
        <p:nvSpPr>
          <p:cNvPr id="6" name="Text Placeholder 5">
            <a:extLst>
              <a:ext uri="{FF2B5EF4-FFF2-40B4-BE49-F238E27FC236}">
                <a16:creationId xmlns:a16="http://schemas.microsoft.com/office/drawing/2014/main" id="{563682BD-34B7-45FC-AF46-BDC97B6487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2594" name="Title 1">
            <a:extLst>
              <a:ext uri="{FF2B5EF4-FFF2-40B4-BE49-F238E27FC236}">
                <a16:creationId xmlns:a16="http://schemas.microsoft.com/office/drawing/2014/main" id="{E5B92E54-F263-4E49-9D61-617118960CDB}"/>
              </a:ext>
            </a:extLst>
          </p:cNvPr>
          <p:cNvSpPr>
            <a:spLocks noGrp="1"/>
          </p:cNvSpPr>
          <p:nvPr>
            <p:ph type="ctrTitle"/>
          </p:nvPr>
        </p:nvSpPr>
        <p:spPr>
          <a:xfrm>
            <a:off x="914400" y="1895475"/>
            <a:ext cx="10363200" cy="3362325"/>
          </a:xfrm>
        </p:spPr>
        <p:txBody>
          <a:bodyPr/>
          <a:lstStyle/>
          <a:p>
            <a:pPr>
              <a:defRPr/>
            </a:pPr>
            <a:r>
              <a:rPr lang="en-US" altLang="x-none"/>
              <a:t>Thee Will I Love, </a:t>
            </a:r>
            <a:br>
              <a:rPr lang="en-US" altLang="x-none"/>
            </a:br>
            <a:r>
              <a:rPr lang="en-US" altLang="x-none"/>
              <a:t>O Lord</a:t>
            </a:r>
            <a:endParaRPr lang="en-US" altLang="x-none" dirty="0"/>
          </a:p>
        </p:txBody>
      </p:sp>
      <p:sp>
        <p:nvSpPr>
          <p:cNvPr id="3" name="Text Placeholder 2">
            <a:extLst>
              <a:ext uri="{FF2B5EF4-FFF2-40B4-BE49-F238E27FC236}">
                <a16:creationId xmlns:a16="http://schemas.microsoft.com/office/drawing/2014/main" id="{8AB5EFE3-60A3-4653-A99F-D2A89058552C}"/>
              </a:ext>
            </a:extLst>
          </p:cNvPr>
          <p:cNvSpPr>
            <a:spLocks noGrp="1"/>
          </p:cNvSpPr>
          <p:nvPr>
            <p:ph type="body" sz="quarter" idx="10"/>
          </p:nvPr>
        </p:nvSpPr>
        <p:spPr>
          <a:xfrm>
            <a:off x="914400" y="692150"/>
            <a:ext cx="10363200" cy="831850"/>
          </a:xfrm>
        </p:spPr>
        <p:txBody>
          <a:bodyPr/>
          <a:lstStyle/>
          <a:p>
            <a:pPr>
              <a:defRPr/>
            </a:pPr>
            <a:r>
              <a:rPr lang="en-US" altLang="x-none"/>
              <a:t>Hymn 90</a:t>
            </a:r>
            <a:endParaRPr lang="en-US" dirty="0"/>
          </a:p>
        </p:txBody>
      </p:sp>
      <p:sp>
        <p:nvSpPr>
          <p:cNvPr id="9" name="Text Placeholder 8">
            <a:extLst>
              <a:ext uri="{FF2B5EF4-FFF2-40B4-BE49-F238E27FC236}">
                <a16:creationId xmlns:a16="http://schemas.microsoft.com/office/drawing/2014/main" id="{08AE9496-A056-4981-BF2F-22C1F4FF3F5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1810" name="Title 1">
            <a:extLst>
              <a:ext uri="{FF2B5EF4-FFF2-40B4-BE49-F238E27FC236}">
                <a16:creationId xmlns:a16="http://schemas.microsoft.com/office/drawing/2014/main" id="{21E55380-ED1F-4105-AF08-CC041DF1B467}"/>
              </a:ext>
            </a:extLst>
          </p:cNvPr>
          <p:cNvSpPr>
            <a:spLocks noGrp="1"/>
          </p:cNvSpPr>
          <p:nvPr>
            <p:ph type="ctrTitle"/>
          </p:nvPr>
        </p:nvSpPr>
        <p:spPr>
          <a:xfrm>
            <a:off x="76200" y="1514475"/>
            <a:ext cx="12039600" cy="4352925"/>
          </a:xfrm>
        </p:spPr>
        <p:txBody>
          <a:bodyPr/>
          <a:lstStyle/>
          <a:p>
            <a:r>
              <a:rPr lang="en-US" altLang="en-US"/>
              <a:t>Thee will I love, O Lord, </a:t>
            </a:r>
            <a:br>
              <a:rPr lang="en-US" altLang="en-US"/>
            </a:br>
            <a:r>
              <a:rPr lang="en-US" altLang="en-US"/>
              <a:t>my might, my rock, my help, </a:t>
            </a:r>
            <a:br>
              <a:rPr lang="en-US" altLang="en-US"/>
            </a:br>
            <a:r>
              <a:rPr lang="en-US" altLang="en-US"/>
              <a:t>my saving pow’r,</a:t>
            </a:r>
          </a:p>
        </p:txBody>
      </p:sp>
      <p:sp>
        <p:nvSpPr>
          <p:cNvPr id="3" name="Text Placeholder 2">
            <a:extLst>
              <a:ext uri="{FF2B5EF4-FFF2-40B4-BE49-F238E27FC236}">
                <a16:creationId xmlns:a16="http://schemas.microsoft.com/office/drawing/2014/main" id="{86BE96BD-E5BB-4702-BFD4-F041C16A226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2834" name="Title 1">
            <a:extLst>
              <a:ext uri="{FF2B5EF4-FFF2-40B4-BE49-F238E27FC236}">
                <a16:creationId xmlns:a16="http://schemas.microsoft.com/office/drawing/2014/main" id="{0B0AEB81-78DD-409B-8076-46634E27FD24}"/>
              </a:ext>
            </a:extLst>
          </p:cNvPr>
          <p:cNvSpPr>
            <a:spLocks noGrp="1"/>
          </p:cNvSpPr>
          <p:nvPr>
            <p:ph type="ctrTitle"/>
          </p:nvPr>
        </p:nvSpPr>
        <p:spPr>
          <a:xfrm>
            <a:off x="76200" y="1514475"/>
            <a:ext cx="12039600" cy="4352925"/>
          </a:xfrm>
        </p:spPr>
        <p:txBody>
          <a:bodyPr/>
          <a:lstStyle/>
          <a:p>
            <a:r>
              <a:rPr lang="en-US" altLang="en-US"/>
              <a:t>My God, my trust, </a:t>
            </a:r>
            <a:br>
              <a:rPr lang="en-US" altLang="en-US"/>
            </a:br>
            <a:r>
              <a:rPr lang="en-US" altLang="en-US"/>
              <a:t>my shield in fight, </a:t>
            </a:r>
            <a:br>
              <a:rPr lang="en-US" altLang="en-US"/>
            </a:br>
            <a:r>
              <a:rPr lang="en-US" altLang="en-US"/>
              <a:t>my great salvation, </a:t>
            </a:r>
            <a:br>
              <a:rPr lang="en-US" altLang="en-US"/>
            </a:br>
            <a:r>
              <a:rPr lang="en-US" altLang="en-US"/>
              <a:t>my high tow’r! </a:t>
            </a:r>
          </a:p>
        </p:txBody>
      </p:sp>
      <p:sp>
        <p:nvSpPr>
          <p:cNvPr id="6" name="Text Placeholder 5">
            <a:extLst>
              <a:ext uri="{FF2B5EF4-FFF2-40B4-BE49-F238E27FC236}">
                <a16:creationId xmlns:a16="http://schemas.microsoft.com/office/drawing/2014/main" id="{5CEB0C1E-5F12-452B-81E9-2768FCF232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3858" name="Title 1">
            <a:extLst>
              <a:ext uri="{FF2B5EF4-FFF2-40B4-BE49-F238E27FC236}">
                <a16:creationId xmlns:a16="http://schemas.microsoft.com/office/drawing/2014/main" id="{94A7F21E-5D74-40E7-87F5-8EC725DFACFF}"/>
              </a:ext>
            </a:extLst>
          </p:cNvPr>
          <p:cNvSpPr>
            <a:spLocks noGrp="1"/>
          </p:cNvSpPr>
          <p:nvPr>
            <p:ph type="ctrTitle"/>
          </p:nvPr>
        </p:nvSpPr>
        <p:spPr>
          <a:xfrm>
            <a:off x="76200" y="1514475"/>
            <a:ext cx="12039600" cy="4352925"/>
          </a:xfrm>
        </p:spPr>
        <p:txBody>
          <a:bodyPr/>
          <a:lstStyle/>
          <a:p>
            <a:r>
              <a:rPr lang="en-US" altLang="en-US"/>
              <a:t>To the Eternal is my prayer, </a:t>
            </a:r>
            <a:br>
              <a:rPr lang="en-US" altLang="en-US"/>
            </a:br>
            <a:r>
              <a:rPr lang="en-US" altLang="en-US"/>
              <a:t>to whom all praise we owe; </a:t>
            </a:r>
          </a:p>
        </p:txBody>
      </p:sp>
      <p:sp>
        <p:nvSpPr>
          <p:cNvPr id="6" name="Text Placeholder 5">
            <a:extLst>
              <a:ext uri="{FF2B5EF4-FFF2-40B4-BE49-F238E27FC236}">
                <a16:creationId xmlns:a16="http://schemas.microsoft.com/office/drawing/2014/main" id="{03B61604-F8F7-47A5-83C9-4F52E6A09E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4882" name="Title 1">
            <a:extLst>
              <a:ext uri="{FF2B5EF4-FFF2-40B4-BE49-F238E27FC236}">
                <a16:creationId xmlns:a16="http://schemas.microsoft.com/office/drawing/2014/main" id="{E3D0B483-2605-450D-BCFE-25A34FAFFDE0}"/>
              </a:ext>
            </a:extLst>
          </p:cNvPr>
          <p:cNvSpPr>
            <a:spLocks noGrp="1"/>
          </p:cNvSpPr>
          <p:nvPr>
            <p:ph type="ctrTitle"/>
          </p:nvPr>
        </p:nvSpPr>
        <p:spPr>
          <a:xfrm>
            <a:off x="76200" y="1514475"/>
            <a:ext cx="12039600" cy="4352925"/>
          </a:xfrm>
        </p:spPr>
        <p:txBody>
          <a:bodyPr/>
          <a:lstStyle/>
          <a:p>
            <a:r>
              <a:rPr lang="en-US" altLang="en-US"/>
              <a:t>So shall I by His watchful care </a:t>
            </a:r>
            <a:br>
              <a:rPr lang="en-US" altLang="en-US"/>
            </a:br>
            <a:r>
              <a:rPr lang="en-US" altLang="en-US"/>
              <a:t>safely be guarded from my foe.</a:t>
            </a:r>
          </a:p>
        </p:txBody>
      </p:sp>
      <p:sp>
        <p:nvSpPr>
          <p:cNvPr id="6" name="Text Placeholder 5">
            <a:extLst>
              <a:ext uri="{FF2B5EF4-FFF2-40B4-BE49-F238E27FC236}">
                <a16:creationId xmlns:a16="http://schemas.microsoft.com/office/drawing/2014/main" id="{BE35A8B6-557A-42BB-97A8-160D1B7EC4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5906" name="Title 1">
            <a:extLst>
              <a:ext uri="{FF2B5EF4-FFF2-40B4-BE49-F238E27FC236}">
                <a16:creationId xmlns:a16="http://schemas.microsoft.com/office/drawing/2014/main" id="{0D47F7D0-A797-486C-9643-7B132E5B7A61}"/>
              </a:ext>
            </a:extLst>
          </p:cNvPr>
          <p:cNvSpPr>
            <a:spLocks noGrp="1"/>
          </p:cNvSpPr>
          <p:nvPr>
            <p:ph type="ctrTitle"/>
          </p:nvPr>
        </p:nvSpPr>
        <p:spPr>
          <a:xfrm>
            <a:off x="76200" y="1514475"/>
            <a:ext cx="12039600" cy="4352925"/>
          </a:xfrm>
        </p:spPr>
        <p:txBody>
          <a:bodyPr/>
          <a:lstStyle/>
          <a:p>
            <a:r>
              <a:rPr lang="en-US" altLang="en-US"/>
              <a:t>In my distress I called </a:t>
            </a:r>
            <a:br>
              <a:rPr lang="en-US" altLang="en-US"/>
            </a:br>
            <a:r>
              <a:rPr lang="en-US" altLang="en-US"/>
              <a:t>on God, to the Eternal </a:t>
            </a:r>
            <a:br>
              <a:rPr lang="en-US" altLang="en-US"/>
            </a:br>
            <a:r>
              <a:rPr lang="en-US" altLang="en-US"/>
              <a:t>raised my prayer; </a:t>
            </a:r>
          </a:p>
        </p:txBody>
      </p:sp>
      <p:sp>
        <p:nvSpPr>
          <p:cNvPr id="3" name="Text Placeholder 2">
            <a:extLst>
              <a:ext uri="{FF2B5EF4-FFF2-40B4-BE49-F238E27FC236}">
                <a16:creationId xmlns:a16="http://schemas.microsoft.com/office/drawing/2014/main" id="{D8E9C427-E063-457F-84DE-CFDC34E813F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6930" name="Title 1">
            <a:extLst>
              <a:ext uri="{FF2B5EF4-FFF2-40B4-BE49-F238E27FC236}">
                <a16:creationId xmlns:a16="http://schemas.microsoft.com/office/drawing/2014/main" id="{28D00E75-F6CB-4673-8F8B-9EABF1C6CCFF}"/>
              </a:ext>
            </a:extLst>
          </p:cNvPr>
          <p:cNvSpPr>
            <a:spLocks noGrp="1"/>
          </p:cNvSpPr>
          <p:nvPr>
            <p:ph type="ctrTitle"/>
          </p:nvPr>
        </p:nvSpPr>
        <p:spPr>
          <a:xfrm>
            <a:off x="76200" y="1514475"/>
            <a:ext cx="12039600" cy="4352925"/>
          </a:xfrm>
        </p:spPr>
        <p:txBody>
          <a:bodyPr/>
          <a:lstStyle/>
          <a:p>
            <a:r>
              <a:rPr lang="en-US" altLang="en-US"/>
              <a:t>My voice He from </a:t>
            </a:r>
            <a:br>
              <a:rPr lang="en-US" altLang="en-US"/>
            </a:br>
            <a:r>
              <a:rPr lang="en-US" altLang="en-US"/>
              <a:t>His temple heard; </a:t>
            </a:r>
            <a:br>
              <a:rPr lang="en-US" altLang="en-US"/>
            </a:br>
            <a:r>
              <a:rPr lang="en-US" altLang="en-US"/>
              <a:t>my cry ascended to His ear. </a:t>
            </a:r>
          </a:p>
        </p:txBody>
      </p:sp>
      <p:sp>
        <p:nvSpPr>
          <p:cNvPr id="6" name="Text Placeholder 5">
            <a:extLst>
              <a:ext uri="{FF2B5EF4-FFF2-40B4-BE49-F238E27FC236}">
                <a16:creationId xmlns:a16="http://schemas.microsoft.com/office/drawing/2014/main" id="{48F57B80-62FD-4F63-94A0-0B344AD84D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7954" name="Title 1">
            <a:extLst>
              <a:ext uri="{FF2B5EF4-FFF2-40B4-BE49-F238E27FC236}">
                <a16:creationId xmlns:a16="http://schemas.microsoft.com/office/drawing/2014/main" id="{5F612473-2EA5-4BFE-89C6-07FD7E2B9312}"/>
              </a:ext>
            </a:extLst>
          </p:cNvPr>
          <p:cNvSpPr>
            <a:spLocks noGrp="1"/>
          </p:cNvSpPr>
          <p:nvPr>
            <p:ph type="ctrTitle"/>
          </p:nvPr>
        </p:nvSpPr>
        <p:spPr>
          <a:xfrm>
            <a:off x="76200" y="1514475"/>
            <a:ext cx="12039600" cy="4352925"/>
          </a:xfrm>
        </p:spPr>
        <p:txBody>
          <a:bodyPr/>
          <a:lstStyle/>
          <a:p>
            <a:r>
              <a:rPr lang="en-US" altLang="en-US"/>
              <a:t>He bowed the heav’ns </a:t>
            </a:r>
            <a:br>
              <a:rPr lang="en-US" altLang="en-US"/>
            </a:br>
            <a:r>
              <a:rPr lang="en-US" altLang="en-US"/>
              <a:t>His high abode, </a:t>
            </a:r>
            <a:br>
              <a:rPr lang="en-US" altLang="en-US"/>
            </a:br>
            <a:r>
              <a:rPr lang="en-US" altLang="en-US"/>
              <a:t>came in the dark of night; </a:t>
            </a:r>
          </a:p>
        </p:txBody>
      </p:sp>
      <p:sp>
        <p:nvSpPr>
          <p:cNvPr id="6" name="Text Placeholder 5">
            <a:extLst>
              <a:ext uri="{FF2B5EF4-FFF2-40B4-BE49-F238E27FC236}">
                <a16:creationId xmlns:a16="http://schemas.microsoft.com/office/drawing/2014/main" id="{3E8B143C-10BD-4C56-9788-5BA9EAC0BF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8978" name="Title 1">
            <a:extLst>
              <a:ext uri="{FF2B5EF4-FFF2-40B4-BE49-F238E27FC236}">
                <a16:creationId xmlns:a16="http://schemas.microsoft.com/office/drawing/2014/main" id="{0CB77424-E027-4770-8827-18EECA164B87}"/>
              </a:ext>
            </a:extLst>
          </p:cNvPr>
          <p:cNvSpPr>
            <a:spLocks noGrp="1"/>
          </p:cNvSpPr>
          <p:nvPr>
            <p:ph type="ctrTitle"/>
          </p:nvPr>
        </p:nvSpPr>
        <p:spPr>
          <a:xfrm>
            <a:off x="76200" y="1514475"/>
            <a:ext cx="12039600" cy="4352925"/>
          </a:xfrm>
        </p:spPr>
        <p:txBody>
          <a:bodyPr/>
          <a:lstStyle/>
          <a:p>
            <a:r>
              <a:rPr lang="en-US" altLang="en-US"/>
              <a:t>He on a cherub swiftly rode, </a:t>
            </a:r>
            <a:br>
              <a:rPr lang="en-US" altLang="en-US"/>
            </a:br>
            <a:r>
              <a:rPr lang="en-US" altLang="en-US"/>
              <a:t>and on the wings </a:t>
            </a:r>
            <a:br>
              <a:rPr lang="en-US" altLang="en-US"/>
            </a:br>
            <a:r>
              <a:rPr lang="en-US" altLang="en-US"/>
              <a:t>of wind His flight.</a:t>
            </a:r>
          </a:p>
        </p:txBody>
      </p:sp>
      <p:sp>
        <p:nvSpPr>
          <p:cNvPr id="6" name="Text Placeholder 5">
            <a:extLst>
              <a:ext uri="{FF2B5EF4-FFF2-40B4-BE49-F238E27FC236}">
                <a16:creationId xmlns:a16="http://schemas.microsoft.com/office/drawing/2014/main" id="{1D7A924D-21B2-43CB-9681-8681093E05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Title 1">
            <a:extLst>
              <a:ext uri="{FF2B5EF4-FFF2-40B4-BE49-F238E27FC236}">
                <a16:creationId xmlns:a16="http://schemas.microsoft.com/office/drawing/2014/main" id="{315CCA0D-323E-483C-8624-82483FE9C6AB}"/>
              </a:ext>
            </a:extLst>
          </p:cNvPr>
          <p:cNvSpPr>
            <a:spLocks noGrp="1"/>
          </p:cNvSpPr>
          <p:nvPr>
            <p:ph type="ctrTitle"/>
          </p:nvPr>
        </p:nvSpPr>
        <p:spPr>
          <a:xfrm>
            <a:off x="76200" y="1514475"/>
            <a:ext cx="12039600" cy="4352925"/>
          </a:xfrm>
        </p:spPr>
        <p:txBody>
          <a:bodyPr/>
          <a:lstStyle/>
          <a:p>
            <a:r>
              <a:rPr lang="en-US" altLang="en-US"/>
              <a:t>God Most High in Zion dwells; </a:t>
            </a:r>
            <a:br>
              <a:rPr lang="en-US" altLang="en-US"/>
            </a:br>
            <a:r>
              <a:rPr lang="en-US" altLang="en-US"/>
              <a:t>He will not forget His people; </a:t>
            </a:r>
          </a:p>
        </p:txBody>
      </p:sp>
      <p:sp>
        <p:nvSpPr>
          <p:cNvPr id="3" name="Text Placeholder 2">
            <a:extLst>
              <a:ext uri="{FF2B5EF4-FFF2-40B4-BE49-F238E27FC236}">
                <a16:creationId xmlns:a16="http://schemas.microsoft.com/office/drawing/2014/main" id="{235174F8-0E8E-4F1B-AEB0-49AE96A67CE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02" name="Title 1">
            <a:extLst>
              <a:ext uri="{FF2B5EF4-FFF2-40B4-BE49-F238E27FC236}">
                <a16:creationId xmlns:a16="http://schemas.microsoft.com/office/drawing/2014/main" id="{DAFDCAB6-0878-460F-8779-D3708023F23A}"/>
              </a:ext>
            </a:extLst>
          </p:cNvPr>
          <p:cNvSpPr>
            <a:spLocks noGrp="1"/>
          </p:cNvSpPr>
          <p:nvPr>
            <p:ph type="ctrTitle"/>
          </p:nvPr>
        </p:nvSpPr>
        <p:spPr>
          <a:xfrm>
            <a:off x="76200" y="1514475"/>
            <a:ext cx="12039600" cy="4352925"/>
          </a:xfrm>
        </p:spPr>
        <p:txBody>
          <a:bodyPr/>
          <a:lstStyle/>
          <a:p>
            <a:r>
              <a:rPr lang="en-US" altLang="en-US"/>
              <a:t>His deadly shafts </a:t>
            </a:r>
            <a:br>
              <a:rPr lang="en-US" altLang="en-US"/>
            </a:br>
            <a:r>
              <a:rPr lang="en-US" altLang="en-US"/>
              <a:t>around He threw; His foes </a:t>
            </a:r>
            <a:br>
              <a:rPr lang="en-US" altLang="en-US"/>
            </a:br>
            <a:r>
              <a:rPr lang="en-US" altLang="en-US"/>
              <a:t>dispersed in wild retreat; </a:t>
            </a:r>
          </a:p>
        </p:txBody>
      </p:sp>
      <p:sp>
        <p:nvSpPr>
          <p:cNvPr id="3" name="Text Placeholder 2">
            <a:extLst>
              <a:ext uri="{FF2B5EF4-FFF2-40B4-BE49-F238E27FC236}">
                <a16:creationId xmlns:a16="http://schemas.microsoft.com/office/drawing/2014/main" id="{F66E4C21-64CE-4609-A60A-608367B9688B}"/>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1026" name="Title 1">
            <a:extLst>
              <a:ext uri="{FF2B5EF4-FFF2-40B4-BE49-F238E27FC236}">
                <a16:creationId xmlns:a16="http://schemas.microsoft.com/office/drawing/2014/main" id="{2A738410-0893-4BB7-89C3-5E5A1B85CA3E}"/>
              </a:ext>
            </a:extLst>
          </p:cNvPr>
          <p:cNvSpPr>
            <a:spLocks noGrp="1"/>
          </p:cNvSpPr>
          <p:nvPr>
            <p:ph type="ctrTitle"/>
          </p:nvPr>
        </p:nvSpPr>
        <p:spPr>
          <a:xfrm>
            <a:off x="76200" y="1514475"/>
            <a:ext cx="12039600" cy="4352925"/>
          </a:xfrm>
        </p:spPr>
        <p:txBody>
          <a:bodyPr/>
          <a:lstStyle/>
          <a:p>
            <a:r>
              <a:rPr lang="en-US" altLang="en-US"/>
              <a:t>Like burning darts </a:t>
            </a:r>
            <a:br>
              <a:rPr lang="en-US" altLang="en-US"/>
            </a:br>
            <a:r>
              <a:rPr lang="en-US" altLang="en-US"/>
              <a:t>His lightnings flew, </a:t>
            </a:r>
            <a:br>
              <a:rPr lang="en-US" altLang="en-US"/>
            </a:br>
            <a:r>
              <a:rPr lang="en-US" altLang="en-US"/>
              <a:t>scattering them in sore defeat. </a:t>
            </a:r>
          </a:p>
        </p:txBody>
      </p:sp>
      <p:sp>
        <p:nvSpPr>
          <p:cNvPr id="6" name="Text Placeholder 5">
            <a:extLst>
              <a:ext uri="{FF2B5EF4-FFF2-40B4-BE49-F238E27FC236}">
                <a16:creationId xmlns:a16="http://schemas.microsoft.com/office/drawing/2014/main" id="{A7BF01B0-9C2A-4BD0-93A4-2418EF55C2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2050" name="Title 1">
            <a:extLst>
              <a:ext uri="{FF2B5EF4-FFF2-40B4-BE49-F238E27FC236}">
                <a16:creationId xmlns:a16="http://schemas.microsoft.com/office/drawing/2014/main" id="{C7459D59-565E-4EA1-A47C-66A9FEAC5776}"/>
              </a:ext>
            </a:extLst>
          </p:cNvPr>
          <p:cNvSpPr>
            <a:spLocks noGrp="1"/>
          </p:cNvSpPr>
          <p:nvPr>
            <p:ph type="ctrTitle"/>
          </p:nvPr>
        </p:nvSpPr>
        <p:spPr>
          <a:xfrm>
            <a:off x="76200" y="1514475"/>
            <a:ext cx="12039600" cy="4352925"/>
          </a:xfrm>
        </p:spPr>
        <p:txBody>
          <a:bodyPr/>
          <a:lstStyle/>
          <a:p>
            <a:r>
              <a:rPr lang="en-US" altLang="en-US"/>
              <a:t>He sent from heav’n </a:t>
            </a:r>
            <a:br>
              <a:rPr lang="en-US" altLang="en-US"/>
            </a:br>
            <a:r>
              <a:rPr lang="en-US" altLang="en-US"/>
              <a:t>and rescued me </a:t>
            </a:r>
            <a:br>
              <a:rPr lang="en-US" altLang="en-US"/>
            </a:br>
            <a:r>
              <a:rPr lang="en-US" altLang="en-US"/>
              <a:t>from waters swelling high; </a:t>
            </a:r>
          </a:p>
        </p:txBody>
      </p:sp>
      <p:sp>
        <p:nvSpPr>
          <p:cNvPr id="6" name="Text Placeholder 5">
            <a:extLst>
              <a:ext uri="{FF2B5EF4-FFF2-40B4-BE49-F238E27FC236}">
                <a16:creationId xmlns:a16="http://schemas.microsoft.com/office/drawing/2014/main" id="{E719C9B8-EA9E-4B08-8533-E6FB5A5768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3074" name="Title 1">
            <a:extLst>
              <a:ext uri="{FF2B5EF4-FFF2-40B4-BE49-F238E27FC236}">
                <a16:creationId xmlns:a16="http://schemas.microsoft.com/office/drawing/2014/main" id="{39F5EA0F-1A14-488B-8622-49C0EBEAA29A}"/>
              </a:ext>
            </a:extLst>
          </p:cNvPr>
          <p:cNvSpPr>
            <a:spLocks noGrp="1"/>
          </p:cNvSpPr>
          <p:nvPr>
            <p:ph type="ctrTitle"/>
          </p:nvPr>
        </p:nvSpPr>
        <p:spPr>
          <a:xfrm>
            <a:off x="76200" y="1514475"/>
            <a:ext cx="12039600" cy="4352925"/>
          </a:xfrm>
        </p:spPr>
        <p:txBody>
          <a:bodyPr/>
          <a:lstStyle/>
          <a:p>
            <a:r>
              <a:rPr lang="en-US" altLang="en-US"/>
              <a:t>From those that hate me </a:t>
            </a:r>
            <a:br>
              <a:rPr lang="en-US" altLang="en-US"/>
            </a:br>
            <a:r>
              <a:rPr lang="en-US" altLang="en-US"/>
              <a:t>set me free, and foes that </a:t>
            </a:r>
            <a:br>
              <a:rPr lang="en-US" altLang="en-US"/>
            </a:br>
            <a:r>
              <a:rPr lang="en-US" altLang="en-US"/>
              <a:t>stronger were than I.</a:t>
            </a:r>
          </a:p>
        </p:txBody>
      </p:sp>
      <p:sp>
        <p:nvSpPr>
          <p:cNvPr id="6" name="Text Placeholder 5">
            <a:extLst>
              <a:ext uri="{FF2B5EF4-FFF2-40B4-BE49-F238E27FC236}">
                <a16:creationId xmlns:a16="http://schemas.microsoft.com/office/drawing/2014/main" id="{F0C9F5A6-1B1C-4B1F-B1AF-B2CC5AF5A2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4098" name="Title 1">
            <a:extLst>
              <a:ext uri="{FF2B5EF4-FFF2-40B4-BE49-F238E27FC236}">
                <a16:creationId xmlns:a16="http://schemas.microsoft.com/office/drawing/2014/main" id="{13D86CF0-0509-4608-8B5A-9DCDA5E830F5}"/>
              </a:ext>
            </a:extLst>
          </p:cNvPr>
          <p:cNvSpPr>
            <a:spLocks noGrp="1"/>
          </p:cNvSpPr>
          <p:nvPr>
            <p:ph type="ctrTitle"/>
          </p:nvPr>
        </p:nvSpPr>
        <p:spPr>
          <a:xfrm>
            <a:off x="76200" y="1514475"/>
            <a:ext cx="12039600" cy="4352925"/>
          </a:xfrm>
        </p:spPr>
        <p:txBody>
          <a:bodyPr/>
          <a:lstStyle/>
          <a:p>
            <a:r>
              <a:rPr lang="en-US" altLang="en-US"/>
              <a:t>For who but God should </a:t>
            </a:r>
            <a:br>
              <a:rPr lang="en-US" altLang="en-US"/>
            </a:br>
            <a:r>
              <a:rPr lang="en-US" altLang="en-US"/>
              <a:t>be adored? Who but our God </a:t>
            </a:r>
            <a:br>
              <a:rPr lang="en-US" altLang="en-US"/>
            </a:br>
            <a:r>
              <a:rPr lang="en-US" altLang="en-US"/>
              <a:t>can us befriend? </a:t>
            </a:r>
          </a:p>
        </p:txBody>
      </p:sp>
      <p:sp>
        <p:nvSpPr>
          <p:cNvPr id="3" name="Text Placeholder 2">
            <a:extLst>
              <a:ext uri="{FF2B5EF4-FFF2-40B4-BE49-F238E27FC236}">
                <a16:creationId xmlns:a16="http://schemas.microsoft.com/office/drawing/2014/main" id="{75487CDD-B78F-44E7-8AE8-384F48128FB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5122" name="Title 1">
            <a:extLst>
              <a:ext uri="{FF2B5EF4-FFF2-40B4-BE49-F238E27FC236}">
                <a16:creationId xmlns:a16="http://schemas.microsoft.com/office/drawing/2014/main" id="{76D2EE16-37F1-4C3B-B67E-87E1E8D62EC6}"/>
              </a:ext>
            </a:extLst>
          </p:cNvPr>
          <p:cNvSpPr>
            <a:spLocks noGrp="1"/>
          </p:cNvSpPr>
          <p:nvPr>
            <p:ph type="ctrTitle"/>
          </p:nvPr>
        </p:nvSpPr>
        <p:spPr>
          <a:xfrm>
            <a:off x="76200" y="1514475"/>
            <a:ext cx="12039600" cy="4352925"/>
          </a:xfrm>
        </p:spPr>
        <p:txBody>
          <a:bodyPr/>
          <a:lstStyle/>
          <a:p>
            <a:r>
              <a:rPr lang="en-US" altLang="en-US"/>
              <a:t>Who is a rock besides the Lord? </a:t>
            </a:r>
            <a:br>
              <a:rPr lang="en-US" altLang="en-US"/>
            </a:br>
            <a:r>
              <a:rPr lang="en-US" altLang="en-US"/>
              <a:t>Who else is able to defend? </a:t>
            </a:r>
          </a:p>
        </p:txBody>
      </p:sp>
      <p:sp>
        <p:nvSpPr>
          <p:cNvPr id="6" name="Text Placeholder 5">
            <a:extLst>
              <a:ext uri="{FF2B5EF4-FFF2-40B4-BE49-F238E27FC236}">
                <a16:creationId xmlns:a16="http://schemas.microsoft.com/office/drawing/2014/main" id="{57435FD8-DED1-4967-922F-8EB4E2FFF7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6146" name="Title 1">
            <a:extLst>
              <a:ext uri="{FF2B5EF4-FFF2-40B4-BE49-F238E27FC236}">
                <a16:creationId xmlns:a16="http://schemas.microsoft.com/office/drawing/2014/main" id="{0A4785E6-4AA6-4C07-AEDF-3B5766466DFE}"/>
              </a:ext>
            </a:extLst>
          </p:cNvPr>
          <p:cNvSpPr>
            <a:spLocks noGrp="1"/>
          </p:cNvSpPr>
          <p:nvPr>
            <p:ph type="ctrTitle"/>
          </p:nvPr>
        </p:nvSpPr>
        <p:spPr>
          <a:xfrm>
            <a:off x="76200" y="1514475"/>
            <a:ext cx="12039600" cy="4352925"/>
          </a:xfrm>
        </p:spPr>
        <p:txBody>
          <a:bodyPr/>
          <a:lstStyle/>
          <a:p>
            <a:r>
              <a:rPr lang="en-US" altLang="en-US"/>
              <a:t>On the Eternal I relied, </a:t>
            </a:r>
            <a:br>
              <a:rPr lang="en-US" altLang="en-US"/>
            </a:br>
            <a:r>
              <a:rPr lang="en-US" altLang="en-US"/>
              <a:t>and over foes prevailed; </a:t>
            </a:r>
          </a:p>
        </p:txBody>
      </p:sp>
      <p:sp>
        <p:nvSpPr>
          <p:cNvPr id="6" name="Text Placeholder 5">
            <a:extLst>
              <a:ext uri="{FF2B5EF4-FFF2-40B4-BE49-F238E27FC236}">
                <a16:creationId xmlns:a16="http://schemas.microsoft.com/office/drawing/2014/main" id="{D2753D24-F251-4704-A596-3780225FBE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7170" name="Title 1">
            <a:extLst>
              <a:ext uri="{FF2B5EF4-FFF2-40B4-BE49-F238E27FC236}">
                <a16:creationId xmlns:a16="http://schemas.microsoft.com/office/drawing/2014/main" id="{362464C8-6721-467F-BAD7-B42BC8E7C834}"/>
              </a:ext>
            </a:extLst>
          </p:cNvPr>
          <p:cNvSpPr>
            <a:spLocks noGrp="1"/>
          </p:cNvSpPr>
          <p:nvPr>
            <p:ph type="ctrTitle"/>
          </p:nvPr>
        </p:nvSpPr>
        <p:spPr>
          <a:xfrm>
            <a:off x="76200" y="1514475"/>
            <a:ext cx="12039600" cy="4352925"/>
          </a:xfrm>
        </p:spPr>
        <p:txBody>
          <a:bodyPr/>
          <a:lstStyle/>
          <a:p>
            <a:r>
              <a:rPr lang="en-US" altLang="en-US"/>
              <a:t>With the Almighty on my side, </a:t>
            </a:r>
            <a:br>
              <a:rPr lang="en-US" altLang="en-US"/>
            </a:br>
            <a:r>
              <a:rPr lang="en-US" altLang="en-US"/>
              <a:t>their lofty walls I fearless scaled.</a:t>
            </a:r>
          </a:p>
        </p:txBody>
      </p:sp>
      <p:sp>
        <p:nvSpPr>
          <p:cNvPr id="6" name="Text Placeholder 5">
            <a:extLst>
              <a:ext uri="{FF2B5EF4-FFF2-40B4-BE49-F238E27FC236}">
                <a16:creationId xmlns:a16="http://schemas.microsoft.com/office/drawing/2014/main" id="{14FD0CAA-2E11-4B9F-A845-B3E090DC10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1026" name="Title 1">
            <a:extLst>
              <a:ext uri="{FF2B5EF4-FFF2-40B4-BE49-F238E27FC236}">
                <a16:creationId xmlns:a16="http://schemas.microsoft.com/office/drawing/2014/main" id="{91B80E1F-E55F-465D-8653-58DB1D981547}"/>
              </a:ext>
            </a:extLst>
          </p:cNvPr>
          <p:cNvSpPr>
            <a:spLocks noGrp="1"/>
          </p:cNvSpPr>
          <p:nvPr>
            <p:ph type="ctrTitle"/>
          </p:nvPr>
        </p:nvSpPr>
        <p:spPr>
          <a:xfrm>
            <a:off x="914400" y="1895475"/>
            <a:ext cx="10363200" cy="3362325"/>
          </a:xfrm>
        </p:spPr>
        <p:txBody>
          <a:bodyPr/>
          <a:lstStyle/>
          <a:p>
            <a:pPr>
              <a:defRPr/>
            </a:pPr>
            <a:r>
              <a:rPr lang="en-US" altLang="x-none"/>
              <a:t>Stand Up and Bless </a:t>
            </a:r>
            <a:br>
              <a:rPr lang="en-US" altLang="x-none"/>
            </a:br>
            <a:r>
              <a:rPr lang="en-US" altLang="x-none"/>
              <a:t>the Lord</a:t>
            </a:r>
            <a:endParaRPr lang="en-US" altLang="x-none" dirty="0"/>
          </a:p>
        </p:txBody>
      </p:sp>
      <p:sp>
        <p:nvSpPr>
          <p:cNvPr id="3" name="Text Placeholder 2">
            <a:extLst>
              <a:ext uri="{FF2B5EF4-FFF2-40B4-BE49-F238E27FC236}">
                <a16:creationId xmlns:a16="http://schemas.microsoft.com/office/drawing/2014/main" id="{1CC6D66F-27A3-4AAF-86E8-B7C1FD65ACB5}"/>
              </a:ext>
            </a:extLst>
          </p:cNvPr>
          <p:cNvSpPr>
            <a:spLocks noGrp="1"/>
          </p:cNvSpPr>
          <p:nvPr>
            <p:ph type="body" sz="quarter" idx="10"/>
          </p:nvPr>
        </p:nvSpPr>
        <p:spPr>
          <a:xfrm>
            <a:off x="914400" y="692150"/>
            <a:ext cx="10363200" cy="831850"/>
          </a:xfrm>
        </p:spPr>
        <p:txBody>
          <a:bodyPr/>
          <a:lstStyle/>
          <a:p>
            <a:pPr>
              <a:defRPr/>
            </a:pPr>
            <a:r>
              <a:rPr lang="en-US" altLang="x-none"/>
              <a:t>Hymn 91</a:t>
            </a:r>
            <a:endParaRPr lang="en-US" dirty="0"/>
          </a:p>
        </p:txBody>
      </p:sp>
      <p:sp>
        <p:nvSpPr>
          <p:cNvPr id="9" name="Text Placeholder 8">
            <a:extLst>
              <a:ext uri="{FF2B5EF4-FFF2-40B4-BE49-F238E27FC236}">
                <a16:creationId xmlns:a16="http://schemas.microsoft.com/office/drawing/2014/main" id="{D86D5C47-BBA1-4C60-99A7-D8E9FF4FD2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Title 1">
            <a:extLst>
              <a:ext uri="{FF2B5EF4-FFF2-40B4-BE49-F238E27FC236}">
                <a16:creationId xmlns:a16="http://schemas.microsoft.com/office/drawing/2014/main" id="{7011E696-36A5-423F-B0C8-7C08BB38F931}"/>
              </a:ext>
            </a:extLst>
          </p:cNvPr>
          <p:cNvSpPr>
            <a:spLocks noGrp="1"/>
          </p:cNvSpPr>
          <p:nvPr>
            <p:ph type="ctrTitle"/>
          </p:nvPr>
        </p:nvSpPr>
        <p:spPr>
          <a:xfrm>
            <a:off x="76200" y="1514475"/>
            <a:ext cx="12039600" cy="4352925"/>
          </a:xfrm>
        </p:spPr>
        <p:txBody>
          <a:bodyPr/>
          <a:lstStyle/>
          <a:p>
            <a:r>
              <a:rPr lang="en-US" altLang="en-US"/>
              <a:t>They declare His great works, </a:t>
            </a:r>
            <a:br>
              <a:rPr lang="en-US" altLang="en-US"/>
            </a:br>
            <a:r>
              <a:rPr lang="en-US" altLang="en-US"/>
              <a:t>and He will not forget their cry. </a:t>
            </a:r>
          </a:p>
        </p:txBody>
      </p:sp>
      <p:sp>
        <p:nvSpPr>
          <p:cNvPr id="6" name="Text Placeholder 5">
            <a:extLst>
              <a:ext uri="{FF2B5EF4-FFF2-40B4-BE49-F238E27FC236}">
                <a16:creationId xmlns:a16="http://schemas.microsoft.com/office/drawing/2014/main" id="{136CAF08-EFB4-4081-A87F-2A8B6B561D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42" name="Title 1">
            <a:extLst>
              <a:ext uri="{FF2B5EF4-FFF2-40B4-BE49-F238E27FC236}">
                <a16:creationId xmlns:a16="http://schemas.microsoft.com/office/drawing/2014/main" id="{6682E9B0-C026-436E-B216-303AE0317969}"/>
              </a:ext>
            </a:extLst>
          </p:cNvPr>
          <p:cNvSpPr>
            <a:spLocks noGrp="1"/>
          </p:cNvSpPr>
          <p:nvPr>
            <p:ph type="ctrTitle"/>
          </p:nvPr>
        </p:nvSpPr>
        <p:spPr>
          <a:xfrm>
            <a:off x="76200" y="1514475"/>
            <a:ext cx="12039600" cy="4352925"/>
          </a:xfrm>
        </p:spPr>
        <p:txBody>
          <a:bodyPr/>
          <a:lstStyle/>
          <a:p>
            <a:r>
              <a:rPr lang="en-US" altLang="en-US"/>
              <a:t>Stand up and bless the Lord, </a:t>
            </a:r>
            <a:br>
              <a:rPr lang="en-US" altLang="en-US"/>
            </a:br>
            <a:r>
              <a:rPr lang="en-US" altLang="en-US"/>
              <a:t>you people of His choice. </a:t>
            </a:r>
          </a:p>
        </p:txBody>
      </p:sp>
      <p:sp>
        <p:nvSpPr>
          <p:cNvPr id="3" name="Text Placeholder 2">
            <a:extLst>
              <a:ext uri="{FF2B5EF4-FFF2-40B4-BE49-F238E27FC236}">
                <a16:creationId xmlns:a16="http://schemas.microsoft.com/office/drawing/2014/main" id="{758C6289-0663-43AE-97DC-FE171736D4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1266" name="Title 1">
            <a:extLst>
              <a:ext uri="{FF2B5EF4-FFF2-40B4-BE49-F238E27FC236}">
                <a16:creationId xmlns:a16="http://schemas.microsoft.com/office/drawing/2014/main" id="{71271812-1003-4CB4-87C3-57AC6A630BA3}"/>
              </a:ext>
            </a:extLst>
          </p:cNvPr>
          <p:cNvSpPr>
            <a:spLocks noGrp="1"/>
          </p:cNvSpPr>
          <p:nvPr>
            <p:ph type="ctrTitle"/>
          </p:nvPr>
        </p:nvSpPr>
        <p:spPr>
          <a:xfrm>
            <a:off x="76200" y="1514475"/>
            <a:ext cx="12039600" cy="4352925"/>
          </a:xfrm>
        </p:spPr>
        <p:txBody>
          <a:bodyPr/>
          <a:lstStyle/>
          <a:p>
            <a:r>
              <a:rPr lang="en-US" altLang="en-US"/>
              <a:t>Stand up and bless </a:t>
            </a:r>
            <a:br>
              <a:rPr lang="en-US" altLang="en-US"/>
            </a:br>
            <a:r>
              <a:rPr lang="en-US" altLang="en-US"/>
              <a:t>the Lord your God </a:t>
            </a:r>
            <a:br>
              <a:rPr lang="en-US" altLang="en-US"/>
            </a:br>
            <a:r>
              <a:rPr lang="en-US" altLang="en-US"/>
              <a:t>with heart and soul and voice.</a:t>
            </a:r>
          </a:p>
        </p:txBody>
      </p:sp>
      <p:sp>
        <p:nvSpPr>
          <p:cNvPr id="6" name="Text Placeholder 5">
            <a:extLst>
              <a:ext uri="{FF2B5EF4-FFF2-40B4-BE49-F238E27FC236}">
                <a16:creationId xmlns:a16="http://schemas.microsoft.com/office/drawing/2014/main" id="{89C37B90-7C67-4032-BEC0-4D28B59848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2290" name="Title 1">
            <a:extLst>
              <a:ext uri="{FF2B5EF4-FFF2-40B4-BE49-F238E27FC236}">
                <a16:creationId xmlns:a16="http://schemas.microsoft.com/office/drawing/2014/main" id="{8B7C3E88-8837-4F94-A241-284A81E582B9}"/>
              </a:ext>
            </a:extLst>
          </p:cNvPr>
          <p:cNvSpPr>
            <a:spLocks noGrp="1"/>
          </p:cNvSpPr>
          <p:nvPr>
            <p:ph type="ctrTitle"/>
          </p:nvPr>
        </p:nvSpPr>
        <p:spPr>
          <a:xfrm>
            <a:off x="76200" y="1514475"/>
            <a:ext cx="12039600" cy="4352925"/>
          </a:xfrm>
        </p:spPr>
        <p:txBody>
          <a:bodyPr/>
          <a:lstStyle/>
          <a:p>
            <a:r>
              <a:rPr lang="en-US" altLang="en-US"/>
              <a:t>Though high above all praise; </a:t>
            </a:r>
            <a:br>
              <a:rPr lang="en-US" altLang="en-US"/>
            </a:br>
            <a:r>
              <a:rPr lang="en-US" altLang="en-US"/>
              <a:t>above all blessing high, </a:t>
            </a:r>
          </a:p>
        </p:txBody>
      </p:sp>
      <p:sp>
        <p:nvSpPr>
          <p:cNvPr id="3" name="Text Placeholder 2">
            <a:extLst>
              <a:ext uri="{FF2B5EF4-FFF2-40B4-BE49-F238E27FC236}">
                <a16:creationId xmlns:a16="http://schemas.microsoft.com/office/drawing/2014/main" id="{E0890675-CE12-4BE8-9B48-98F2B94952E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3314" name="Title 1">
            <a:extLst>
              <a:ext uri="{FF2B5EF4-FFF2-40B4-BE49-F238E27FC236}">
                <a16:creationId xmlns:a16="http://schemas.microsoft.com/office/drawing/2014/main" id="{3056D2A6-2CDA-4175-A29B-401851171467}"/>
              </a:ext>
            </a:extLst>
          </p:cNvPr>
          <p:cNvSpPr>
            <a:spLocks noGrp="1"/>
          </p:cNvSpPr>
          <p:nvPr>
            <p:ph type="ctrTitle"/>
          </p:nvPr>
        </p:nvSpPr>
        <p:spPr>
          <a:xfrm>
            <a:off x="76200" y="1514475"/>
            <a:ext cx="12039600" cy="4352925"/>
          </a:xfrm>
        </p:spPr>
        <p:txBody>
          <a:bodyPr/>
          <a:lstStyle/>
          <a:p>
            <a:r>
              <a:rPr lang="en-US" altLang="en-US"/>
              <a:t>Who would not fear </a:t>
            </a:r>
            <a:br>
              <a:rPr lang="en-US" altLang="en-US"/>
            </a:br>
            <a:r>
              <a:rPr lang="en-US" altLang="en-US"/>
              <a:t>His holy name </a:t>
            </a:r>
            <a:br>
              <a:rPr lang="en-US" altLang="en-US"/>
            </a:br>
            <a:r>
              <a:rPr lang="en-US" altLang="en-US"/>
              <a:t>and laud and magnify?</a:t>
            </a:r>
          </a:p>
        </p:txBody>
      </p:sp>
      <p:sp>
        <p:nvSpPr>
          <p:cNvPr id="6" name="Text Placeholder 5">
            <a:extLst>
              <a:ext uri="{FF2B5EF4-FFF2-40B4-BE49-F238E27FC236}">
                <a16:creationId xmlns:a16="http://schemas.microsoft.com/office/drawing/2014/main" id="{4349D785-69AF-4C3F-8C1F-BF4DA1C8C8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4338" name="Title 1">
            <a:extLst>
              <a:ext uri="{FF2B5EF4-FFF2-40B4-BE49-F238E27FC236}">
                <a16:creationId xmlns:a16="http://schemas.microsoft.com/office/drawing/2014/main" id="{85B23755-9BD8-464B-820B-B32A491E7C27}"/>
              </a:ext>
            </a:extLst>
          </p:cNvPr>
          <p:cNvSpPr>
            <a:spLocks noGrp="1"/>
          </p:cNvSpPr>
          <p:nvPr>
            <p:ph type="ctrTitle"/>
          </p:nvPr>
        </p:nvSpPr>
        <p:spPr>
          <a:xfrm>
            <a:off x="76200" y="1514475"/>
            <a:ext cx="12039600" cy="4352925"/>
          </a:xfrm>
        </p:spPr>
        <p:txBody>
          <a:bodyPr/>
          <a:lstStyle/>
          <a:p>
            <a:r>
              <a:rPr lang="en-US" altLang="en-US"/>
              <a:t>God is our strength and song, </a:t>
            </a:r>
            <a:br>
              <a:rPr lang="en-US" altLang="en-US"/>
            </a:br>
            <a:r>
              <a:rPr lang="en-US" altLang="en-US"/>
              <a:t>His love salvation brings. </a:t>
            </a:r>
          </a:p>
        </p:txBody>
      </p:sp>
      <p:sp>
        <p:nvSpPr>
          <p:cNvPr id="3" name="Text Placeholder 2">
            <a:extLst>
              <a:ext uri="{FF2B5EF4-FFF2-40B4-BE49-F238E27FC236}">
                <a16:creationId xmlns:a16="http://schemas.microsoft.com/office/drawing/2014/main" id="{EEDD4ABB-9AB3-406B-B3B9-EF674A0525A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5362" name="Title 1">
            <a:extLst>
              <a:ext uri="{FF2B5EF4-FFF2-40B4-BE49-F238E27FC236}">
                <a16:creationId xmlns:a16="http://schemas.microsoft.com/office/drawing/2014/main" id="{3BA097DA-688C-4FF7-BDCC-23D2625B6BFA}"/>
              </a:ext>
            </a:extLst>
          </p:cNvPr>
          <p:cNvSpPr>
            <a:spLocks noGrp="1"/>
          </p:cNvSpPr>
          <p:nvPr>
            <p:ph type="ctrTitle"/>
          </p:nvPr>
        </p:nvSpPr>
        <p:spPr>
          <a:xfrm>
            <a:off x="76200" y="1514475"/>
            <a:ext cx="12039600" cy="4352925"/>
          </a:xfrm>
        </p:spPr>
        <p:txBody>
          <a:bodyPr/>
          <a:lstStyle/>
          <a:p>
            <a:r>
              <a:rPr lang="en-US" altLang="en-US"/>
              <a:t>So be His plan of </a:t>
            </a:r>
            <a:br>
              <a:rPr lang="en-US" altLang="en-US"/>
            </a:br>
            <a:r>
              <a:rPr lang="en-US" altLang="en-US"/>
              <a:t>love proclaimed and </a:t>
            </a:r>
            <a:br>
              <a:rPr lang="en-US" altLang="en-US"/>
            </a:br>
            <a:r>
              <a:rPr lang="en-US" altLang="en-US"/>
              <a:t>praise our God and King.</a:t>
            </a:r>
          </a:p>
        </p:txBody>
      </p:sp>
      <p:sp>
        <p:nvSpPr>
          <p:cNvPr id="6" name="Text Placeholder 5">
            <a:extLst>
              <a:ext uri="{FF2B5EF4-FFF2-40B4-BE49-F238E27FC236}">
                <a16:creationId xmlns:a16="http://schemas.microsoft.com/office/drawing/2014/main" id="{7C437FD0-BDB3-42DF-91A6-55C3BAFD2A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6386" name="Title 1">
            <a:extLst>
              <a:ext uri="{FF2B5EF4-FFF2-40B4-BE49-F238E27FC236}">
                <a16:creationId xmlns:a16="http://schemas.microsoft.com/office/drawing/2014/main" id="{D3680D90-E353-4AA8-A8DD-40998D4F338A}"/>
              </a:ext>
            </a:extLst>
          </p:cNvPr>
          <p:cNvSpPr>
            <a:spLocks noGrp="1"/>
          </p:cNvSpPr>
          <p:nvPr>
            <p:ph type="ctrTitle"/>
          </p:nvPr>
        </p:nvSpPr>
        <p:spPr>
          <a:xfrm>
            <a:off x="76200" y="1514475"/>
            <a:ext cx="12039600" cy="4352925"/>
          </a:xfrm>
        </p:spPr>
        <p:txBody>
          <a:bodyPr/>
          <a:lstStyle/>
          <a:p>
            <a:r>
              <a:rPr lang="en-US" altLang="en-US"/>
              <a:t>Stand up and bless the Lord, </a:t>
            </a:r>
            <a:br>
              <a:rPr lang="en-US" altLang="en-US"/>
            </a:br>
            <a:r>
              <a:rPr lang="en-US" altLang="en-US"/>
              <a:t>the Lord your God adore. </a:t>
            </a:r>
          </a:p>
        </p:txBody>
      </p:sp>
      <p:sp>
        <p:nvSpPr>
          <p:cNvPr id="3" name="Text Placeholder 2">
            <a:extLst>
              <a:ext uri="{FF2B5EF4-FFF2-40B4-BE49-F238E27FC236}">
                <a16:creationId xmlns:a16="http://schemas.microsoft.com/office/drawing/2014/main" id="{B8E4AE81-3E77-4DB7-922B-9285F910441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7410" name="Title 1">
            <a:extLst>
              <a:ext uri="{FF2B5EF4-FFF2-40B4-BE49-F238E27FC236}">
                <a16:creationId xmlns:a16="http://schemas.microsoft.com/office/drawing/2014/main" id="{C2CB47F6-FE1C-448F-AF1F-A07B1B1B3888}"/>
              </a:ext>
            </a:extLst>
          </p:cNvPr>
          <p:cNvSpPr>
            <a:spLocks noGrp="1"/>
          </p:cNvSpPr>
          <p:nvPr>
            <p:ph type="ctrTitle"/>
          </p:nvPr>
        </p:nvSpPr>
        <p:spPr>
          <a:xfrm>
            <a:off x="76200" y="1514475"/>
            <a:ext cx="12039600" cy="4352925"/>
          </a:xfrm>
        </p:spPr>
        <p:txBody>
          <a:bodyPr/>
          <a:lstStyle/>
          <a:p>
            <a:r>
              <a:rPr lang="en-US" altLang="en-US"/>
              <a:t>Stand up and bless </a:t>
            </a:r>
            <a:br>
              <a:rPr lang="en-US" altLang="en-US"/>
            </a:br>
            <a:r>
              <a:rPr lang="en-US" altLang="en-US"/>
              <a:t>His glorious name </a:t>
            </a:r>
            <a:br>
              <a:rPr lang="en-US" altLang="en-US"/>
            </a:br>
            <a:r>
              <a:rPr lang="en-US" altLang="en-US"/>
              <a:t>for now and evermore.</a:t>
            </a:r>
          </a:p>
        </p:txBody>
      </p:sp>
      <p:sp>
        <p:nvSpPr>
          <p:cNvPr id="6" name="Text Placeholder 5">
            <a:extLst>
              <a:ext uri="{FF2B5EF4-FFF2-40B4-BE49-F238E27FC236}">
                <a16:creationId xmlns:a16="http://schemas.microsoft.com/office/drawing/2014/main" id="{402266BC-DF21-49D8-B42B-4F737C8587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1266" name="Title 1">
            <a:extLst>
              <a:ext uri="{FF2B5EF4-FFF2-40B4-BE49-F238E27FC236}">
                <a16:creationId xmlns:a16="http://schemas.microsoft.com/office/drawing/2014/main" id="{0E0A20D2-5700-4433-A75D-5047B0D5F12A}"/>
              </a:ext>
            </a:extLst>
          </p:cNvPr>
          <p:cNvSpPr>
            <a:spLocks noGrp="1"/>
          </p:cNvSpPr>
          <p:nvPr>
            <p:ph type="ctrTitle"/>
          </p:nvPr>
        </p:nvSpPr>
        <p:spPr>
          <a:xfrm>
            <a:off x="914400" y="1895475"/>
            <a:ext cx="10363200" cy="3362325"/>
          </a:xfrm>
        </p:spPr>
        <p:txBody>
          <a:bodyPr/>
          <a:lstStyle/>
          <a:p>
            <a:pPr>
              <a:defRPr/>
            </a:pPr>
            <a:r>
              <a:rPr lang="en-US" altLang="x-none"/>
              <a:t>Christ Shall Have Dominion</a:t>
            </a:r>
            <a:endParaRPr lang="en-US" altLang="x-none" dirty="0"/>
          </a:p>
        </p:txBody>
      </p:sp>
      <p:sp>
        <p:nvSpPr>
          <p:cNvPr id="3" name="Text Placeholder 2">
            <a:extLst>
              <a:ext uri="{FF2B5EF4-FFF2-40B4-BE49-F238E27FC236}">
                <a16:creationId xmlns:a16="http://schemas.microsoft.com/office/drawing/2014/main" id="{E5BFA9ED-24D9-49E6-9B9C-AE8972B457EF}"/>
              </a:ext>
            </a:extLst>
          </p:cNvPr>
          <p:cNvSpPr>
            <a:spLocks noGrp="1"/>
          </p:cNvSpPr>
          <p:nvPr>
            <p:ph type="body" sz="quarter" idx="10"/>
          </p:nvPr>
        </p:nvSpPr>
        <p:spPr>
          <a:xfrm>
            <a:off x="914400" y="692150"/>
            <a:ext cx="10363200" cy="831850"/>
          </a:xfrm>
        </p:spPr>
        <p:txBody>
          <a:bodyPr/>
          <a:lstStyle/>
          <a:p>
            <a:pPr>
              <a:defRPr/>
            </a:pPr>
            <a:r>
              <a:rPr lang="en-US" altLang="x-none"/>
              <a:t>Hymn 92</a:t>
            </a:r>
            <a:endParaRPr lang="en-US" dirty="0"/>
          </a:p>
        </p:txBody>
      </p:sp>
      <p:sp>
        <p:nvSpPr>
          <p:cNvPr id="9" name="Text Placeholder 8">
            <a:extLst>
              <a:ext uri="{FF2B5EF4-FFF2-40B4-BE49-F238E27FC236}">
                <a16:creationId xmlns:a16="http://schemas.microsoft.com/office/drawing/2014/main" id="{B0EA1EB2-1407-47D8-A6B7-DD2B522FC42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Title 1">
            <a:extLst>
              <a:ext uri="{FF2B5EF4-FFF2-40B4-BE49-F238E27FC236}">
                <a16:creationId xmlns:a16="http://schemas.microsoft.com/office/drawing/2014/main" id="{69D220D6-A3A8-4BFE-9D63-64B2034DCD6A}"/>
              </a:ext>
            </a:extLst>
          </p:cNvPr>
          <p:cNvSpPr>
            <a:spLocks noGrp="1"/>
          </p:cNvSpPr>
          <p:nvPr>
            <p:ph type="ctrTitle"/>
          </p:nvPr>
        </p:nvSpPr>
        <p:spPr>
          <a:xfrm>
            <a:off x="76200" y="1514475"/>
            <a:ext cx="12039600" cy="4352925"/>
          </a:xfrm>
        </p:spPr>
        <p:txBody>
          <a:bodyPr/>
          <a:lstStyle/>
          <a:p>
            <a:r>
              <a:rPr lang="en-US" altLang="en-US"/>
              <a:t>Rise, O Lord! Put them all </a:t>
            </a:r>
            <a:br>
              <a:rPr lang="en-US" altLang="en-US"/>
            </a:br>
            <a:r>
              <a:rPr lang="en-US" altLang="en-US"/>
              <a:t>in fear! All the nations that </a:t>
            </a:r>
            <a:br>
              <a:rPr lang="en-US" altLang="en-US"/>
            </a:br>
            <a:r>
              <a:rPr lang="en-US" altLang="en-US"/>
              <a:t>forget that Thou art God. </a:t>
            </a:r>
          </a:p>
        </p:txBody>
      </p:sp>
      <p:sp>
        <p:nvSpPr>
          <p:cNvPr id="6" name="Text Placeholder 5">
            <a:extLst>
              <a:ext uri="{FF2B5EF4-FFF2-40B4-BE49-F238E27FC236}">
                <a16:creationId xmlns:a16="http://schemas.microsoft.com/office/drawing/2014/main" id="{9C0E149A-05F8-495C-9E6D-11950DF38D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82" name="Title 1">
            <a:extLst>
              <a:ext uri="{FF2B5EF4-FFF2-40B4-BE49-F238E27FC236}">
                <a16:creationId xmlns:a16="http://schemas.microsoft.com/office/drawing/2014/main" id="{4211F8EC-549A-4BC0-8B76-D9C7247C1C8F}"/>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 </a:t>
            </a:r>
          </a:p>
        </p:txBody>
      </p:sp>
      <p:sp>
        <p:nvSpPr>
          <p:cNvPr id="3" name="Text Placeholder 2">
            <a:extLst>
              <a:ext uri="{FF2B5EF4-FFF2-40B4-BE49-F238E27FC236}">
                <a16:creationId xmlns:a16="http://schemas.microsoft.com/office/drawing/2014/main" id="{37C3EC59-F522-4608-8D39-CFD4B2C4844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1506" name="Title 1">
            <a:extLst>
              <a:ext uri="{FF2B5EF4-FFF2-40B4-BE49-F238E27FC236}">
                <a16:creationId xmlns:a16="http://schemas.microsoft.com/office/drawing/2014/main" id="{5C22E754-4D58-4A9C-95E7-4E06382D13A1}"/>
              </a:ext>
            </a:extLst>
          </p:cNvPr>
          <p:cNvSpPr>
            <a:spLocks noGrp="1"/>
          </p:cNvSpPr>
          <p:nvPr>
            <p:ph type="ctrTitle"/>
          </p:nvPr>
        </p:nvSpPr>
        <p:spPr>
          <a:xfrm>
            <a:off x="76200" y="1514475"/>
            <a:ext cx="12039600" cy="4352925"/>
          </a:xfrm>
        </p:spPr>
        <p:txBody>
          <a:bodyPr/>
          <a:lstStyle/>
          <a:p>
            <a:r>
              <a:rPr lang="en-US" altLang="en-US"/>
              <a:t>They that wilds inhabit </a:t>
            </a:r>
            <a:br>
              <a:rPr lang="en-US" altLang="en-US"/>
            </a:br>
            <a:r>
              <a:rPr lang="en-US" altLang="en-US"/>
              <a:t>shall their worship bring, </a:t>
            </a:r>
            <a:br>
              <a:rPr lang="en-US" altLang="en-US"/>
            </a:br>
            <a:r>
              <a:rPr lang="en-US" altLang="en-US"/>
              <a:t>kings shall render tribute, </a:t>
            </a:r>
            <a:br>
              <a:rPr lang="en-US" altLang="en-US"/>
            </a:br>
            <a:r>
              <a:rPr lang="en-US" altLang="en-US"/>
              <a:t>nations serve our King.</a:t>
            </a:r>
          </a:p>
        </p:txBody>
      </p:sp>
      <p:sp>
        <p:nvSpPr>
          <p:cNvPr id="6" name="Text Placeholder 5">
            <a:extLst>
              <a:ext uri="{FF2B5EF4-FFF2-40B4-BE49-F238E27FC236}">
                <a16:creationId xmlns:a16="http://schemas.microsoft.com/office/drawing/2014/main" id="{76C5C90C-7B67-49F1-A3D4-522E0B8B5B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2530" name="Title 1">
            <a:extLst>
              <a:ext uri="{FF2B5EF4-FFF2-40B4-BE49-F238E27FC236}">
                <a16:creationId xmlns:a16="http://schemas.microsoft.com/office/drawing/2014/main" id="{9AEA8F2B-9020-4EA1-9108-0E801070DD33}"/>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E0DBFE3B-2FCA-4EC8-B798-7BEBE8BBC7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3554" name="Title 1">
            <a:extLst>
              <a:ext uri="{FF2B5EF4-FFF2-40B4-BE49-F238E27FC236}">
                <a16:creationId xmlns:a16="http://schemas.microsoft.com/office/drawing/2014/main" id="{D2B1C29B-FF10-4026-B147-94CA30C2A735}"/>
              </a:ext>
            </a:extLst>
          </p:cNvPr>
          <p:cNvSpPr>
            <a:spLocks noGrp="1"/>
          </p:cNvSpPr>
          <p:nvPr>
            <p:ph type="ctrTitle"/>
          </p:nvPr>
        </p:nvSpPr>
        <p:spPr>
          <a:xfrm>
            <a:off x="76200" y="1514475"/>
            <a:ext cx="12039600" cy="4352925"/>
          </a:xfrm>
        </p:spPr>
        <p:txBody>
          <a:bodyPr/>
          <a:lstStyle/>
          <a:p>
            <a:r>
              <a:rPr lang="en-US" altLang="en-US"/>
              <a:t>When the needy seek Him, </a:t>
            </a:r>
            <a:br>
              <a:rPr lang="en-US" altLang="en-US"/>
            </a:br>
            <a:r>
              <a:rPr lang="en-US" altLang="en-US"/>
              <a:t>He will mercy show; </a:t>
            </a:r>
            <a:br>
              <a:rPr lang="en-US" altLang="en-US"/>
            </a:br>
            <a:r>
              <a:rPr lang="en-US" altLang="en-US"/>
              <a:t>yea, the weak and helpless </a:t>
            </a:r>
            <a:br>
              <a:rPr lang="en-US" altLang="en-US"/>
            </a:br>
            <a:r>
              <a:rPr lang="en-US" altLang="en-US"/>
              <a:t>shall His pity know; </a:t>
            </a:r>
          </a:p>
        </p:txBody>
      </p:sp>
      <p:sp>
        <p:nvSpPr>
          <p:cNvPr id="3" name="Text Placeholder 2">
            <a:extLst>
              <a:ext uri="{FF2B5EF4-FFF2-40B4-BE49-F238E27FC236}">
                <a16:creationId xmlns:a16="http://schemas.microsoft.com/office/drawing/2014/main" id="{0B2C062F-A825-47B0-8128-2241FB38AE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4578" name="Title 1">
            <a:extLst>
              <a:ext uri="{FF2B5EF4-FFF2-40B4-BE49-F238E27FC236}">
                <a16:creationId xmlns:a16="http://schemas.microsoft.com/office/drawing/2014/main" id="{9591C9B5-DFED-40E6-B248-B7B6F52C6F41}"/>
              </a:ext>
            </a:extLst>
          </p:cNvPr>
          <p:cNvSpPr>
            <a:spLocks noGrp="1"/>
          </p:cNvSpPr>
          <p:nvPr>
            <p:ph type="ctrTitle"/>
          </p:nvPr>
        </p:nvSpPr>
        <p:spPr>
          <a:xfrm>
            <a:off x="76200" y="1514475"/>
            <a:ext cx="12039600" cy="4352925"/>
          </a:xfrm>
        </p:spPr>
        <p:txBody>
          <a:bodyPr/>
          <a:lstStyle/>
          <a:p>
            <a:r>
              <a:rPr lang="en-US" altLang="en-US"/>
              <a:t>He will surely save them </a:t>
            </a:r>
            <a:br>
              <a:rPr lang="en-US" altLang="en-US"/>
            </a:br>
            <a:r>
              <a:rPr lang="en-US" altLang="en-US"/>
              <a:t>from oppression’s might, </a:t>
            </a:r>
            <a:br>
              <a:rPr lang="en-US" altLang="en-US"/>
            </a:br>
            <a:r>
              <a:rPr lang="en-US" altLang="en-US"/>
              <a:t>for their lives are precious </a:t>
            </a:r>
            <a:br>
              <a:rPr lang="en-US" altLang="en-US"/>
            </a:br>
            <a:r>
              <a:rPr lang="en-US" altLang="en-US"/>
              <a:t>in His holy sight.</a:t>
            </a:r>
          </a:p>
        </p:txBody>
      </p:sp>
      <p:sp>
        <p:nvSpPr>
          <p:cNvPr id="6" name="Text Placeholder 5">
            <a:extLst>
              <a:ext uri="{FF2B5EF4-FFF2-40B4-BE49-F238E27FC236}">
                <a16:creationId xmlns:a16="http://schemas.microsoft.com/office/drawing/2014/main" id="{5AA773E3-6899-4AF4-94E9-C84A9C788F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5602" name="Title 1">
            <a:extLst>
              <a:ext uri="{FF2B5EF4-FFF2-40B4-BE49-F238E27FC236}">
                <a16:creationId xmlns:a16="http://schemas.microsoft.com/office/drawing/2014/main" id="{9B64E85D-99A5-4289-81F4-9BC15E8E41D7}"/>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73925834-5296-4BDB-9D48-BC60FE85EC8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6626" name="Title 1">
            <a:extLst>
              <a:ext uri="{FF2B5EF4-FFF2-40B4-BE49-F238E27FC236}">
                <a16:creationId xmlns:a16="http://schemas.microsoft.com/office/drawing/2014/main" id="{DBDADE1D-AE63-4B4A-9374-13376FF58CAD}"/>
              </a:ext>
            </a:extLst>
          </p:cNvPr>
          <p:cNvSpPr>
            <a:spLocks noGrp="1"/>
          </p:cNvSpPr>
          <p:nvPr>
            <p:ph type="ctrTitle"/>
          </p:nvPr>
        </p:nvSpPr>
        <p:spPr>
          <a:xfrm>
            <a:off x="76200" y="1514475"/>
            <a:ext cx="12039600" cy="4352925"/>
          </a:xfrm>
        </p:spPr>
        <p:txBody>
          <a:bodyPr/>
          <a:lstStyle/>
          <a:p>
            <a:r>
              <a:rPr lang="en-US" altLang="en-US"/>
              <a:t>Ever and forever </a:t>
            </a:r>
            <a:br>
              <a:rPr lang="en-US" altLang="en-US"/>
            </a:br>
            <a:r>
              <a:rPr lang="en-US" altLang="en-US"/>
              <a:t>shall His name endure, </a:t>
            </a:r>
            <a:br>
              <a:rPr lang="en-US" altLang="en-US"/>
            </a:br>
            <a:r>
              <a:rPr lang="en-US" altLang="en-US"/>
              <a:t>long as suns continue </a:t>
            </a:r>
            <a:br>
              <a:rPr lang="en-US" altLang="en-US"/>
            </a:br>
            <a:r>
              <a:rPr lang="en-US" altLang="en-US"/>
              <a:t>it shall stand secure; </a:t>
            </a:r>
          </a:p>
        </p:txBody>
      </p:sp>
      <p:sp>
        <p:nvSpPr>
          <p:cNvPr id="3" name="Text Placeholder 2">
            <a:extLst>
              <a:ext uri="{FF2B5EF4-FFF2-40B4-BE49-F238E27FC236}">
                <a16:creationId xmlns:a16="http://schemas.microsoft.com/office/drawing/2014/main" id="{75A666B7-E44A-48D5-A9E5-FA163CE6BF6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7650" name="Title 1">
            <a:extLst>
              <a:ext uri="{FF2B5EF4-FFF2-40B4-BE49-F238E27FC236}">
                <a16:creationId xmlns:a16="http://schemas.microsoft.com/office/drawing/2014/main" id="{D1206AC5-BF15-496B-B231-7B17034BC5A5}"/>
              </a:ext>
            </a:extLst>
          </p:cNvPr>
          <p:cNvSpPr>
            <a:spLocks noGrp="1"/>
          </p:cNvSpPr>
          <p:nvPr>
            <p:ph type="ctrTitle"/>
          </p:nvPr>
        </p:nvSpPr>
        <p:spPr>
          <a:xfrm>
            <a:off x="76200" y="1514475"/>
            <a:ext cx="12039600" cy="4352925"/>
          </a:xfrm>
        </p:spPr>
        <p:txBody>
          <a:bodyPr/>
          <a:lstStyle/>
          <a:p>
            <a:r>
              <a:rPr lang="en-US" altLang="en-US"/>
              <a:t>And in Him forever </a:t>
            </a:r>
            <a:br>
              <a:rPr lang="en-US" altLang="en-US"/>
            </a:br>
            <a:r>
              <a:rPr lang="en-US" altLang="en-US"/>
              <a:t>all men shall be blessed, </a:t>
            </a:r>
            <a:br>
              <a:rPr lang="en-US" altLang="en-US"/>
            </a:br>
            <a:r>
              <a:rPr lang="en-US" altLang="en-US"/>
              <a:t>and all nations hail Him </a:t>
            </a:r>
            <a:br>
              <a:rPr lang="en-US" altLang="en-US"/>
            </a:br>
            <a:r>
              <a:rPr lang="en-US" altLang="en-US"/>
              <a:t>King, of kings confessed.</a:t>
            </a:r>
          </a:p>
        </p:txBody>
      </p:sp>
      <p:sp>
        <p:nvSpPr>
          <p:cNvPr id="6" name="Text Placeholder 5">
            <a:extLst>
              <a:ext uri="{FF2B5EF4-FFF2-40B4-BE49-F238E27FC236}">
                <a16:creationId xmlns:a16="http://schemas.microsoft.com/office/drawing/2014/main" id="{0F5B5B59-E818-4028-88F1-7C1406BD33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8674" name="Title 1">
            <a:extLst>
              <a:ext uri="{FF2B5EF4-FFF2-40B4-BE49-F238E27FC236}">
                <a16:creationId xmlns:a16="http://schemas.microsoft.com/office/drawing/2014/main" id="{A90C1449-4B5E-4690-B1A8-CD0A29CE1C85}"/>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A88BCF3E-2BD2-4557-B805-28CDA182D9F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9698" name="Title 1">
            <a:extLst>
              <a:ext uri="{FF2B5EF4-FFF2-40B4-BE49-F238E27FC236}">
                <a16:creationId xmlns:a16="http://schemas.microsoft.com/office/drawing/2014/main" id="{9B70B2E8-E0CA-420F-AFB0-B38107CF5EF0}"/>
              </a:ext>
            </a:extLst>
          </p:cNvPr>
          <p:cNvSpPr>
            <a:spLocks noGrp="1"/>
          </p:cNvSpPr>
          <p:nvPr>
            <p:ph type="ctrTitle"/>
          </p:nvPr>
        </p:nvSpPr>
        <p:spPr>
          <a:xfrm>
            <a:off x="76200" y="1514475"/>
            <a:ext cx="12039600" cy="4352925"/>
          </a:xfrm>
        </p:spPr>
        <p:txBody>
          <a:bodyPr/>
          <a:lstStyle/>
          <a:p>
            <a:r>
              <a:rPr lang="en-US" altLang="en-US"/>
              <a:t>Unto God Almighty </a:t>
            </a:r>
            <a:br>
              <a:rPr lang="en-US" altLang="en-US"/>
            </a:br>
            <a:r>
              <a:rPr lang="en-US" altLang="en-US"/>
              <a:t>joyful Zion sings; </a:t>
            </a:r>
            <a:br>
              <a:rPr lang="en-US" altLang="en-US"/>
            </a:br>
            <a:r>
              <a:rPr lang="en-US" altLang="en-US"/>
              <a:t>He alone is glorious, </a:t>
            </a:r>
            <a:br>
              <a:rPr lang="en-US" altLang="en-US"/>
            </a:br>
            <a:r>
              <a:rPr lang="en-US" altLang="en-US"/>
              <a:t>doing wondrous things. </a:t>
            </a:r>
          </a:p>
        </p:txBody>
      </p:sp>
      <p:sp>
        <p:nvSpPr>
          <p:cNvPr id="3" name="Text Placeholder 2">
            <a:extLst>
              <a:ext uri="{FF2B5EF4-FFF2-40B4-BE49-F238E27FC236}">
                <a16:creationId xmlns:a16="http://schemas.microsoft.com/office/drawing/2014/main" id="{A00E143F-FD75-401E-B646-29196884F6E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Title 1">
            <a:extLst>
              <a:ext uri="{FF2B5EF4-FFF2-40B4-BE49-F238E27FC236}">
                <a16:creationId xmlns:a16="http://schemas.microsoft.com/office/drawing/2014/main" id="{3718CFEA-46B0-40B0-9E7D-FE9C1A6AEADE}"/>
              </a:ext>
            </a:extLst>
          </p:cNvPr>
          <p:cNvSpPr>
            <a:spLocks noGrp="1"/>
          </p:cNvSpPr>
          <p:nvPr>
            <p:ph type="ctrTitle"/>
          </p:nvPr>
        </p:nvSpPr>
        <p:spPr>
          <a:xfrm>
            <a:off x="76200" y="1514475"/>
            <a:ext cx="12039600" cy="4352925"/>
          </a:xfrm>
        </p:spPr>
        <p:txBody>
          <a:bodyPr/>
          <a:lstStyle/>
          <a:p>
            <a:r>
              <a:rPr lang="en-US" altLang="en-US"/>
              <a:t>Judge them, Lord, in Thy sight; </a:t>
            </a:r>
            <a:br>
              <a:rPr lang="en-US" altLang="en-US"/>
            </a:br>
            <a:r>
              <a:rPr lang="en-US" altLang="en-US"/>
              <a:t>let the nations know </a:t>
            </a:r>
            <a:br>
              <a:rPr lang="en-US" altLang="en-US"/>
            </a:br>
            <a:r>
              <a:rPr lang="en-US" altLang="en-US"/>
              <a:t>they are but men! </a:t>
            </a:r>
          </a:p>
        </p:txBody>
      </p:sp>
      <p:sp>
        <p:nvSpPr>
          <p:cNvPr id="6" name="Text Placeholder 5">
            <a:extLst>
              <a:ext uri="{FF2B5EF4-FFF2-40B4-BE49-F238E27FC236}">
                <a16:creationId xmlns:a16="http://schemas.microsoft.com/office/drawing/2014/main" id="{DD3835F8-9AED-4FD4-A744-02FD944935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22" name="Title 1">
            <a:extLst>
              <a:ext uri="{FF2B5EF4-FFF2-40B4-BE49-F238E27FC236}">
                <a16:creationId xmlns:a16="http://schemas.microsoft.com/office/drawing/2014/main" id="{983205FE-8731-44CB-9D9E-093A814B744C}"/>
              </a:ext>
            </a:extLst>
          </p:cNvPr>
          <p:cNvSpPr>
            <a:spLocks noGrp="1"/>
          </p:cNvSpPr>
          <p:nvPr>
            <p:ph type="ctrTitle"/>
          </p:nvPr>
        </p:nvSpPr>
        <p:spPr>
          <a:xfrm>
            <a:off x="76200" y="1514475"/>
            <a:ext cx="12039600" cy="4352925"/>
          </a:xfrm>
        </p:spPr>
        <p:txBody>
          <a:bodyPr/>
          <a:lstStyle/>
          <a:p>
            <a:r>
              <a:rPr lang="en-US" altLang="en-US"/>
              <a:t>Evermore, ye people, </a:t>
            </a:r>
            <a:br>
              <a:rPr lang="en-US" altLang="en-US"/>
            </a:br>
            <a:r>
              <a:rPr lang="en-US" altLang="en-US"/>
              <a:t>bless His glorious name, </a:t>
            </a:r>
            <a:br>
              <a:rPr lang="en-US" altLang="en-US"/>
            </a:br>
            <a:r>
              <a:rPr lang="en-US" altLang="en-US"/>
              <a:t>His eternal glory </a:t>
            </a:r>
            <a:br>
              <a:rPr lang="en-US" altLang="en-US"/>
            </a:br>
            <a:r>
              <a:rPr lang="en-US" altLang="en-US"/>
              <a:t>through the earth proclaim.</a:t>
            </a:r>
          </a:p>
        </p:txBody>
      </p:sp>
      <p:sp>
        <p:nvSpPr>
          <p:cNvPr id="6" name="Text Placeholder 5">
            <a:extLst>
              <a:ext uri="{FF2B5EF4-FFF2-40B4-BE49-F238E27FC236}">
                <a16:creationId xmlns:a16="http://schemas.microsoft.com/office/drawing/2014/main" id="{EE6F7DA3-978E-4B53-8B2E-6048C6BA4C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1746" name="Title 1">
            <a:extLst>
              <a:ext uri="{FF2B5EF4-FFF2-40B4-BE49-F238E27FC236}">
                <a16:creationId xmlns:a16="http://schemas.microsoft.com/office/drawing/2014/main" id="{2FF74818-CBC8-4B0C-BFB4-C61E31FE4E56}"/>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7A288D66-4656-4F21-B58F-1F3FC861487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5602" name="Title 1">
            <a:extLst>
              <a:ext uri="{FF2B5EF4-FFF2-40B4-BE49-F238E27FC236}">
                <a16:creationId xmlns:a16="http://schemas.microsoft.com/office/drawing/2014/main" id="{4C4BDC8F-377C-4A28-891B-EE0B067F20B9}"/>
              </a:ext>
            </a:extLst>
          </p:cNvPr>
          <p:cNvSpPr>
            <a:spLocks noGrp="1"/>
          </p:cNvSpPr>
          <p:nvPr>
            <p:ph type="ctrTitle"/>
          </p:nvPr>
        </p:nvSpPr>
        <p:spPr>
          <a:xfrm>
            <a:off x="914400" y="1895475"/>
            <a:ext cx="10363200" cy="3362325"/>
          </a:xfrm>
        </p:spPr>
        <p:txBody>
          <a:bodyPr/>
          <a:lstStyle/>
          <a:p>
            <a:pPr>
              <a:defRPr/>
            </a:pPr>
            <a:r>
              <a:rPr lang="en-US" altLang="x-none"/>
              <a:t>Arise and </a:t>
            </a:r>
            <a:br>
              <a:rPr lang="en-US" altLang="x-none"/>
            </a:br>
            <a:r>
              <a:rPr lang="en-US" altLang="x-none"/>
              <a:t>Sing His Praise</a:t>
            </a:r>
            <a:endParaRPr lang="en-US" altLang="x-none" dirty="0"/>
          </a:p>
        </p:txBody>
      </p:sp>
      <p:sp>
        <p:nvSpPr>
          <p:cNvPr id="3" name="Text Placeholder 2">
            <a:extLst>
              <a:ext uri="{FF2B5EF4-FFF2-40B4-BE49-F238E27FC236}">
                <a16:creationId xmlns:a16="http://schemas.microsoft.com/office/drawing/2014/main" id="{DFDC4A4A-1C53-4A94-8B16-E9441F235A39}"/>
              </a:ext>
            </a:extLst>
          </p:cNvPr>
          <p:cNvSpPr>
            <a:spLocks noGrp="1"/>
          </p:cNvSpPr>
          <p:nvPr>
            <p:ph type="body" sz="quarter" idx="10"/>
          </p:nvPr>
        </p:nvSpPr>
        <p:spPr>
          <a:xfrm>
            <a:off x="914400" y="692150"/>
            <a:ext cx="10363200" cy="831850"/>
          </a:xfrm>
        </p:spPr>
        <p:txBody>
          <a:bodyPr/>
          <a:lstStyle/>
          <a:p>
            <a:pPr>
              <a:defRPr/>
            </a:pPr>
            <a:r>
              <a:rPr lang="en-US" altLang="x-none"/>
              <a:t>Hymn 93</a:t>
            </a:r>
            <a:endParaRPr lang="en-US" dirty="0"/>
          </a:p>
        </p:txBody>
      </p:sp>
      <p:sp>
        <p:nvSpPr>
          <p:cNvPr id="9" name="Text Placeholder 8">
            <a:extLst>
              <a:ext uri="{FF2B5EF4-FFF2-40B4-BE49-F238E27FC236}">
                <a16:creationId xmlns:a16="http://schemas.microsoft.com/office/drawing/2014/main" id="{64B43234-B28B-418C-92C4-7E6292C92C9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4818" name="Title 1">
            <a:extLst>
              <a:ext uri="{FF2B5EF4-FFF2-40B4-BE49-F238E27FC236}">
                <a16:creationId xmlns:a16="http://schemas.microsoft.com/office/drawing/2014/main" id="{12F85481-EC0D-4253-9F5E-5B5991255BC6}"/>
              </a:ext>
            </a:extLst>
          </p:cNvPr>
          <p:cNvSpPr>
            <a:spLocks noGrp="1"/>
          </p:cNvSpPr>
          <p:nvPr>
            <p:ph type="ctrTitle"/>
          </p:nvPr>
        </p:nvSpPr>
        <p:spPr>
          <a:xfrm>
            <a:off x="76200" y="1514475"/>
            <a:ext cx="12039600" cy="4352925"/>
          </a:xfrm>
        </p:spPr>
        <p:txBody>
          <a:bodyPr/>
          <a:lstStyle/>
          <a:p>
            <a:r>
              <a:rPr lang="en-US" altLang="en-US"/>
              <a:t>Arise, arise and bless the Lord; </a:t>
            </a:r>
            <a:br>
              <a:rPr lang="en-US" altLang="en-US"/>
            </a:br>
            <a:r>
              <a:rPr lang="en-US" altLang="en-US"/>
              <a:t>prepare to sing His praise. </a:t>
            </a:r>
          </a:p>
        </p:txBody>
      </p:sp>
      <p:sp>
        <p:nvSpPr>
          <p:cNvPr id="3" name="Text Placeholder 2">
            <a:extLst>
              <a:ext uri="{FF2B5EF4-FFF2-40B4-BE49-F238E27FC236}">
                <a16:creationId xmlns:a16="http://schemas.microsoft.com/office/drawing/2014/main" id="{7C0ABEB9-0715-45F2-9733-54B4ACBB39C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5842" name="Title 1">
            <a:extLst>
              <a:ext uri="{FF2B5EF4-FFF2-40B4-BE49-F238E27FC236}">
                <a16:creationId xmlns:a16="http://schemas.microsoft.com/office/drawing/2014/main" id="{90246D72-49EE-4A04-B3B1-CA4D7E5D99A9}"/>
              </a:ext>
            </a:extLst>
          </p:cNvPr>
          <p:cNvSpPr>
            <a:spLocks noGrp="1"/>
          </p:cNvSpPr>
          <p:nvPr>
            <p:ph type="ctrTitle"/>
          </p:nvPr>
        </p:nvSpPr>
        <p:spPr>
          <a:xfrm>
            <a:off x="76200" y="1514475"/>
            <a:ext cx="12039600" cy="4352925"/>
          </a:xfrm>
        </p:spPr>
        <p:txBody>
          <a:bodyPr/>
          <a:lstStyle/>
          <a:p>
            <a:r>
              <a:rPr lang="en-US" altLang="en-US"/>
              <a:t>From morning’s dawn </a:t>
            </a:r>
            <a:br>
              <a:rPr lang="en-US" altLang="en-US"/>
            </a:br>
            <a:r>
              <a:rPr lang="en-US" altLang="en-US"/>
              <a:t>to fall of night </a:t>
            </a:r>
            <a:br>
              <a:rPr lang="en-US" altLang="en-US"/>
            </a:br>
            <a:r>
              <a:rPr lang="en-US" altLang="en-US"/>
              <a:t>my prayer and thanks </a:t>
            </a:r>
            <a:br>
              <a:rPr lang="en-US" altLang="en-US"/>
            </a:br>
            <a:r>
              <a:rPr lang="en-US" altLang="en-US"/>
              <a:t>I’ll raise.</a:t>
            </a:r>
          </a:p>
        </p:txBody>
      </p:sp>
      <p:sp>
        <p:nvSpPr>
          <p:cNvPr id="6" name="Text Placeholder 5">
            <a:extLst>
              <a:ext uri="{FF2B5EF4-FFF2-40B4-BE49-F238E27FC236}">
                <a16:creationId xmlns:a16="http://schemas.microsoft.com/office/drawing/2014/main" id="{6481E0A9-6160-4492-9B04-0F25262138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6866" name="Title 1">
            <a:extLst>
              <a:ext uri="{FF2B5EF4-FFF2-40B4-BE49-F238E27FC236}">
                <a16:creationId xmlns:a16="http://schemas.microsoft.com/office/drawing/2014/main" id="{43943E4C-294A-4FD5-AC99-3EA5F53DF3F0}"/>
              </a:ext>
            </a:extLst>
          </p:cNvPr>
          <p:cNvSpPr>
            <a:spLocks noGrp="1"/>
          </p:cNvSpPr>
          <p:nvPr>
            <p:ph type="ctrTitle"/>
          </p:nvPr>
        </p:nvSpPr>
        <p:spPr>
          <a:xfrm>
            <a:off x="76200" y="1514475"/>
            <a:ext cx="12039600" cy="4352925"/>
          </a:xfrm>
        </p:spPr>
        <p:txBody>
          <a:bodyPr/>
          <a:lstStyle/>
          <a:p>
            <a:r>
              <a:rPr lang="en-US" altLang="en-US"/>
              <a:t>Remember all His benefits, </a:t>
            </a:r>
            <a:br>
              <a:rPr lang="en-US" altLang="en-US"/>
            </a:br>
            <a:r>
              <a:rPr lang="en-US" altLang="en-US"/>
              <a:t>His love and kindness shown; </a:t>
            </a:r>
          </a:p>
        </p:txBody>
      </p:sp>
      <p:sp>
        <p:nvSpPr>
          <p:cNvPr id="3" name="Text Placeholder 2">
            <a:extLst>
              <a:ext uri="{FF2B5EF4-FFF2-40B4-BE49-F238E27FC236}">
                <a16:creationId xmlns:a16="http://schemas.microsoft.com/office/drawing/2014/main" id="{8E70E837-D403-4DDA-A40F-558866BA3EA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7890" name="Title 1">
            <a:extLst>
              <a:ext uri="{FF2B5EF4-FFF2-40B4-BE49-F238E27FC236}">
                <a16:creationId xmlns:a16="http://schemas.microsoft.com/office/drawing/2014/main" id="{BCA9343A-CC34-428B-9A7B-B1D4C2D65C3C}"/>
              </a:ext>
            </a:extLst>
          </p:cNvPr>
          <p:cNvSpPr>
            <a:spLocks noGrp="1"/>
          </p:cNvSpPr>
          <p:nvPr>
            <p:ph type="ctrTitle"/>
          </p:nvPr>
        </p:nvSpPr>
        <p:spPr>
          <a:xfrm>
            <a:off x="76200" y="1514475"/>
            <a:ext cx="12039600" cy="4352925"/>
          </a:xfrm>
        </p:spPr>
        <p:txBody>
          <a:bodyPr/>
          <a:lstStyle/>
          <a:p>
            <a:r>
              <a:rPr lang="en-US" altLang="en-US"/>
              <a:t>His healing touch, </a:t>
            </a:r>
            <a:br>
              <a:rPr lang="en-US" altLang="en-US"/>
            </a:br>
            <a:r>
              <a:rPr lang="en-US" altLang="en-US"/>
              <a:t>redeeming grace, </a:t>
            </a:r>
            <a:br>
              <a:rPr lang="en-US" altLang="en-US"/>
            </a:br>
            <a:r>
              <a:rPr lang="en-US" altLang="en-US"/>
              <a:t>His mercies on us bestowed.</a:t>
            </a:r>
          </a:p>
        </p:txBody>
      </p:sp>
      <p:sp>
        <p:nvSpPr>
          <p:cNvPr id="6" name="Text Placeholder 5">
            <a:extLst>
              <a:ext uri="{FF2B5EF4-FFF2-40B4-BE49-F238E27FC236}">
                <a16:creationId xmlns:a16="http://schemas.microsoft.com/office/drawing/2014/main" id="{D9047275-5F4C-4F15-AF73-2576D4DE1D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8914" name="Title 1">
            <a:extLst>
              <a:ext uri="{FF2B5EF4-FFF2-40B4-BE49-F238E27FC236}">
                <a16:creationId xmlns:a16="http://schemas.microsoft.com/office/drawing/2014/main" id="{F7E5F86D-2461-497A-B777-C253E7793AAA}"/>
              </a:ext>
            </a:extLst>
          </p:cNvPr>
          <p:cNvSpPr>
            <a:spLocks noGrp="1"/>
          </p:cNvSpPr>
          <p:nvPr>
            <p:ph type="ctrTitle"/>
          </p:nvPr>
        </p:nvSpPr>
        <p:spPr>
          <a:xfrm>
            <a:off x="76200" y="1514475"/>
            <a:ext cx="12039600" cy="4352925"/>
          </a:xfrm>
        </p:spPr>
        <p:txBody>
          <a:bodyPr/>
          <a:lstStyle/>
          <a:p>
            <a:r>
              <a:rPr lang="en-US" altLang="en-US"/>
              <a:t>So great His mercy is to us, </a:t>
            </a:r>
            <a:br>
              <a:rPr lang="en-US" altLang="en-US"/>
            </a:br>
            <a:r>
              <a:rPr lang="en-US" altLang="en-US"/>
              <a:t>as high as heav’ns above; </a:t>
            </a:r>
          </a:p>
        </p:txBody>
      </p:sp>
      <p:sp>
        <p:nvSpPr>
          <p:cNvPr id="3" name="Text Placeholder 2">
            <a:extLst>
              <a:ext uri="{FF2B5EF4-FFF2-40B4-BE49-F238E27FC236}">
                <a16:creationId xmlns:a16="http://schemas.microsoft.com/office/drawing/2014/main" id="{E26F4E68-33C1-4457-843B-AFFD7B624AC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9938" name="Title 1">
            <a:extLst>
              <a:ext uri="{FF2B5EF4-FFF2-40B4-BE49-F238E27FC236}">
                <a16:creationId xmlns:a16="http://schemas.microsoft.com/office/drawing/2014/main" id="{FC653C8E-D128-46DF-B619-1D8B3EF74ADD}"/>
              </a:ext>
            </a:extLst>
          </p:cNvPr>
          <p:cNvSpPr>
            <a:spLocks noGrp="1"/>
          </p:cNvSpPr>
          <p:nvPr>
            <p:ph type="ctrTitle"/>
          </p:nvPr>
        </p:nvSpPr>
        <p:spPr>
          <a:xfrm>
            <a:off x="76200" y="1514475"/>
            <a:ext cx="12039600" cy="4352925"/>
          </a:xfrm>
        </p:spPr>
        <p:txBody>
          <a:bodyPr/>
          <a:lstStyle/>
          <a:p>
            <a:r>
              <a:rPr lang="en-US" altLang="en-US"/>
              <a:t>And as a father sees his child, </a:t>
            </a:r>
            <a:br>
              <a:rPr lang="en-US" altLang="en-US"/>
            </a:br>
            <a:r>
              <a:rPr lang="en-US" altLang="en-US"/>
              <a:t>so gives He to us His love.</a:t>
            </a:r>
          </a:p>
        </p:txBody>
      </p:sp>
      <p:sp>
        <p:nvSpPr>
          <p:cNvPr id="6" name="Text Placeholder 5">
            <a:extLst>
              <a:ext uri="{FF2B5EF4-FFF2-40B4-BE49-F238E27FC236}">
                <a16:creationId xmlns:a16="http://schemas.microsoft.com/office/drawing/2014/main" id="{10698245-3832-407B-A811-B52EEC16F7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62" name="Title 1">
            <a:extLst>
              <a:ext uri="{FF2B5EF4-FFF2-40B4-BE49-F238E27FC236}">
                <a16:creationId xmlns:a16="http://schemas.microsoft.com/office/drawing/2014/main" id="{FD98CDE9-4C57-4972-B945-96293503FC7C}"/>
              </a:ext>
            </a:extLst>
          </p:cNvPr>
          <p:cNvSpPr>
            <a:spLocks noGrp="1"/>
          </p:cNvSpPr>
          <p:nvPr>
            <p:ph type="ctrTitle"/>
          </p:nvPr>
        </p:nvSpPr>
        <p:spPr>
          <a:xfrm>
            <a:off x="76200" y="1514475"/>
            <a:ext cx="12039600" cy="4352925"/>
          </a:xfrm>
        </p:spPr>
        <p:txBody>
          <a:bodyPr/>
          <a:lstStyle/>
          <a:p>
            <a:r>
              <a:rPr lang="en-US" altLang="en-US"/>
              <a:t>To those who turn </a:t>
            </a:r>
            <a:br>
              <a:rPr lang="en-US" altLang="en-US"/>
            </a:br>
            <a:r>
              <a:rPr lang="en-US" altLang="en-US"/>
              <a:t>unto the Lord, </a:t>
            </a:r>
            <a:br>
              <a:rPr lang="en-US" altLang="en-US"/>
            </a:br>
            <a:r>
              <a:rPr lang="en-US" altLang="en-US"/>
              <a:t>whose covenant they know, </a:t>
            </a:r>
          </a:p>
        </p:txBody>
      </p:sp>
      <p:sp>
        <p:nvSpPr>
          <p:cNvPr id="3" name="Text Placeholder 2">
            <a:extLst>
              <a:ext uri="{FF2B5EF4-FFF2-40B4-BE49-F238E27FC236}">
                <a16:creationId xmlns:a16="http://schemas.microsoft.com/office/drawing/2014/main" id="{3AAD3941-4446-47CB-A8D8-C247CCABA083}"/>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1986" name="Title 1">
            <a:extLst>
              <a:ext uri="{FF2B5EF4-FFF2-40B4-BE49-F238E27FC236}">
                <a16:creationId xmlns:a16="http://schemas.microsoft.com/office/drawing/2014/main" id="{23BF9216-7B45-421C-9D3F-64C0B10314FD}"/>
              </a:ext>
            </a:extLst>
          </p:cNvPr>
          <p:cNvSpPr>
            <a:spLocks noGrp="1"/>
          </p:cNvSpPr>
          <p:nvPr>
            <p:ph type="ctrTitle"/>
          </p:nvPr>
        </p:nvSpPr>
        <p:spPr>
          <a:xfrm>
            <a:off x="76200" y="1514475"/>
            <a:ext cx="12039600" cy="4352925"/>
          </a:xfrm>
        </p:spPr>
        <p:txBody>
          <a:bodyPr/>
          <a:lstStyle/>
          <a:p>
            <a:r>
              <a:rPr lang="en-US" altLang="en-US"/>
              <a:t>His righteousness </a:t>
            </a:r>
            <a:br>
              <a:rPr lang="en-US" altLang="en-US"/>
            </a:br>
            <a:r>
              <a:rPr lang="en-US" altLang="en-US"/>
              <a:t>will guide their sons </a:t>
            </a:r>
            <a:br>
              <a:rPr lang="en-US" altLang="en-US"/>
            </a:br>
            <a:r>
              <a:rPr lang="en-US" altLang="en-US"/>
              <a:t>in this life and evermore.</a:t>
            </a:r>
          </a:p>
        </p:txBody>
      </p:sp>
      <p:sp>
        <p:nvSpPr>
          <p:cNvPr id="6" name="Text Placeholder 5">
            <a:extLst>
              <a:ext uri="{FF2B5EF4-FFF2-40B4-BE49-F238E27FC236}">
                <a16:creationId xmlns:a16="http://schemas.microsoft.com/office/drawing/2014/main" id="{3BA21096-0B29-4D8D-83AA-C317E8DDAB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3010" name="Title 1">
            <a:extLst>
              <a:ext uri="{FF2B5EF4-FFF2-40B4-BE49-F238E27FC236}">
                <a16:creationId xmlns:a16="http://schemas.microsoft.com/office/drawing/2014/main" id="{7ABD2673-F391-4945-82AC-476E789BBB00}"/>
              </a:ext>
            </a:extLst>
          </p:cNvPr>
          <p:cNvSpPr>
            <a:spLocks noGrp="1"/>
          </p:cNvSpPr>
          <p:nvPr>
            <p:ph type="ctrTitle"/>
          </p:nvPr>
        </p:nvSpPr>
        <p:spPr>
          <a:xfrm>
            <a:off x="76200" y="1514475"/>
            <a:ext cx="12039600" cy="4352925"/>
          </a:xfrm>
        </p:spPr>
        <p:txBody>
          <a:bodyPr/>
          <a:lstStyle/>
          <a:p>
            <a:r>
              <a:rPr lang="en-US" altLang="en-US"/>
              <a:t>O praise and bless </a:t>
            </a:r>
            <a:br>
              <a:rPr lang="en-US" altLang="en-US"/>
            </a:br>
            <a:r>
              <a:rPr lang="en-US" altLang="en-US"/>
              <a:t>Him, all His works, </a:t>
            </a:r>
            <a:br>
              <a:rPr lang="en-US" altLang="en-US"/>
            </a:br>
            <a:r>
              <a:rPr lang="en-US" altLang="en-US"/>
              <a:t>and all who hear His call. </a:t>
            </a:r>
          </a:p>
        </p:txBody>
      </p:sp>
      <p:sp>
        <p:nvSpPr>
          <p:cNvPr id="3" name="Text Placeholder 2">
            <a:extLst>
              <a:ext uri="{FF2B5EF4-FFF2-40B4-BE49-F238E27FC236}">
                <a16:creationId xmlns:a16="http://schemas.microsoft.com/office/drawing/2014/main" id="{FE820DCE-90A9-4271-A48E-280A9D928F2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4034" name="Title 1">
            <a:extLst>
              <a:ext uri="{FF2B5EF4-FFF2-40B4-BE49-F238E27FC236}">
                <a16:creationId xmlns:a16="http://schemas.microsoft.com/office/drawing/2014/main" id="{93608A7A-57C1-40D0-AAFE-906B7A39A8A0}"/>
              </a:ext>
            </a:extLst>
          </p:cNvPr>
          <p:cNvSpPr>
            <a:spLocks noGrp="1"/>
          </p:cNvSpPr>
          <p:nvPr>
            <p:ph type="ctrTitle"/>
          </p:nvPr>
        </p:nvSpPr>
        <p:spPr>
          <a:xfrm>
            <a:off x="76200" y="1514475"/>
            <a:ext cx="12039600" cy="4352925"/>
          </a:xfrm>
        </p:spPr>
        <p:txBody>
          <a:bodyPr/>
          <a:lstStyle/>
          <a:p>
            <a:r>
              <a:rPr lang="en-US" altLang="en-US"/>
              <a:t>The Lord has set </a:t>
            </a:r>
            <a:br>
              <a:rPr lang="en-US" altLang="en-US"/>
            </a:br>
            <a:r>
              <a:rPr lang="en-US" altLang="en-US"/>
              <a:t>His heav’nly throne; </a:t>
            </a:r>
            <a:br>
              <a:rPr lang="en-US" altLang="en-US"/>
            </a:br>
            <a:r>
              <a:rPr lang="en-US" altLang="en-US"/>
              <a:t>From there He rules over all.</a:t>
            </a:r>
          </a:p>
        </p:txBody>
      </p:sp>
      <p:sp>
        <p:nvSpPr>
          <p:cNvPr id="6" name="Text Placeholder 5">
            <a:extLst>
              <a:ext uri="{FF2B5EF4-FFF2-40B4-BE49-F238E27FC236}">
                <a16:creationId xmlns:a16="http://schemas.microsoft.com/office/drawing/2014/main" id="{A7BA4F70-661E-43FD-99F8-CBB348E71D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7890" name="Title 1">
            <a:extLst>
              <a:ext uri="{FF2B5EF4-FFF2-40B4-BE49-F238E27FC236}">
                <a16:creationId xmlns:a16="http://schemas.microsoft.com/office/drawing/2014/main" id="{C66FE057-642E-4E42-ABAD-9116C0CD699A}"/>
              </a:ext>
            </a:extLst>
          </p:cNvPr>
          <p:cNvSpPr>
            <a:spLocks noGrp="1"/>
          </p:cNvSpPr>
          <p:nvPr>
            <p:ph type="ctrTitle"/>
          </p:nvPr>
        </p:nvSpPr>
        <p:spPr>
          <a:xfrm>
            <a:off x="914400" y="1895475"/>
            <a:ext cx="10363200" cy="3362325"/>
          </a:xfrm>
        </p:spPr>
        <p:txBody>
          <a:bodyPr/>
          <a:lstStyle/>
          <a:p>
            <a:pPr>
              <a:defRPr/>
            </a:pPr>
            <a:r>
              <a:rPr lang="en-US" altLang="x-none"/>
              <a:t>The Lord God Reigns!</a:t>
            </a:r>
            <a:endParaRPr lang="en-US" altLang="x-none" dirty="0"/>
          </a:p>
        </p:txBody>
      </p:sp>
      <p:sp>
        <p:nvSpPr>
          <p:cNvPr id="3" name="Text Placeholder 2">
            <a:extLst>
              <a:ext uri="{FF2B5EF4-FFF2-40B4-BE49-F238E27FC236}">
                <a16:creationId xmlns:a16="http://schemas.microsoft.com/office/drawing/2014/main" id="{68E08835-4FA6-4DA3-811D-4389484DF686}"/>
              </a:ext>
            </a:extLst>
          </p:cNvPr>
          <p:cNvSpPr>
            <a:spLocks noGrp="1"/>
          </p:cNvSpPr>
          <p:nvPr>
            <p:ph type="body" sz="quarter" idx="10"/>
          </p:nvPr>
        </p:nvSpPr>
        <p:spPr>
          <a:xfrm>
            <a:off x="914400" y="692150"/>
            <a:ext cx="10363200" cy="831850"/>
          </a:xfrm>
        </p:spPr>
        <p:txBody>
          <a:bodyPr/>
          <a:lstStyle/>
          <a:p>
            <a:pPr>
              <a:defRPr/>
            </a:pPr>
            <a:r>
              <a:rPr lang="en-US" altLang="x-none"/>
              <a:t>Hymn 94</a:t>
            </a:r>
            <a:endParaRPr lang="en-US" dirty="0"/>
          </a:p>
        </p:txBody>
      </p:sp>
      <p:sp>
        <p:nvSpPr>
          <p:cNvPr id="9" name="Text Placeholder 8">
            <a:extLst>
              <a:ext uri="{FF2B5EF4-FFF2-40B4-BE49-F238E27FC236}">
                <a16:creationId xmlns:a16="http://schemas.microsoft.com/office/drawing/2014/main" id="{FCCA972A-E0F1-4C57-AEF2-B2B5BA31BF9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7106" name="Title 1">
            <a:extLst>
              <a:ext uri="{FF2B5EF4-FFF2-40B4-BE49-F238E27FC236}">
                <a16:creationId xmlns:a16="http://schemas.microsoft.com/office/drawing/2014/main" id="{BCA595F2-A6B4-4468-945C-A34B7FEDA82E}"/>
              </a:ext>
            </a:extLst>
          </p:cNvPr>
          <p:cNvSpPr>
            <a:spLocks noGrp="1"/>
          </p:cNvSpPr>
          <p:nvPr>
            <p:ph type="ctrTitle"/>
          </p:nvPr>
        </p:nvSpPr>
        <p:spPr>
          <a:xfrm>
            <a:off x="76200" y="1514475"/>
            <a:ext cx="12039600" cy="4352925"/>
          </a:xfrm>
        </p:spPr>
        <p:txBody>
          <a:bodyPr/>
          <a:lstStyle/>
          <a:p>
            <a:r>
              <a:rPr lang="en-US" altLang="en-US"/>
              <a:t>In the latter days upon the earth </a:t>
            </a:r>
            <a:br>
              <a:rPr lang="en-US" altLang="en-US"/>
            </a:br>
            <a:r>
              <a:rPr lang="en-US" altLang="en-US"/>
              <a:t>Jesus Christ, our Lord shall reign. </a:t>
            </a:r>
          </a:p>
        </p:txBody>
      </p:sp>
      <p:sp>
        <p:nvSpPr>
          <p:cNvPr id="3" name="Text Placeholder 2">
            <a:extLst>
              <a:ext uri="{FF2B5EF4-FFF2-40B4-BE49-F238E27FC236}">
                <a16:creationId xmlns:a16="http://schemas.microsoft.com/office/drawing/2014/main" id="{F41F1137-AB58-422A-B20D-FDF8D421532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8130" name="Title 1">
            <a:extLst>
              <a:ext uri="{FF2B5EF4-FFF2-40B4-BE49-F238E27FC236}">
                <a16:creationId xmlns:a16="http://schemas.microsoft.com/office/drawing/2014/main" id="{AF4B0CB0-AE18-4BB5-8635-3AE71D2F15E4}"/>
              </a:ext>
            </a:extLst>
          </p:cNvPr>
          <p:cNvSpPr>
            <a:spLocks noGrp="1"/>
          </p:cNvSpPr>
          <p:nvPr>
            <p:ph type="ctrTitle"/>
          </p:nvPr>
        </p:nvSpPr>
        <p:spPr>
          <a:xfrm>
            <a:off x="76200" y="1514475"/>
            <a:ext cx="12039600" cy="4352925"/>
          </a:xfrm>
        </p:spPr>
        <p:txBody>
          <a:bodyPr/>
          <a:lstStyle/>
          <a:p>
            <a:r>
              <a:rPr lang="en-US" altLang="en-US"/>
              <a:t>There a temple shall </a:t>
            </a:r>
            <a:br>
              <a:rPr lang="en-US" altLang="en-US"/>
            </a:br>
            <a:r>
              <a:rPr lang="en-US" altLang="en-US"/>
              <a:t>be builded up </a:t>
            </a:r>
            <a:br>
              <a:rPr lang="en-US" altLang="en-US"/>
            </a:br>
            <a:r>
              <a:rPr lang="en-US" altLang="en-US"/>
              <a:t>and all people flow to it.</a:t>
            </a:r>
          </a:p>
        </p:txBody>
      </p:sp>
      <p:sp>
        <p:nvSpPr>
          <p:cNvPr id="6" name="Text Placeholder 5">
            <a:extLst>
              <a:ext uri="{FF2B5EF4-FFF2-40B4-BE49-F238E27FC236}">
                <a16:creationId xmlns:a16="http://schemas.microsoft.com/office/drawing/2014/main" id="{35F40D42-511C-4B65-9CE0-962F69D17C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9154" name="Title 1">
            <a:extLst>
              <a:ext uri="{FF2B5EF4-FFF2-40B4-BE49-F238E27FC236}">
                <a16:creationId xmlns:a16="http://schemas.microsoft.com/office/drawing/2014/main" id="{178BB05B-8978-42E8-8E62-05DBB45D1B89}"/>
              </a:ext>
            </a:extLst>
          </p:cNvPr>
          <p:cNvSpPr>
            <a:spLocks noGrp="1"/>
          </p:cNvSpPr>
          <p:nvPr>
            <p:ph type="ctrTitle"/>
          </p:nvPr>
        </p:nvSpPr>
        <p:spPr>
          <a:xfrm>
            <a:off x="76200" y="1514475"/>
            <a:ext cx="12039600" cy="4352925"/>
          </a:xfrm>
        </p:spPr>
        <p:txBody>
          <a:bodyPr/>
          <a:lstStyle/>
          <a:p>
            <a:r>
              <a:rPr lang="en-US" altLang="en-US"/>
              <a:t>Let us go up to the mountain </a:t>
            </a:r>
            <a:br>
              <a:rPr lang="en-US" altLang="en-US"/>
            </a:br>
            <a:r>
              <a:rPr lang="en-US" altLang="en-US"/>
              <a:t>of the Lord. There He will </a:t>
            </a:r>
            <a:br>
              <a:rPr lang="en-US" altLang="en-US"/>
            </a:br>
            <a:r>
              <a:rPr lang="en-US" altLang="en-US"/>
              <a:t>teach all nations of His ways. </a:t>
            </a:r>
          </a:p>
        </p:txBody>
      </p:sp>
      <p:sp>
        <p:nvSpPr>
          <p:cNvPr id="3" name="Text Placeholder 2">
            <a:extLst>
              <a:ext uri="{FF2B5EF4-FFF2-40B4-BE49-F238E27FC236}">
                <a16:creationId xmlns:a16="http://schemas.microsoft.com/office/drawing/2014/main" id="{90383522-A3B3-489C-92B1-E6E623C55B9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0178" name="Title 1">
            <a:extLst>
              <a:ext uri="{FF2B5EF4-FFF2-40B4-BE49-F238E27FC236}">
                <a16:creationId xmlns:a16="http://schemas.microsoft.com/office/drawing/2014/main" id="{4D3824EA-E18C-410C-A6CE-D1D60F63609B}"/>
              </a:ext>
            </a:extLst>
          </p:cNvPr>
          <p:cNvSpPr>
            <a:spLocks noGrp="1"/>
          </p:cNvSpPr>
          <p:nvPr>
            <p:ph type="ctrTitle"/>
          </p:nvPr>
        </p:nvSpPr>
        <p:spPr>
          <a:xfrm>
            <a:off x="76200" y="1514475"/>
            <a:ext cx="12039600" cy="4352925"/>
          </a:xfrm>
        </p:spPr>
        <p:txBody>
          <a:bodyPr/>
          <a:lstStyle/>
          <a:p>
            <a:r>
              <a:rPr lang="en-US" altLang="en-US"/>
              <a:t>We will walk in the </a:t>
            </a:r>
            <a:br>
              <a:rPr lang="en-US" altLang="en-US"/>
            </a:br>
            <a:r>
              <a:rPr lang="en-US" altLang="en-US"/>
              <a:t>paths of the Lord. </a:t>
            </a:r>
            <a:br>
              <a:rPr lang="en-US" altLang="en-US"/>
            </a:br>
            <a:r>
              <a:rPr lang="en-US" altLang="en-US"/>
              <a:t>The Lord God reigns!</a:t>
            </a:r>
          </a:p>
        </p:txBody>
      </p:sp>
      <p:sp>
        <p:nvSpPr>
          <p:cNvPr id="6" name="Text Placeholder 5">
            <a:extLst>
              <a:ext uri="{FF2B5EF4-FFF2-40B4-BE49-F238E27FC236}">
                <a16:creationId xmlns:a16="http://schemas.microsoft.com/office/drawing/2014/main" id="{D9ED73F3-BFEE-4DDE-921E-115F0D05CA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Title 1">
            <a:extLst>
              <a:ext uri="{FF2B5EF4-FFF2-40B4-BE49-F238E27FC236}">
                <a16:creationId xmlns:a16="http://schemas.microsoft.com/office/drawing/2014/main" id="{67150FC8-FB32-4A35-A664-D4400F9FFC37}"/>
              </a:ext>
            </a:extLst>
          </p:cNvPr>
          <p:cNvSpPr>
            <a:spLocks noGrp="1"/>
          </p:cNvSpPr>
          <p:nvPr>
            <p:ph type="ctrTitle"/>
          </p:nvPr>
        </p:nvSpPr>
        <p:spPr>
          <a:xfrm>
            <a:off x="914400" y="1895475"/>
            <a:ext cx="10363200" cy="3362325"/>
          </a:xfrm>
        </p:spPr>
        <p:txBody>
          <a:bodyPr/>
          <a:lstStyle/>
          <a:p>
            <a:pPr>
              <a:defRPr/>
            </a:pPr>
            <a:r>
              <a:rPr lang="en-US" altLang="x-none"/>
              <a:t>Who Shall Dwell on Thy Holy Hill?</a:t>
            </a:r>
            <a:endParaRPr lang="en-US" altLang="x-none" dirty="0"/>
          </a:p>
        </p:txBody>
      </p:sp>
      <p:sp>
        <p:nvSpPr>
          <p:cNvPr id="3" name="Text Placeholder 2">
            <a:extLst>
              <a:ext uri="{FF2B5EF4-FFF2-40B4-BE49-F238E27FC236}">
                <a16:creationId xmlns:a16="http://schemas.microsoft.com/office/drawing/2014/main" id="{65C27B1E-A6DD-46EF-9F98-C486F25422F2}"/>
              </a:ext>
            </a:extLst>
          </p:cNvPr>
          <p:cNvSpPr>
            <a:spLocks noGrp="1"/>
          </p:cNvSpPr>
          <p:nvPr>
            <p:ph type="body" sz="quarter" idx="10"/>
          </p:nvPr>
        </p:nvSpPr>
        <p:spPr>
          <a:xfrm>
            <a:off x="914400" y="692150"/>
            <a:ext cx="10363200" cy="831850"/>
          </a:xfrm>
        </p:spPr>
        <p:txBody>
          <a:bodyPr/>
          <a:lstStyle/>
          <a:p>
            <a:pPr>
              <a:defRPr/>
            </a:pPr>
            <a:r>
              <a:rPr lang="en-US" altLang="x-none"/>
              <a:t>Hymn 10</a:t>
            </a:r>
            <a:endParaRPr lang="en-US" dirty="0"/>
          </a:p>
        </p:txBody>
      </p:sp>
      <p:sp>
        <p:nvSpPr>
          <p:cNvPr id="9" name="Text Placeholder 8">
            <a:extLst>
              <a:ext uri="{FF2B5EF4-FFF2-40B4-BE49-F238E27FC236}">
                <a16:creationId xmlns:a16="http://schemas.microsoft.com/office/drawing/2014/main" id="{D919DF84-D21E-402C-9248-177FA052B5A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02" name="Title 1">
            <a:extLst>
              <a:ext uri="{FF2B5EF4-FFF2-40B4-BE49-F238E27FC236}">
                <a16:creationId xmlns:a16="http://schemas.microsoft.com/office/drawing/2014/main" id="{AF332E4A-B2F9-44EC-89D0-2BBFD80084D8}"/>
              </a:ext>
            </a:extLst>
          </p:cNvPr>
          <p:cNvSpPr>
            <a:spLocks noGrp="1"/>
          </p:cNvSpPr>
          <p:nvPr>
            <p:ph type="ctrTitle"/>
          </p:nvPr>
        </p:nvSpPr>
        <p:spPr>
          <a:xfrm>
            <a:off x="76200" y="1514475"/>
            <a:ext cx="12039600" cy="4352925"/>
          </a:xfrm>
        </p:spPr>
        <p:txBody>
          <a:bodyPr/>
          <a:lstStyle/>
          <a:p>
            <a:r>
              <a:rPr lang="en-US" altLang="en-US"/>
              <a:t>Then the law will go </a:t>
            </a:r>
            <a:br>
              <a:rPr lang="en-US" altLang="en-US"/>
            </a:br>
            <a:r>
              <a:rPr lang="en-US" altLang="en-US"/>
              <a:t>from Zion out, </a:t>
            </a:r>
            <a:br>
              <a:rPr lang="en-US" altLang="en-US"/>
            </a:br>
            <a:r>
              <a:rPr lang="en-US" altLang="en-US"/>
              <a:t>from Jerusalem the Word. </a:t>
            </a:r>
          </a:p>
        </p:txBody>
      </p:sp>
      <p:sp>
        <p:nvSpPr>
          <p:cNvPr id="3" name="Text Placeholder 2">
            <a:extLst>
              <a:ext uri="{FF2B5EF4-FFF2-40B4-BE49-F238E27FC236}">
                <a16:creationId xmlns:a16="http://schemas.microsoft.com/office/drawing/2014/main" id="{01953089-4881-4143-B3CF-F4B9D41DF58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2226" name="Title 1">
            <a:extLst>
              <a:ext uri="{FF2B5EF4-FFF2-40B4-BE49-F238E27FC236}">
                <a16:creationId xmlns:a16="http://schemas.microsoft.com/office/drawing/2014/main" id="{BEE98EFF-0750-4B7B-B423-AE4E55617F72}"/>
              </a:ext>
            </a:extLst>
          </p:cNvPr>
          <p:cNvSpPr>
            <a:spLocks noGrp="1"/>
          </p:cNvSpPr>
          <p:nvPr>
            <p:ph type="ctrTitle"/>
          </p:nvPr>
        </p:nvSpPr>
        <p:spPr>
          <a:xfrm>
            <a:off x="76200" y="1514475"/>
            <a:ext cx="12039600" cy="4352925"/>
          </a:xfrm>
        </p:spPr>
        <p:txBody>
          <a:bodyPr/>
          <a:lstStyle/>
          <a:p>
            <a:r>
              <a:rPr lang="en-US" altLang="en-US"/>
              <a:t>He will judge the people </a:t>
            </a:r>
            <a:br>
              <a:rPr lang="en-US" altLang="en-US"/>
            </a:br>
            <a:r>
              <a:rPr lang="en-US" altLang="en-US"/>
              <a:t>of the earth; </a:t>
            </a:r>
            <a:br>
              <a:rPr lang="en-US" altLang="en-US"/>
            </a:br>
            <a:r>
              <a:rPr lang="en-US" altLang="en-US"/>
              <a:t>many nations will obey.</a:t>
            </a:r>
          </a:p>
        </p:txBody>
      </p:sp>
      <p:sp>
        <p:nvSpPr>
          <p:cNvPr id="6" name="Text Placeholder 5">
            <a:extLst>
              <a:ext uri="{FF2B5EF4-FFF2-40B4-BE49-F238E27FC236}">
                <a16:creationId xmlns:a16="http://schemas.microsoft.com/office/drawing/2014/main" id="{57E4675A-F3CE-484C-8780-32BFE5B974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3250" name="Title 1">
            <a:extLst>
              <a:ext uri="{FF2B5EF4-FFF2-40B4-BE49-F238E27FC236}">
                <a16:creationId xmlns:a16="http://schemas.microsoft.com/office/drawing/2014/main" id="{489E175D-F089-4C9D-9B6F-69FEB587D6DA}"/>
              </a:ext>
            </a:extLst>
          </p:cNvPr>
          <p:cNvSpPr>
            <a:spLocks noGrp="1"/>
          </p:cNvSpPr>
          <p:nvPr>
            <p:ph type="ctrTitle"/>
          </p:nvPr>
        </p:nvSpPr>
        <p:spPr>
          <a:xfrm>
            <a:off x="76200" y="1514475"/>
            <a:ext cx="12039600" cy="4352925"/>
          </a:xfrm>
        </p:spPr>
        <p:txBody>
          <a:bodyPr/>
          <a:lstStyle/>
          <a:p>
            <a:r>
              <a:rPr lang="en-US" altLang="en-US"/>
              <a:t>Let us go up to the mountain </a:t>
            </a:r>
            <a:br>
              <a:rPr lang="en-US" altLang="en-US"/>
            </a:br>
            <a:r>
              <a:rPr lang="en-US" altLang="en-US"/>
              <a:t>of the Lord. There He will </a:t>
            </a:r>
            <a:br>
              <a:rPr lang="en-US" altLang="en-US"/>
            </a:br>
            <a:r>
              <a:rPr lang="en-US" altLang="en-US"/>
              <a:t>teach all nations of His ways. </a:t>
            </a:r>
          </a:p>
        </p:txBody>
      </p:sp>
      <p:sp>
        <p:nvSpPr>
          <p:cNvPr id="3" name="Text Placeholder 2">
            <a:extLst>
              <a:ext uri="{FF2B5EF4-FFF2-40B4-BE49-F238E27FC236}">
                <a16:creationId xmlns:a16="http://schemas.microsoft.com/office/drawing/2014/main" id="{404C2CEE-BA33-46D3-A2DE-AA1ADD81A0C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4274" name="Title 1">
            <a:extLst>
              <a:ext uri="{FF2B5EF4-FFF2-40B4-BE49-F238E27FC236}">
                <a16:creationId xmlns:a16="http://schemas.microsoft.com/office/drawing/2014/main" id="{C2E13DF6-BC2C-45F9-8B76-3232E030CC71}"/>
              </a:ext>
            </a:extLst>
          </p:cNvPr>
          <p:cNvSpPr>
            <a:spLocks noGrp="1"/>
          </p:cNvSpPr>
          <p:nvPr>
            <p:ph type="ctrTitle"/>
          </p:nvPr>
        </p:nvSpPr>
        <p:spPr>
          <a:xfrm>
            <a:off x="76200" y="1514475"/>
            <a:ext cx="12039600" cy="4352925"/>
          </a:xfrm>
        </p:spPr>
        <p:txBody>
          <a:bodyPr/>
          <a:lstStyle/>
          <a:p>
            <a:r>
              <a:rPr lang="en-US" altLang="en-US"/>
              <a:t>We will walk in the </a:t>
            </a:r>
            <a:br>
              <a:rPr lang="en-US" altLang="en-US"/>
            </a:br>
            <a:r>
              <a:rPr lang="en-US" altLang="en-US"/>
              <a:t>paths of the Lord. </a:t>
            </a:r>
            <a:br>
              <a:rPr lang="en-US" altLang="en-US"/>
            </a:br>
            <a:r>
              <a:rPr lang="en-US" altLang="en-US"/>
              <a:t>The Lord God reigns!</a:t>
            </a:r>
          </a:p>
        </p:txBody>
      </p:sp>
      <p:sp>
        <p:nvSpPr>
          <p:cNvPr id="6" name="Text Placeholder 5">
            <a:extLst>
              <a:ext uri="{FF2B5EF4-FFF2-40B4-BE49-F238E27FC236}">
                <a16:creationId xmlns:a16="http://schemas.microsoft.com/office/drawing/2014/main" id="{98E58EA6-B9C3-4D74-8BEA-5AEF9EDDF36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5298" name="Title 1">
            <a:extLst>
              <a:ext uri="{FF2B5EF4-FFF2-40B4-BE49-F238E27FC236}">
                <a16:creationId xmlns:a16="http://schemas.microsoft.com/office/drawing/2014/main" id="{5F4CAAF2-85B0-473E-898E-E1FF718D8556}"/>
              </a:ext>
            </a:extLst>
          </p:cNvPr>
          <p:cNvSpPr>
            <a:spLocks noGrp="1"/>
          </p:cNvSpPr>
          <p:nvPr>
            <p:ph type="ctrTitle"/>
          </p:nvPr>
        </p:nvSpPr>
        <p:spPr>
          <a:xfrm>
            <a:off x="76200" y="1514475"/>
            <a:ext cx="12039600" cy="4352925"/>
          </a:xfrm>
        </p:spPr>
        <p:txBody>
          <a:bodyPr/>
          <a:lstStyle/>
          <a:p>
            <a:r>
              <a:rPr lang="en-US" altLang="en-US"/>
              <a:t>They will beat their spears </a:t>
            </a:r>
            <a:br>
              <a:rPr lang="en-US" altLang="en-US"/>
            </a:br>
            <a:r>
              <a:rPr lang="en-US" altLang="en-US"/>
              <a:t>to pruning hooks and make </a:t>
            </a:r>
            <a:br>
              <a:rPr lang="en-US" altLang="en-US"/>
            </a:br>
            <a:r>
              <a:rPr lang="en-US" altLang="en-US"/>
              <a:t>plowshares of their swords. </a:t>
            </a:r>
          </a:p>
        </p:txBody>
      </p:sp>
      <p:sp>
        <p:nvSpPr>
          <p:cNvPr id="3" name="Text Placeholder 2">
            <a:extLst>
              <a:ext uri="{FF2B5EF4-FFF2-40B4-BE49-F238E27FC236}">
                <a16:creationId xmlns:a16="http://schemas.microsoft.com/office/drawing/2014/main" id="{D516F086-4F9B-4D38-8956-48E5364C792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6322" name="Title 1">
            <a:extLst>
              <a:ext uri="{FF2B5EF4-FFF2-40B4-BE49-F238E27FC236}">
                <a16:creationId xmlns:a16="http://schemas.microsoft.com/office/drawing/2014/main" id="{9F1BA60E-EA68-4313-9631-1D4754430400}"/>
              </a:ext>
            </a:extLst>
          </p:cNvPr>
          <p:cNvSpPr>
            <a:spLocks noGrp="1"/>
          </p:cNvSpPr>
          <p:nvPr>
            <p:ph type="ctrTitle"/>
          </p:nvPr>
        </p:nvSpPr>
        <p:spPr>
          <a:xfrm>
            <a:off x="76200" y="1514475"/>
            <a:ext cx="12039600" cy="4352925"/>
          </a:xfrm>
        </p:spPr>
        <p:txBody>
          <a:bodyPr/>
          <a:lstStyle/>
          <a:p>
            <a:r>
              <a:rPr lang="en-US" altLang="en-US"/>
              <a:t>Nations will not take up </a:t>
            </a:r>
            <a:br>
              <a:rPr lang="en-US" altLang="en-US"/>
            </a:br>
            <a:r>
              <a:rPr lang="en-US" altLang="en-US"/>
              <a:t>swords again and will </a:t>
            </a:r>
            <a:br>
              <a:rPr lang="en-US" altLang="en-US"/>
            </a:br>
            <a:r>
              <a:rPr lang="en-US" altLang="en-US"/>
              <a:t>train for war no more.</a:t>
            </a:r>
          </a:p>
        </p:txBody>
      </p:sp>
      <p:sp>
        <p:nvSpPr>
          <p:cNvPr id="6" name="Text Placeholder 5">
            <a:extLst>
              <a:ext uri="{FF2B5EF4-FFF2-40B4-BE49-F238E27FC236}">
                <a16:creationId xmlns:a16="http://schemas.microsoft.com/office/drawing/2014/main" id="{907C0D29-1EFE-44F5-976B-56241A9A69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7346" name="Title 1">
            <a:extLst>
              <a:ext uri="{FF2B5EF4-FFF2-40B4-BE49-F238E27FC236}">
                <a16:creationId xmlns:a16="http://schemas.microsoft.com/office/drawing/2014/main" id="{515593A0-A5E2-4DED-9225-F6224053E954}"/>
              </a:ext>
            </a:extLst>
          </p:cNvPr>
          <p:cNvSpPr>
            <a:spLocks noGrp="1"/>
          </p:cNvSpPr>
          <p:nvPr>
            <p:ph type="ctrTitle"/>
          </p:nvPr>
        </p:nvSpPr>
        <p:spPr>
          <a:xfrm>
            <a:off x="76200" y="1514475"/>
            <a:ext cx="12039600" cy="4352925"/>
          </a:xfrm>
        </p:spPr>
        <p:txBody>
          <a:bodyPr/>
          <a:lstStyle/>
          <a:p>
            <a:r>
              <a:rPr lang="en-US" altLang="en-US"/>
              <a:t>Let us go up to the mountain </a:t>
            </a:r>
            <a:br>
              <a:rPr lang="en-US" altLang="en-US"/>
            </a:br>
            <a:r>
              <a:rPr lang="en-US" altLang="en-US"/>
              <a:t>of the Lord. There He will </a:t>
            </a:r>
            <a:br>
              <a:rPr lang="en-US" altLang="en-US"/>
            </a:br>
            <a:r>
              <a:rPr lang="en-US" altLang="en-US"/>
              <a:t>teach all nations of His ways. </a:t>
            </a:r>
          </a:p>
        </p:txBody>
      </p:sp>
      <p:sp>
        <p:nvSpPr>
          <p:cNvPr id="3" name="Text Placeholder 2">
            <a:extLst>
              <a:ext uri="{FF2B5EF4-FFF2-40B4-BE49-F238E27FC236}">
                <a16:creationId xmlns:a16="http://schemas.microsoft.com/office/drawing/2014/main" id="{680D6DEA-D373-4761-BB77-B7C2F377246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8370" name="Title 1">
            <a:extLst>
              <a:ext uri="{FF2B5EF4-FFF2-40B4-BE49-F238E27FC236}">
                <a16:creationId xmlns:a16="http://schemas.microsoft.com/office/drawing/2014/main" id="{C09CAD8C-7FD4-49B3-88D0-64FA109BDE6C}"/>
              </a:ext>
            </a:extLst>
          </p:cNvPr>
          <p:cNvSpPr>
            <a:spLocks noGrp="1"/>
          </p:cNvSpPr>
          <p:nvPr>
            <p:ph type="ctrTitle"/>
          </p:nvPr>
        </p:nvSpPr>
        <p:spPr>
          <a:xfrm>
            <a:off x="76200" y="1514475"/>
            <a:ext cx="12039600" cy="4352925"/>
          </a:xfrm>
        </p:spPr>
        <p:txBody>
          <a:bodyPr/>
          <a:lstStyle/>
          <a:p>
            <a:r>
              <a:rPr lang="en-US" altLang="en-US"/>
              <a:t>We will walk in the </a:t>
            </a:r>
            <a:br>
              <a:rPr lang="en-US" altLang="en-US"/>
            </a:br>
            <a:r>
              <a:rPr lang="en-US" altLang="en-US"/>
              <a:t>paths of the Lord. </a:t>
            </a:r>
            <a:br>
              <a:rPr lang="en-US" altLang="en-US"/>
            </a:br>
            <a:r>
              <a:rPr lang="en-US" altLang="en-US"/>
              <a:t>The Lord God reigns!</a:t>
            </a:r>
          </a:p>
        </p:txBody>
      </p:sp>
      <p:sp>
        <p:nvSpPr>
          <p:cNvPr id="6" name="Text Placeholder 5">
            <a:extLst>
              <a:ext uri="{FF2B5EF4-FFF2-40B4-BE49-F238E27FC236}">
                <a16:creationId xmlns:a16="http://schemas.microsoft.com/office/drawing/2014/main" id="{1EEEEE61-5F29-4691-8DEB-04580DB510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2226" name="Title 1">
            <a:extLst>
              <a:ext uri="{FF2B5EF4-FFF2-40B4-BE49-F238E27FC236}">
                <a16:creationId xmlns:a16="http://schemas.microsoft.com/office/drawing/2014/main" id="{34FD3F51-00F3-4F03-A2EA-A618E2F9845A}"/>
              </a:ext>
            </a:extLst>
          </p:cNvPr>
          <p:cNvSpPr>
            <a:spLocks noGrp="1"/>
          </p:cNvSpPr>
          <p:nvPr>
            <p:ph type="ctrTitle"/>
          </p:nvPr>
        </p:nvSpPr>
        <p:spPr>
          <a:xfrm>
            <a:off x="914400" y="1895475"/>
            <a:ext cx="10363200" cy="3362325"/>
          </a:xfrm>
        </p:spPr>
        <p:txBody>
          <a:bodyPr/>
          <a:lstStyle/>
          <a:p>
            <a:pPr>
              <a:defRPr/>
            </a:pPr>
            <a:r>
              <a:rPr lang="en-US" altLang="x-none"/>
              <a:t>From All Who Dwell </a:t>
            </a:r>
            <a:br>
              <a:rPr lang="en-US" altLang="x-none"/>
            </a:br>
            <a:r>
              <a:rPr lang="en-US" altLang="x-none"/>
              <a:t>Below the Skies</a:t>
            </a:r>
            <a:endParaRPr lang="en-US" altLang="x-none" dirty="0"/>
          </a:p>
        </p:txBody>
      </p:sp>
      <p:sp>
        <p:nvSpPr>
          <p:cNvPr id="3" name="Text Placeholder 2">
            <a:extLst>
              <a:ext uri="{FF2B5EF4-FFF2-40B4-BE49-F238E27FC236}">
                <a16:creationId xmlns:a16="http://schemas.microsoft.com/office/drawing/2014/main" id="{7D7E77CF-2DE8-4802-A681-50C34B736359}"/>
              </a:ext>
            </a:extLst>
          </p:cNvPr>
          <p:cNvSpPr>
            <a:spLocks noGrp="1"/>
          </p:cNvSpPr>
          <p:nvPr>
            <p:ph type="body" sz="quarter" idx="10"/>
          </p:nvPr>
        </p:nvSpPr>
        <p:spPr>
          <a:xfrm>
            <a:off x="914400" y="692150"/>
            <a:ext cx="10363200" cy="831850"/>
          </a:xfrm>
        </p:spPr>
        <p:txBody>
          <a:bodyPr/>
          <a:lstStyle/>
          <a:p>
            <a:pPr>
              <a:defRPr/>
            </a:pPr>
            <a:r>
              <a:rPr lang="en-US" altLang="x-none"/>
              <a:t>Hymn 95</a:t>
            </a:r>
            <a:endParaRPr lang="en-US" dirty="0"/>
          </a:p>
        </p:txBody>
      </p:sp>
      <p:sp>
        <p:nvSpPr>
          <p:cNvPr id="9" name="Text Placeholder 8">
            <a:extLst>
              <a:ext uri="{FF2B5EF4-FFF2-40B4-BE49-F238E27FC236}">
                <a16:creationId xmlns:a16="http://schemas.microsoft.com/office/drawing/2014/main" id="{E8CF4228-62D5-477E-BA63-0A74F9321B4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0AAEEAA6-0402-4046-BCAA-5F2CEF01545D}"/>
              </a:ext>
            </a:extLst>
          </p:cNvPr>
          <p:cNvSpPr>
            <a:spLocks noGrp="1"/>
          </p:cNvSpPr>
          <p:nvPr>
            <p:ph type="ctrTitle"/>
          </p:nvPr>
        </p:nvSpPr>
        <p:spPr>
          <a:xfrm>
            <a:off x="76200" y="1514475"/>
            <a:ext cx="12039600" cy="4352925"/>
          </a:xfrm>
        </p:spPr>
        <p:txBody>
          <a:bodyPr/>
          <a:lstStyle/>
          <a:p>
            <a:r>
              <a:rPr lang="en-US" altLang="en-US"/>
              <a:t>They are chaff before the wind, </a:t>
            </a:r>
            <a:br>
              <a:rPr lang="en-US" altLang="en-US"/>
            </a:br>
            <a:r>
              <a:rPr lang="en-US" altLang="en-US"/>
              <a:t>driven to and fro.</a:t>
            </a:r>
          </a:p>
        </p:txBody>
      </p:sp>
      <p:sp>
        <p:nvSpPr>
          <p:cNvPr id="6" name="Text Placeholder 5">
            <a:extLst>
              <a:ext uri="{FF2B5EF4-FFF2-40B4-BE49-F238E27FC236}">
                <a16:creationId xmlns:a16="http://schemas.microsoft.com/office/drawing/2014/main" id="{D535C211-0191-47B0-837D-A26ECF6AC0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Title 1">
            <a:extLst>
              <a:ext uri="{FF2B5EF4-FFF2-40B4-BE49-F238E27FC236}">
                <a16:creationId xmlns:a16="http://schemas.microsoft.com/office/drawing/2014/main" id="{BAFF561C-88D0-4C0F-BB3A-2DC0B17602D1}"/>
              </a:ext>
            </a:extLst>
          </p:cNvPr>
          <p:cNvSpPr>
            <a:spLocks noGrp="1"/>
          </p:cNvSpPr>
          <p:nvPr>
            <p:ph type="ctrTitle"/>
          </p:nvPr>
        </p:nvSpPr>
        <p:spPr>
          <a:xfrm>
            <a:off x="76200" y="1514475"/>
            <a:ext cx="12039600" cy="4352925"/>
          </a:xfrm>
        </p:spPr>
        <p:txBody>
          <a:bodyPr/>
          <a:lstStyle/>
          <a:p>
            <a:r>
              <a:rPr lang="en-US" altLang="en-US"/>
              <a:t>O Eternal, who shall dwell </a:t>
            </a:r>
            <a:br>
              <a:rPr lang="en-US" altLang="en-US"/>
            </a:br>
            <a:r>
              <a:rPr lang="en-US" altLang="en-US"/>
              <a:t>in the temple of Thy grace? </a:t>
            </a:r>
          </a:p>
        </p:txBody>
      </p:sp>
      <p:sp>
        <p:nvSpPr>
          <p:cNvPr id="3" name="Text Placeholder 2">
            <a:extLst>
              <a:ext uri="{FF2B5EF4-FFF2-40B4-BE49-F238E27FC236}">
                <a16:creationId xmlns:a16="http://schemas.microsoft.com/office/drawing/2014/main" id="{C1FDCC5E-7FA0-4E3B-B326-21827C4F5AD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42" name="Title 1">
            <a:extLst>
              <a:ext uri="{FF2B5EF4-FFF2-40B4-BE49-F238E27FC236}">
                <a16:creationId xmlns:a16="http://schemas.microsoft.com/office/drawing/2014/main" id="{5A8564BC-C3EA-46CA-8A10-8BE4F47684D9}"/>
              </a:ext>
            </a:extLst>
          </p:cNvPr>
          <p:cNvSpPr>
            <a:spLocks noGrp="1"/>
          </p:cNvSpPr>
          <p:nvPr>
            <p:ph type="ctrTitle"/>
          </p:nvPr>
        </p:nvSpPr>
        <p:spPr>
          <a:xfrm>
            <a:off x="76200" y="1514475"/>
            <a:ext cx="12039600" cy="4352925"/>
          </a:xfrm>
        </p:spPr>
        <p:txBody>
          <a:bodyPr/>
          <a:lstStyle/>
          <a:p>
            <a:r>
              <a:rPr lang="en-US" altLang="en-US"/>
              <a:t>From all who dwell </a:t>
            </a:r>
            <a:br>
              <a:rPr lang="en-US" altLang="en-US"/>
            </a:br>
            <a:r>
              <a:rPr lang="en-US" altLang="en-US"/>
              <a:t>below the skies </a:t>
            </a:r>
            <a:br>
              <a:rPr lang="en-US" altLang="en-US"/>
            </a:br>
            <a:r>
              <a:rPr lang="en-US" altLang="en-US"/>
              <a:t>let our Creator’s praise arise; </a:t>
            </a:r>
            <a:br>
              <a:rPr lang="en-US" altLang="en-US"/>
            </a:br>
            <a:r>
              <a:rPr lang="en-US" altLang="en-US"/>
              <a:t>Alleluia! Alleluia! </a:t>
            </a:r>
          </a:p>
        </p:txBody>
      </p:sp>
      <p:sp>
        <p:nvSpPr>
          <p:cNvPr id="3" name="Text Placeholder 2">
            <a:extLst>
              <a:ext uri="{FF2B5EF4-FFF2-40B4-BE49-F238E27FC236}">
                <a16:creationId xmlns:a16="http://schemas.microsoft.com/office/drawing/2014/main" id="{8D77ECCD-DEF6-466E-B62D-AF4AFE9E480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2466" name="Title 1">
            <a:extLst>
              <a:ext uri="{FF2B5EF4-FFF2-40B4-BE49-F238E27FC236}">
                <a16:creationId xmlns:a16="http://schemas.microsoft.com/office/drawing/2014/main" id="{90E557F7-9B66-454F-A5F1-A2676F55FA84}"/>
              </a:ext>
            </a:extLst>
          </p:cNvPr>
          <p:cNvSpPr>
            <a:spLocks noGrp="1"/>
          </p:cNvSpPr>
          <p:nvPr>
            <p:ph type="ctrTitle"/>
          </p:nvPr>
        </p:nvSpPr>
        <p:spPr>
          <a:xfrm>
            <a:off x="76200" y="1514475"/>
            <a:ext cx="12039600" cy="4352925"/>
          </a:xfrm>
        </p:spPr>
        <p:txBody>
          <a:bodyPr/>
          <a:lstStyle/>
          <a:p>
            <a:r>
              <a:rPr lang="en-US" altLang="en-US"/>
              <a:t>Let our Redeemer’s </a:t>
            </a:r>
            <a:br>
              <a:rPr lang="en-US" altLang="en-US"/>
            </a:br>
            <a:r>
              <a:rPr lang="en-US" altLang="en-US"/>
              <a:t>name be sung </a:t>
            </a:r>
            <a:br>
              <a:rPr lang="en-US" altLang="en-US"/>
            </a:br>
            <a:r>
              <a:rPr lang="en-US" altLang="en-US"/>
              <a:t>through ev’ry land, </a:t>
            </a:r>
            <a:br>
              <a:rPr lang="en-US" altLang="en-US"/>
            </a:br>
            <a:r>
              <a:rPr lang="en-US" altLang="en-US"/>
              <a:t>in ev’ry tongue. </a:t>
            </a:r>
          </a:p>
        </p:txBody>
      </p:sp>
      <p:sp>
        <p:nvSpPr>
          <p:cNvPr id="6" name="Text Placeholder 5">
            <a:extLst>
              <a:ext uri="{FF2B5EF4-FFF2-40B4-BE49-F238E27FC236}">
                <a16:creationId xmlns:a16="http://schemas.microsoft.com/office/drawing/2014/main" id="{90B6CC06-17D2-418B-B15E-A1FEBA47EF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3490" name="Title 1">
            <a:extLst>
              <a:ext uri="{FF2B5EF4-FFF2-40B4-BE49-F238E27FC236}">
                <a16:creationId xmlns:a16="http://schemas.microsoft.com/office/drawing/2014/main" id="{0259B968-5353-4D41-9C44-719F61526556}"/>
              </a:ext>
            </a:extLst>
          </p:cNvPr>
          <p:cNvSpPr>
            <a:spLocks noGrp="1"/>
          </p:cNvSpPr>
          <p:nvPr>
            <p:ph type="ctrTitle"/>
          </p:nvPr>
        </p:nvSpPr>
        <p:spPr>
          <a:xfrm>
            <a:off x="76200" y="1514475"/>
            <a:ext cx="12039600" cy="4352925"/>
          </a:xfrm>
        </p:spPr>
        <p:txBody>
          <a:bodyPr/>
          <a:lstStyle/>
          <a:p>
            <a:r>
              <a:rPr lang="en-US" altLang="en-US"/>
              <a:t>O praise Him, O praise Him, </a:t>
            </a:r>
            <a:br>
              <a:rPr lang="en-US" altLang="en-US"/>
            </a:br>
            <a:r>
              <a:rPr lang="en-US" altLang="en-US"/>
              <a:t>Alleluia! Alleluia! </a:t>
            </a:r>
            <a:br>
              <a:rPr lang="en-US" altLang="en-US"/>
            </a:br>
            <a:r>
              <a:rPr lang="en-US" altLang="en-US"/>
              <a:t>Alleluia!</a:t>
            </a:r>
          </a:p>
        </p:txBody>
      </p:sp>
      <p:sp>
        <p:nvSpPr>
          <p:cNvPr id="3" name="Text Placeholder 2">
            <a:extLst>
              <a:ext uri="{FF2B5EF4-FFF2-40B4-BE49-F238E27FC236}">
                <a16:creationId xmlns:a16="http://schemas.microsoft.com/office/drawing/2014/main" id="{4C482120-C23B-46BB-8FE1-5BC8304AFB8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4514" name="Title 1">
            <a:extLst>
              <a:ext uri="{FF2B5EF4-FFF2-40B4-BE49-F238E27FC236}">
                <a16:creationId xmlns:a16="http://schemas.microsoft.com/office/drawing/2014/main" id="{65ECE225-0EC3-4D72-82C4-629229A86B36}"/>
              </a:ext>
            </a:extLst>
          </p:cNvPr>
          <p:cNvSpPr>
            <a:spLocks noGrp="1"/>
          </p:cNvSpPr>
          <p:nvPr>
            <p:ph type="ctrTitle"/>
          </p:nvPr>
        </p:nvSpPr>
        <p:spPr>
          <a:xfrm>
            <a:off x="76200" y="1514475"/>
            <a:ext cx="12039600" cy="4352925"/>
          </a:xfrm>
        </p:spPr>
        <p:txBody>
          <a:bodyPr/>
          <a:lstStyle/>
          <a:p>
            <a:r>
              <a:rPr lang="en-US" altLang="en-US"/>
              <a:t>In ev’ry land begin the song, </a:t>
            </a:r>
            <a:br>
              <a:rPr lang="en-US" altLang="en-US"/>
            </a:br>
            <a:r>
              <a:rPr lang="en-US" altLang="en-US"/>
              <a:t>to ev’ry land the strains belong;</a:t>
            </a:r>
            <a:br>
              <a:rPr lang="en-US" altLang="en-US"/>
            </a:br>
            <a:r>
              <a:rPr lang="en-US" altLang="en-US"/>
              <a:t> Alleluia! Alleluia! </a:t>
            </a:r>
          </a:p>
        </p:txBody>
      </p:sp>
      <p:sp>
        <p:nvSpPr>
          <p:cNvPr id="3" name="Text Placeholder 2">
            <a:extLst>
              <a:ext uri="{FF2B5EF4-FFF2-40B4-BE49-F238E27FC236}">
                <a16:creationId xmlns:a16="http://schemas.microsoft.com/office/drawing/2014/main" id="{E1A24D8B-2A89-4C0C-BDBA-67167144F75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5538" name="Title 1">
            <a:extLst>
              <a:ext uri="{FF2B5EF4-FFF2-40B4-BE49-F238E27FC236}">
                <a16:creationId xmlns:a16="http://schemas.microsoft.com/office/drawing/2014/main" id="{AC22C34F-8260-4B5E-A795-4455472BB254}"/>
              </a:ext>
            </a:extLst>
          </p:cNvPr>
          <p:cNvSpPr>
            <a:spLocks noGrp="1"/>
          </p:cNvSpPr>
          <p:nvPr>
            <p:ph type="ctrTitle"/>
          </p:nvPr>
        </p:nvSpPr>
        <p:spPr>
          <a:xfrm>
            <a:off x="76200" y="1514475"/>
            <a:ext cx="12039600" cy="4352925"/>
          </a:xfrm>
        </p:spPr>
        <p:txBody>
          <a:bodyPr/>
          <a:lstStyle/>
          <a:p>
            <a:r>
              <a:rPr lang="en-US" altLang="en-US"/>
              <a:t>In cheerful sound </a:t>
            </a:r>
            <a:br>
              <a:rPr lang="en-US" altLang="en-US"/>
            </a:br>
            <a:r>
              <a:rPr lang="en-US" altLang="en-US"/>
              <a:t>all voices raise </a:t>
            </a:r>
            <a:br>
              <a:rPr lang="en-US" altLang="en-US"/>
            </a:br>
            <a:r>
              <a:rPr lang="en-US" altLang="en-US"/>
              <a:t>and fill the world </a:t>
            </a:r>
            <a:br>
              <a:rPr lang="en-US" altLang="en-US"/>
            </a:br>
            <a:r>
              <a:rPr lang="en-US" altLang="en-US"/>
              <a:t>with joyful praise.</a:t>
            </a:r>
          </a:p>
        </p:txBody>
      </p:sp>
      <p:sp>
        <p:nvSpPr>
          <p:cNvPr id="6" name="Text Placeholder 5">
            <a:extLst>
              <a:ext uri="{FF2B5EF4-FFF2-40B4-BE49-F238E27FC236}">
                <a16:creationId xmlns:a16="http://schemas.microsoft.com/office/drawing/2014/main" id="{59E06244-BDF6-453F-BE25-AA3D1EF7A6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6562" name="Title 1">
            <a:extLst>
              <a:ext uri="{FF2B5EF4-FFF2-40B4-BE49-F238E27FC236}">
                <a16:creationId xmlns:a16="http://schemas.microsoft.com/office/drawing/2014/main" id="{D155F0E2-97F1-42B9-BA1B-C635491B096C}"/>
              </a:ext>
            </a:extLst>
          </p:cNvPr>
          <p:cNvSpPr>
            <a:spLocks noGrp="1"/>
          </p:cNvSpPr>
          <p:nvPr>
            <p:ph type="ctrTitle"/>
          </p:nvPr>
        </p:nvSpPr>
        <p:spPr>
          <a:xfrm>
            <a:off x="76200" y="1514475"/>
            <a:ext cx="12039600" cy="4352925"/>
          </a:xfrm>
        </p:spPr>
        <p:txBody>
          <a:bodyPr/>
          <a:lstStyle/>
          <a:p>
            <a:r>
              <a:rPr lang="en-US" altLang="en-US"/>
              <a:t>O praise Him, O praise Him, </a:t>
            </a:r>
            <a:br>
              <a:rPr lang="en-US" altLang="en-US"/>
            </a:br>
            <a:r>
              <a:rPr lang="en-US" altLang="en-US"/>
              <a:t>Alleluia! Alleluia! </a:t>
            </a:r>
            <a:br>
              <a:rPr lang="en-US" altLang="en-US"/>
            </a:br>
            <a:r>
              <a:rPr lang="en-US" altLang="en-US"/>
              <a:t>Alleluia!</a:t>
            </a:r>
          </a:p>
        </p:txBody>
      </p:sp>
      <p:sp>
        <p:nvSpPr>
          <p:cNvPr id="3" name="Text Placeholder 2">
            <a:extLst>
              <a:ext uri="{FF2B5EF4-FFF2-40B4-BE49-F238E27FC236}">
                <a16:creationId xmlns:a16="http://schemas.microsoft.com/office/drawing/2014/main" id="{F705AAEF-6E4B-4D3D-A87B-29F30D8CAE7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7586" name="Title 1">
            <a:extLst>
              <a:ext uri="{FF2B5EF4-FFF2-40B4-BE49-F238E27FC236}">
                <a16:creationId xmlns:a16="http://schemas.microsoft.com/office/drawing/2014/main" id="{E28E4798-A016-4DE2-A047-D54B9313C4D6}"/>
              </a:ext>
            </a:extLst>
          </p:cNvPr>
          <p:cNvSpPr>
            <a:spLocks noGrp="1"/>
          </p:cNvSpPr>
          <p:nvPr>
            <p:ph type="ctrTitle"/>
          </p:nvPr>
        </p:nvSpPr>
        <p:spPr>
          <a:xfrm>
            <a:off x="76200" y="1514475"/>
            <a:ext cx="12039600" cy="4352925"/>
          </a:xfrm>
        </p:spPr>
        <p:txBody>
          <a:bodyPr/>
          <a:lstStyle/>
          <a:p>
            <a:r>
              <a:rPr lang="en-US" altLang="en-US"/>
              <a:t>Eternal are Thy mercies, Lord; </a:t>
            </a:r>
            <a:br>
              <a:rPr lang="en-US" altLang="en-US"/>
            </a:br>
            <a:r>
              <a:rPr lang="en-US" altLang="en-US"/>
              <a:t>Eternal truth attends Thy word;</a:t>
            </a:r>
            <a:br>
              <a:rPr lang="en-US" altLang="en-US"/>
            </a:br>
            <a:r>
              <a:rPr lang="en-US" altLang="en-US"/>
              <a:t> Alleluia! Alleluia!</a:t>
            </a:r>
          </a:p>
        </p:txBody>
      </p:sp>
      <p:sp>
        <p:nvSpPr>
          <p:cNvPr id="3" name="Text Placeholder 2">
            <a:extLst>
              <a:ext uri="{FF2B5EF4-FFF2-40B4-BE49-F238E27FC236}">
                <a16:creationId xmlns:a16="http://schemas.microsoft.com/office/drawing/2014/main" id="{1B330EC7-49C7-447B-9ECE-80BCBD3190A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8610" name="Title 1">
            <a:extLst>
              <a:ext uri="{FF2B5EF4-FFF2-40B4-BE49-F238E27FC236}">
                <a16:creationId xmlns:a16="http://schemas.microsoft.com/office/drawing/2014/main" id="{2C4BB7B5-30A2-49E0-BFBE-330489D337E6}"/>
              </a:ext>
            </a:extLst>
          </p:cNvPr>
          <p:cNvSpPr>
            <a:spLocks noGrp="1"/>
          </p:cNvSpPr>
          <p:nvPr>
            <p:ph type="ctrTitle"/>
          </p:nvPr>
        </p:nvSpPr>
        <p:spPr>
          <a:xfrm>
            <a:off x="76200" y="1514475"/>
            <a:ext cx="12039600" cy="4352925"/>
          </a:xfrm>
        </p:spPr>
        <p:txBody>
          <a:bodyPr/>
          <a:lstStyle/>
          <a:p>
            <a:r>
              <a:rPr lang="en-US" altLang="en-US"/>
              <a:t>Thy praise shall sound </a:t>
            </a:r>
            <a:br>
              <a:rPr lang="en-US" altLang="en-US"/>
            </a:br>
            <a:r>
              <a:rPr lang="en-US" altLang="en-US"/>
              <a:t>from shore to shore, </a:t>
            </a:r>
            <a:br>
              <a:rPr lang="en-US" altLang="en-US"/>
            </a:br>
            <a:r>
              <a:rPr lang="en-US" altLang="en-US"/>
              <a:t>till suns shall rise </a:t>
            </a:r>
            <a:br>
              <a:rPr lang="en-US" altLang="en-US"/>
            </a:br>
            <a:r>
              <a:rPr lang="en-US" altLang="en-US"/>
              <a:t>and set no more. </a:t>
            </a:r>
          </a:p>
        </p:txBody>
      </p:sp>
      <p:sp>
        <p:nvSpPr>
          <p:cNvPr id="6" name="Text Placeholder 5">
            <a:extLst>
              <a:ext uri="{FF2B5EF4-FFF2-40B4-BE49-F238E27FC236}">
                <a16:creationId xmlns:a16="http://schemas.microsoft.com/office/drawing/2014/main" id="{F376177A-67AD-4A14-B7DA-AB4856AD92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9634" name="Title 1">
            <a:extLst>
              <a:ext uri="{FF2B5EF4-FFF2-40B4-BE49-F238E27FC236}">
                <a16:creationId xmlns:a16="http://schemas.microsoft.com/office/drawing/2014/main" id="{E104DD3B-BB7D-4460-AF85-2D3C5633DA48}"/>
              </a:ext>
            </a:extLst>
          </p:cNvPr>
          <p:cNvSpPr>
            <a:spLocks noGrp="1"/>
          </p:cNvSpPr>
          <p:nvPr>
            <p:ph type="ctrTitle"/>
          </p:nvPr>
        </p:nvSpPr>
        <p:spPr>
          <a:xfrm>
            <a:off x="76200" y="1514475"/>
            <a:ext cx="12039600" cy="4352925"/>
          </a:xfrm>
        </p:spPr>
        <p:txBody>
          <a:bodyPr/>
          <a:lstStyle/>
          <a:p>
            <a:r>
              <a:rPr lang="en-US" altLang="en-US"/>
              <a:t>O praise Him, O praise Him, </a:t>
            </a:r>
            <a:br>
              <a:rPr lang="en-US" altLang="en-US"/>
            </a:br>
            <a:r>
              <a:rPr lang="en-US" altLang="en-US"/>
              <a:t>Alleluia! Alleluia! </a:t>
            </a:r>
            <a:br>
              <a:rPr lang="en-US" altLang="en-US"/>
            </a:br>
            <a:r>
              <a:rPr lang="en-US" altLang="en-US"/>
              <a:t>Alleluia!</a:t>
            </a:r>
          </a:p>
        </p:txBody>
      </p:sp>
      <p:sp>
        <p:nvSpPr>
          <p:cNvPr id="3" name="Text Placeholder 2">
            <a:extLst>
              <a:ext uri="{FF2B5EF4-FFF2-40B4-BE49-F238E27FC236}">
                <a16:creationId xmlns:a16="http://schemas.microsoft.com/office/drawing/2014/main" id="{BE349359-8C8A-45B7-B299-7988D82E290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Title 1">
            <a:extLst>
              <a:ext uri="{FF2B5EF4-FFF2-40B4-BE49-F238E27FC236}">
                <a16:creationId xmlns:a16="http://schemas.microsoft.com/office/drawing/2014/main" id="{03E86D39-6529-4A0B-9F73-421C23EB854C}"/>
              </a:ext>
            </a:extLst>
          </p:cNvPr>
          <p:cNvSpPr>
            <a:spLocks noGrp="1"/>
          </p:cNvSpPr>
          <p:nvPr>
            <p:ph type="ctrTitle"/>
          </p:nvPr>
        </p:nvSpPr>
        <p:spPr>
          <a:xfrm>
            <a:off x="76200" y="1514475"/>
            <a:ext cx="12039600" cy="4352925"/>
          </a:xfrm>
        </p:spPr>
        <p:txBody>
          <a:bodyPr/>
          <a:lstStyle/>
          <a:p>
            <a:r>
              <a:rPr lang="en-US" altLang="en-US"/>
              <a:t>Who shall on Thy holy hill </a:t>
            </a:r>
            <a:br>
              <a:rPr lang="en-US" altLang="en-US"/>
            </a:br>
            <a:r>
              <a:rPr lang="en-US" altLang="en-US"/>
              <a:t>have a fixed abiding place? </a:t>
            </a:r>
          </a:p>
        </p:txBody>
      </p:sp>
      <p:sp>
        <p:nvSpPr>
          <p:cNvPr id="6" name="Text Placeholder 5">
            <a:extLst>
              <a:ext uri="{FF2B5EF4-FFF2-40B4-BE49-F238E27FC236}">
                <a16:creationId xmlns:a16="http://schemas.microsoft.com/office/drawing/2014/main" id="{A1DDD7FA-A045-4AA3-808A-0D00E4283B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3490" name="Title 1">
            <a:extLst>
              <a:ext uri="{FF2B5EF4-FFF2-40B4-BE49-F238E27FC236}">
                <a16:creationId xmlns:a16="http://schemas.microsoft.com/office/drawing/2014/main" id="{75F1CD11-3A54-402A-A6C1-4F454E80AA6B}"/>
              </a:ext>
            </a:extLst>
          </p:cNvPr>
          <p:cNvSpPr>
            <a:spLocks noGrp="1"/>
          </p:cNvSpPr>
          <p:nvPr>
            <p:ph type="ctrTitle"/>
          </p:nvPr>
        </p:nvSpPr>
        <p:spPr>
          <a:xfrm>
            <a:off x="914400" y="1895475"/>
            <a:ext cx="10363200" cy="3362325"/>
          </a:xfrm>
        </p:spPr>
        <p:txBody>
          <a:bodyPr/>
          <a:lstStyle/>
          <a:p>
            <a:pPr>
              <a:defRPr/>
            </a:pPr>
            <a:r>
              <a:rPr lang="en-US" altLang="x-none"/>
              <a:t>The Mountain </a:t>
            </a:r>
            <a:br>
              <a:rPr lang="en-US" altLang="x-none"/>
            </a:br>
            <a:r>
              <a:rPr lang="en-US" altLang="x-none"/>
              <a:t>of the Lord</a:t>
            </a:r>
            <a:endParaRPr lang="en-US" altLang="x-none" dirty="0"/>
          </a:p>
        </p:txBody>
      </p:sp>
      <p:sp>
        <p:nvSpPr>
          <p:cNvPr id="3" name="Text Placeholder 2">
            <a:extLst>
              <a:ext uri="{FF2B5EF4-FFF2-40B4-BE49-F238E27FC236}">
                <a16:creationId xmlns:a16="http://schemas.microsoft.com/office/drawing/2014/main" id="{F1AE5F39-D507-4ADB-B611-A8D2A2738947}"/>
              </a:ext>
            </a:extLst>
          </p:cNvPr>
          <p:cNvSpPr>
            <a:spLocks noGrp="1"/>
          </p:cNvSpPr>
          <p:nvPr>
            <p:ph type="body" sz="quarter" idx="10"/>
          </p:nvPr>
        </p:nvSpPr>
        <p:spPr>
          <a:xfrm>
            <a:off x="914400" y="692150"/>
            <a:ext cx="10363200" cy="831850"/>
          </a:xfrm>
        </p:spPr>
        <p:txBody>
          <a:bodyPr/>
          <a:lstStyle/>
          <a:p>
            <a:pPr>
              <a:defRPr/>
            </a:pPr>
            <a:r>
              <a:rPr lang="en-US" altLang="x-none"/>
              <a:t>Hymn 96</a:t>
            </a:r>
            <a:endParaRPr lang="en-US" dirty="0"/>
          </a:p>
        </p:txBody>
      </p:sp>
      <p:sp>
        <p:nvSpPr>
          <p:cNvPr id="9" name="Text Placeholder 8">
            <a:extLst>
              <a:ext uri="{FF2B5EF4-FFF2-40B4-BE49-F238E27FC236}">
                <a16:creationId xmlns:a16="http://schemas.microsoft.com/office/drawing/2014/main" id="{B77F244C-53AA-4829-A66B-801ACB18160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2706" name="Title 1">
            <a:extLst>
              <a:ext uri="{FF2B5EF4-FFF2-40B4-BE49-F238E27FC236}">
                <a16:creationId xmlns:a16="http://schemas.microsoft.com/office/drawing/2014/main" id="{96EF60A1-747A-4B0E-96B9-C8CBB87CD423}"/>
              </a:ext>
            </a:extLst>
          </p:cNvPr>
          <p:cNvSpPr>
            <a:spLocks noGrp="1"/>
          </p:cNvSpPr>
          <p:nvPr>
            <p:ph type="ctrTitle"/>
          </p:nvPr>
        </p:nvSpPr>
        <p:spPr>
          <a:xfrm>
            <a:off x="76200" y="1514475"/>
            <a:ext cx="12039600" cy="4352925"/>
          </a:xfrm>
        </p:spPr>
        <p:txBody>
          <a:bodyPr/>
          <a:lstStyle/>
          <a:p>
            <a:r>
              <a:rPr lang="en-US" altLang="en-US"/>
              <a:t> In the last days it shall come </a:t>
            </a:r>
            <a:br>
              <a:rPr lang="en-US" altLang="en-US"/>
            </a:br>
            <a:r>
              <a:rPr lang="en-US" altLang="en-US"/>
              <a:t>to pass that the mountain </a:t>
            </a:r>
            <a:br>
              <a:rPr lang="en-US" altLang="en-US"/>
            </a:br>
            <a:r>
              <a:rPr lang="en-US" altLang="en-US"/>
              <a:t>of the house of the Lord </a:t>
            </a:r>
          </a:p>
        </p:txBody>
      </p:sp>
      <p:sp>
        <p:nvSpPr>
          <p:cNvPr id="3" name="Text Placeholder 2">
            <a:extLst>
              <a:ext uri="{FF2B5EF4-FFF2-40B4-BE49-F238E27FC236}">
                <a16:creationId xmlns:a16="http://schemas.microsoft.com/office/drawing/2014/main" id="{4A9F1EE9-6E45-4877-A3CB-F2F3A8664C6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3730" name="Title 1">
            <a:extLst>
              <a:ext uri="{FF2B5EF4-FFF2-40B4-BE49-F238E27FC236}">
                <a16:creationId xmlns:a16="http://schemas.microsoft.com/office/drawing/2014/main" id="{676068C3-D4A4-4CF8-907D-33330C3EE738}"/>
              </a:ext>
            </a:extLst>
          </p:cNvPr>
          <p:cNvSpPr>
            <a:spLocks noGrp="1"/>
          </p:cNvSpPr>
          <p:nvPr>
            <p:ph type="ctrTitle"/>
          </p:nvPr>
        </p:nvSpPr>
        <p:spPr>
          <a:xfrm>
            <a:off x="76200" y="1514475"/>
            <a:ext cx="12039600" cy="4352925"/>
          </a:xfrm>
        </p:spPr>
        <p:txBody>
          <a:bodyPr/>
          <a:lstStyle/>
          <a:p>
            <a:r>
              <a:rPr lang="en-US" altLang="en-US"/>
              <a:t>Shall be lifted o’er the </a:t>
            </a:r>
            <a:br>
              <a:rPr lang="en-US" altLang="en-US"/>
            </a:br>
            <a:r>
              <a:rPr lang="en-US" altLang="en-US"/>
              <a:t>other hills, and the nations </a:t>
            </a:r>
            <a:br>
              <a:rPr lang="en-US" altLang="en-US"/>
            </a:br>
            <a:r>
              <a:rPr lang="en-US" altLang="en-US"/>
              <a:t>will come and say: </a:t>
            </a:r>
          </a:p>
        </p:txBody>
      </p:sp>
      <p:sp>
        <p:nvSpPr>
          <p:cNvPr id="6" name="Text Placeholder 5">
            <a:extLst>
              <a:ext uri="{FF2B5EF4-FFF2-40B4-BE49-F238E27FC236}">
                <a16:creationId xmlns:a16="http://schemas.microsoft.com/office/drawing/2014/main" id="{B6756E3C-53CD-4EFA-A232-F6123564A3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4754" name="Title 1">
            <a:extLst>
              <a:ext uri="{FF2B5EF4-FFF2-40B4-BE49-F238E27FC236}">
                <a16:creationId xmlns:a16="http://schemas.microsoft.com/office/drawing/2014/main" id="{400D5A77-B81B-4E4A-8799-8E39EB42ED71}"/>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293143B6-267D-4018-A433-5916463B72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5778" name="Title 1">
            <a:extLst>
              <a:ext uri="{FF2B5EF4-FFF2-40B4-BE49-F238E27FC236}">
                <a16:creationId xmlns:a16="http://schemas.microsoft.com/office/drawing/2014/main" id="{AC65F0BE-4B51-40FA-8029-9D2F9BC1AEF5}"/>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622AA4EF-DECB-45E6-959D-259C6741F4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6802" name="Title 1">
            <a:extLst>
              <a:ext uri="{FF2B5EF4-FFF2-40B4-BE49-F238E27FC236}">
                <a16:creationId xmlns:a16="http://schemas.microsoft.com/office/drawing/2014/main" id="{15EB8F83-5A58-4073-A78E-80B4BF3DC0A7}"/>
              </a:ext>
            </a:extLst>
          </p:cNvPr>
          <p:cNvSpPr>
            <a:spLocks noGrp="1"/>
          </p:cNvSpPr>
          <p:nvPr>
            <p:ph type="ctrTitle"/>
          </p:nvPr>
        </p:nvSpPr>
        <p:spPr>
          <a:xfrm>
            <a:off x="76200" y="1514475"/>
            <a:ext cx="12039600" cy="4352925"/>
          </a:xfrm>
        </p:spPr>
        <p:txBody>
          <a:bodyPr/>
          <a:lstStyle/>
          <a:p>
            <a:r>
              <a:rPr lang="en-US" altLang="en-US"/>
              <a:t>Out of Zion shall the law </a:t>
            </a:r>
            <a:br>
              <a:rPr lang="en-US" altLang="en-US"/>
            </a:br>
            <a:r>
              <a:rPr lang="en-US" altLang="en-US"/>
              <a:t>go forth, from Jerusalem </a:t>
            </a:r>
            <a:br>
              <a:rPr lang="en-US" altLang="en-US"/>
            </a:br>
            <a:r>
              <a:rPr lang="en-US" altLang="en-US"/>
              <a:t>the word of the Lord;</a:t>
            </a:r>
          </a:p>
        </p:txBody>
      </p:sp>
      <p:sp>
        <p:nvSpPr>
          <p:cNvPr id="3" name="Text Placeholder 2">
            <a:extLst>
              <a:ext uri="{FF2B5EF4-FFF2-40B4-BE49-F238E27FC236}">
                <a16:creationId xmlns:a16="http://schemas.microsoft.com/office/drawing/2014/main" id="{2C7BE44B-54D0-4789-AA73-959D9C7082A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7826" name="Title 1">
            <a:extLst>
              <a:ext uri="{FF2B5EF4-FFF2-40B4-BE49-F238E27FC236}">
                <a16:creationId xmlns:a16="http://schemas.microsoft.com/office/drawing/2014/main" id="{6F71964A-6D12-4578-9C52-5064287EE546}"/>
              </a:ext>
            </a:extLst>
          </p:cNvPr>
          <p:cNvSpPr>
            <a:spLocks noGrp="1"/>
          </p:cNvSpPr>
          <p:nvPr>
            <p:ph type="ctrTitle"/>
          </p:nvPr>
        </p:nvSpPr>
        <p:spPr>
          <a:xfrm>
            <a:off x="76200" y="1514475"/>
            <a:ext cx="12039600" cy="4352925"/>
          </a:xfrm>
        </p:spPr>
        <p:txBody>
          <a:bodyPr/>
          <a:lstStyle/>
          <a:p>
            <a:r>
              <a:rPr lang="en-US" altLang="en-US"/>
              <a:t>He will judge the nations </a:t>
            </a:r>
            <a:br>
              <a:rPr lang="en-US" altLang="en-US"/>
            </a:br>
            <a:r>
              <a:rPr lang="en-US" altLang="en-US"/>
              <a:t>of the earth, and rebuke </a:t>
            </a:r>
            <a:br>
              <a:rPr lang="en-US" altLang="en-US"/>
            </a:br>
            <a:r>
              <a:rPr lang="en-US" altLang="en-US"/>
              <a:t>strong and distant lands. </a:t>
            </a:r>
          </a:p>
        </p:txBody>
      </p:sp>
      <p:sp>
        <p:nvSpPr>
          <p:cNvPr id="6" name="Text Placeholder 5">
            <a:extLst>
              <a:ext uri="{FF2B5EF4-FFF2-40B4-BE49-F238E27FC236}">
                <a16:creationId xmlns:a16="http://schemas.microsoft.com/office/drawing/2014/main" id="{22C6AC1A-552E-4D18-A236-E50CE41818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8850" name="Title 1">
            <a:extLst>
              <a:ext uri="{FF2B5EF4-FFF2-40B4-BE49-F238E27FC236}">
                <a16:creationId xmlns:a16="http://schemas.microsoft.com/office/drawing/2014/main" id="{C8EE573B-01EA-4A7E-9733-D9DBCFD2FAA1}"/>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6A9946E0-762C-4455-9210-2B063959DB5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9874" name="Title 1">
            <a:extLst>
              <a:ext uri="{FF2B5EF4-FFF2-40B4-BE49-F238E27FC236}">
                <a16:creationId xmlns:a16="http://schemas.microsoft.com/office/drawing/2014/main" id="{92B9F2BA-0E73-4DAC-A05F-7A98F969E804}"/>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01D6CD8E-A2A3-49D4-8362-2BC4D96058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0898" name="Title 1">
            <a:extLst>
              <a:ext uri="{FF2B5EF4-FFF2-40B4-BE49-F238E27FC236}">
                <a16:creationId xmlns:a16="http://schemas.microsoft.com/office/drawing/2014/main" id="{0712C9E6-67CC-436E-A510-7639A161160B}"/>
              </a:ext>
            </a:extLst>
          </p:cNvPr>
          <p:cNvSpPr>
            <a:spLocks noGrp="1"/>
          </p:cNvSpPr>
          <p:nvPr>
            <p:ph type="ctrTitle"/>
          </p:nvPr>
        </p:nvSpPr>
        <p:spPr>
          <a:xfrm>
            <a:off x="76200" y="1514475"/>
            <a:ext cx="12039600" cy="4352925"/>
          </a:xfrm>
        </p:spPr>
        <p:txBody>
          <a:bodyPr/>
          <a:lstStyle/>
          <a:p>
            <a:r>
              <a:rPr lang="en-US" altLang="en-US"/>
              <a:t>Into plowshares they shall </a:t>
            </a:r>
            <a:br>
              <a:rPr lang="en-US" altLang="en-US"/>
            </a:br>
            <a:r>
              <a:rPr lang="en-US" altLang="en-US"/>
              <a:t>beat their swords, </a:t>
            </a:r>
            <a:br>
              <a:rPr lang="en-US" altLang="en-US"/>
            </a:br>
            <a:r>
              <a:rPr lang="en-US" altLang="en-US"/>
              <a:t>into pruning hooks </a:t>
            </a:r>
            <a:br>
              <a:rPr lang="en-US" altLang="en-US"/>
            </a:br>
            <a:r>
              <a:rPr lang="en-US" altLang="en-US"/>
              <a:t>their spears shall be made; </a:t>
            </a:r>
          </a:p>
        </p:txBody>
      </p:sp>
      <p:sp>
        <p:nvSpPr>
          <p:cNvPr id="3" name="Text Placeholder 2">
            <a:extLst>
              <a:ext uri="{FF2B5EF4-FFF2-40B4-BE49-F238E27FC236}">
                <a16:creationId xmlns:a16="http://schemas.microsoft.com/office/drawing/2014/main" id="{5DA9360D-971D-4BE3-BD17-C9AF55FFA76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Title 1">
            <a:extLst>
              <a:ext uri="{FF2B5EF4-FFF2-40B4-BE49-F238E27FC236}">
                <a16:creationId xmlns:a16="http://schemas.microsoft.com/office/drawing/2014/main" id="{FC102F26-9371-4EA4-A177-8E65BB148FC4}"/>
              </a:ext>
            </a:extLst>
          </p:cNvPr>
          <p:cNvSpPr>
            <a:spLocks noGrp="1"/>
          </p:cNvSpPr>
          <p:nvPr>
            <p:ph type="ctrTitle"/>
          </p:nvPr>
        </p:nvSpPr>
        <p:spPr>
          <a:xfrm>
            <a:off x="76200" y="1514475"/>
            <a:ext cx="12039600" cy="4352925"/>
          </a:xfrm>
        </p:spPr>
        <p:txBody>
          <a:bodyPr/>
          <a:lstStyle/>
          <a:p>
            <a:r>
              <a:rPr lang="en-US" altLang="en-US"/>
              <a:t>He who walks in righteousness, </a:t>
            </a:r>
            <a:br>
              <a:rPr lang="en-US" altLang="en-US"/>
            </a:br>
            <a:r>
              <a:rPr lang="en-US" altLang="en-US"/>
              <a:t>all his actions just and clear; </a:t>
            </a:r>
          </a:p>
        </p:txBody>
      </p:sp>
      <p:sp>
        <p:nvSpPr>
          <p:cNvPr id="6" name="Text Placeholder 5">
            <a:extLst>
              <a:ext uri="{FF2B5EF4-FFF2-40B4-BE49-F238E27FC236}">
                <a16:creationId xmlns:a16="http://schemas.microsoft.com/office/drawing/2014/main" id="{029FC554-341C-4A42-93B5-F90FC32B8C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22" name="Title 1">
            <a:extLst>
              <a:ext uri="{FF2B5EF4-FFF2-40B4-BE49-F238E27FC236}">
                <a16:creationId xmlns:a16="http://schemas.microsoft.com/office/drawing/2014/main" id="{9A54B830-B783-4CF4-8C72-AAFEE34C0B3B}"/>
              </a:ext>
            </a:extLst>
          </p:cNvPr>
          <p:cNvSpPr>
            <a:spLocks noGrp="1"/>
          </p:cNvSpPr>
          <p:nvPr>
            <p:ph type="ctrTitle"/>
          </p:nvPr>
        </p:nvSpPr>
        <p:spPr>
          <a:xfrm>
            <a:off x="76200" y="1514475"/>
            <a:ext cx="12039600" cy="4352925"/>
          </a:xfrm>
        </p:spPr>
        <p:txBody>
          <a:bodyPr/>
          <a:lstStyle/>
          <a:p>
            <a:r>
              <a:rPr lang="en-US" altLang="en-US"/>
              <a:t>They shall not lift up their </a:t>
            </a:r>
            <a:br>
              <a:rPr lang="en-US" altLang="en-US"/>
            </a:br>
            <a:r>
              <a:rPr lang="en-US" altLang="en-US"/>
              <a:t>swords again. They will learn </a:t>
            </a:r>
            <a:br>
              <a:rPr lang="en-US" altLang="en-US"/>
            </a:br>
            <a:r>
              <a:rPr lang="en-US" altLang="en-US"/>
              <a:t>the ways of war no more.</a:t>
            </a:r>
          </a:p>
        </p:txBody>
      </p:sp>
      <p:sp>
        <p:nvSpPr>
          <p:cNvPr id="6" name="Text Placeholder 5">
            <a:extLst>
              <a:ext uri="{FF2B5EF4-FFF2-40B4-BE49-F238E27FC236}">
                <a16:creationId xmlns:a16="http://schemas.microsoft.com/office/drawing/2014/main" id="{3835D66D-FE65-467A-A5C2-7A2A630599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2946" name="Title 1">
            <a:extLst>
              <a:ext uri="{FF2B5EF4-FFF2-40B4-BE49-F238E27FC236}">
                <a16:creationId xmlns:a16="http://schemas.microsoft.com/office/drawing/2014/main" id="{25724F13-19E7-4D6F-90CD-61A1B51F5513}"/>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615E274A-9CAD-411E-98F8-E9456A51617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3970" name="Title 1">
            <a:extLst>
              <a:ext uri="{FF2B5EF4-FFF2-40B4-BE49-F238E27FC236}">
                <a16:creationId xmlns:a16="http://schemas.microsoft.com/office/drawing/2014/main" id="{2244AA71-44A1-4F6B-B61D-5154EC792591}"/>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2CEBC457-A8D9-4BBB-8567-1FB303B991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4994" name="Title 1">
            <a:extLst>
              <a:ext uri="{FF2B5EF4-FFF2-40B4-BE49-F238E27FC236}">
                <a16:creationId xmlns:a16="http://schemas.microsoft.com/office/drawing/2014/main" id="{99C9418F-3E47-40AE-9133-07D44B8AC784}"/>
              </a:ext>
            </a:extLst>
          </p:cNvPr>
          <p:cNvSpPr>
            <a:spLocks noGrp="1"/>
          </p:cNvSpPr>
          <p:nvPr>
            <p:ph type="ctrTitle"/>
          </p:nvPr>
        </p:nvSpPr>
        <p:spPr>
          <a:xfrm>
            <a:off x="76200" y="1514475"/>
            <a:ext cx="12039600" cy="4352925"/>
          </a:xfrm>
        </p:spPr>
        <p:txBody>
          <a:bodyPr/>
          <a:lstStyle/>
          <a:p>
            <a:r>
              <a:rPr lang="en-US" altLang="en-US"/>
              <a:t>Underneath the vine </a:t>
            </a:r>
            <a:br>
              <a:rPr lang="en-US" altLang="en-US"/>
            </a:br>
            <a:r>
              <a:rPr lang="en-US" altLang="en-US"/>
              <a:t>and fig tree, ev’ry man </a:t>
            </a:r>
            <a:br>
              <a:rPr lang="en-US" altLang="en-US"/>
            </a:br>
            <a:r>
              <a:rPr lang="en-US" altLang="en-US"/>
              <a:t>shall sit in peace, unafraid, </a:t>
            </a:r>
          </a:p>
        </p:txBody>
      </p:sp>
      <p:sp>
        <p:nvSpPr>
          <p:cNvPr id="3" name="Text Placeholder 2">
            <a:extLst>
              <a:ext uri="{FF2B5EF4-FFF2-40B4-BE49-F238E27FC236}">
                <a16:creationId xmlns:a16="http://schemas.microsoft.com/office/drawing/2014/main" id="{B571DBC2-A316-4D0A-893B-0B4D345B58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6018" name="Title 1">
            <a:extLst>
              <a:ext uri="{FF2B5EF4-FFF2-40B4-BE49-F238E27FC236}">
                <a16:creationId xmlns:a16="http://schemas.microsoft.com/office/drawing/2014/main" id="{8F1D42F7-FD97-4B80-835D-E21F8EDB1C62}"/>
              </a:ext>
            </a:extLst>
          </p:cNvPr>
          <p:cNvSpPr>
            <a:spLocks noGrp="1"/>
          </p:cNvSpPr>
          <p:nvPr>
            <p:ph type="ctrTitle"/>
          </p:nvPr>
        </p:nvSpPr>
        <p:spPr>
          <a:xfrm>
            <a:off x="76200" y="1514475"/>
            <a:ext cx="12039600" cy="4352925"/>
          </a:xfrm>
        </p:spPr>
        <p:txBody>
          <a:bodyPr/>
          <a:lstStyle/>
          <a:p>
            <a:r>
              <a:rPr lang="en-US" altLang="en-US"/>
              <a:t>For the Lord of hosts has </a:t>
            </a:r>
            <a:br>
              <a:rPr lang="en-US" altLang="en-US"/>
            </a:br>
            <a:r>
              <a:rPr lang="en-US" altLang="en-US"/>
              <a:t>spoken it, and forever </a:t>
            </a:r>
            <a:br>
              <a:rPr lang="en-US" altLang="en-US"/>
            </a:br>
            <a:r>
              <a:rPr lang="en-US" altLang="en-US"/>
              <a:t>we will walk in His name. </a:t>
            </a:r>
          </a:p>
        </p:txBody>
      </p:sp>
      <p:sp>
        <p:nvSpPr>
          <p:cNvPr id="6" name="Text Placeholder 5">
            <a:extLst>
              <a:ext uri="{FF2B5EF4-FFF2-40B4-BE49-F238E27FC236}">
                <a16:creationId xmlns:a16="http://schemas.microsoft.com/office/drawing/2014/main" id="{4778C0EF-D0CF-4248-8ADD-0615B4904B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7042" name="Title 1">
            <a:extLst>
              <a:ext uri="{FF2B5EF4-FFF2-40B4-BE49-F238E27FC236}">
                <a16:creationId xmlns:a16="http://schemas.microsoft.com/office/drawing/2014/main" id="{DD84214F-A9E6-4E0A-B91C-9121324B0454}"/>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420A8EB0-A896-4BEE-B5E2-95C7A7D05D9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8066" name="Title 1">
            <a:extLst>
              <a:ext uri="{FF2B5EF4-FFF2-40B4-BE49-F238E27FC236}">
                <a16:creationId xmlns:a16="http://schemas.microsoft.com/office/drawing/2014/main" id="{D6E9C20D-E030-4221-A399-C2AEBBCE1E31}"/>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4337D4A9-B9F6-4C59-81D0-62B350122B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22" name="Title 1">
            <a:extLst>
              <a:ext uri="{FF2B5EF4-FFF2-40B4-BE49-F238E27FC236}">
                <a16:creationId xmlns:a16="http://schemas.microsoft.com/office/drawing/2014/main" id="{BAEF47A9-E4F7-4818-8807-F6BA3A08F223}"/>
              </a:ext>
            </a:extLst>
          </p:cNvPr>
          <p:cNvSpPr>
            <a:spLocks noGrp="1"/>
          </p:cNvSpPr>
          <p:nvPr>
            <p:ph type="ctrTitle"/>
          </p:nvPr>
        </p:nvSpPr>
        <p:spPr>
          <a:xfrm>
            <a:off x="914400" y="1895475"/>
            <a:ext cx="10363200" cy="3362325"/>
          </a:xfrm>
        </p:spPr>
        <p:txBody>
          <a:bodyPr/>
          <a:lstStyle/>
          <a:p>
            <a:pPr>
              <a:defRPr/>
            </a:pPr>
            <a:r>
              <a:rPr lang="en-US" altLang="x-none"/>
              <a:t>Behold, the Day </a:t>
            </a:r>
            <a:br>
              <a:rPr lang="en-US" altLang="x-none"/>
            </a:br>
            <a:r>
              <a:rPr lang="en-US" altLang="x-none"/>
              <a:t>Will Come</a:t>
            </a:r>
            <a:endParaRPr lang="en-US" altLang="x-none" dirty="0"/>
          </a:p>
        </p:txBody>
      </p:sp>
      <p:sp>
        <p:nvSpPr>
          <p:cNvPr id="3" name="Text Placeholder 2">
            <a:extLst>
              <a:ext uri="{FF2B5EF4-FFF2-40B4-BE49-F238E27FC236}">
                <a16:creationId xmlns:a16="http://schemas.microsoft.com/office/drawing/2014/main" id="{4511FD68-E212-4E6D-A7D6-492EF6482596}"/>
              </a:ext>
            </a:extLst>
          </p:cNvPr>
          <p:cNvSpPr>
            <a:spLocks noGrp="1"/>
          </p:cNvSpPr>
          <p:nvPr>
            <p:ph type="body" sz="quarter" idx="10"/>
          </p:nvPr>
        </p:nvSpPr>
        <p:spPr>
          <a:xfrm>
            <a:off x="914400" y="692150"/>
            <a:ext cx="10363200" cy="831850"/>
          </a:xfrm>
        </p:spPr>
        <p:txBody>
          <a:bodyPr/>
          <a:lstStyle/>
          <a:p>
            <a:pPr>
              <a:defRPr/>
            </a:pPr>
            <a:r>
              <a:rPr lang="en-US" altLang="x-none"/>
              <a:t>Hymn 97</a:t>
            </a:r>
            <a:endParaRPr lang="en-US" dirty="0"/>
          </a:p>
        </p:txBody>
      </p:sp>
      <p:sp>
        <p:nvSpPr>
          <p:cNvPr id="9" name="Text Placeholder 8">
            <a:extLst>
              <a:ext uri="{FF2B5EF4-FFF2-40B4-BE49-F238E27FC236}">
                <a16:creationId xmlns:a16="http://schemas.microsoft.com/office/drawing/2014/main" id="{1CF57308-2B81-4D1F-94B7-34E00791909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1138" name="Title 1">
            <a:extLst>
              <a:ext uri="{FF2B5EF4-FFF2-40B4-BE49-F238E27FC236}">
                <a16:creationId xmlns:a16="http://schemas.microsoft.com/office/drawing/2014/main" id="{F7E34A06-0DB2-4DA9-8346-AE5497F02DA9}"/>
              </a:ext>
            </a:extLst>
          </p:cNvPr>
          <p:cNvSpPr>
            <a:spLocks noGrp="1"/>
          </p:cNvSpPr>
          <p:nvPr>
            <p:ph type="ctrTitle"/>
          </p:nvPr>
        </p:nvSpPr>
        <p:spPr>
          <a:xfrm>
            <a:off x="76200" y="1514475"/>
            <a:ext cx="12039600" cy="4352925"/>
          </a:xfrm>
        </p:spPr>
        <p:txBody>
          <a:bodyPr/>
          <a:lstStyle/>
          <a:p>
            <a:r>
              <a:rPr lang="en-US" altLang="en-US"/>
              <a:t>Behold, the day will come, </a:t>
            </a:r>
            <a:br>
              <a:rPr lang="en-US" altLang="en-US"/>
            </a:br>
            <a:r>
              <a:rPr lang="en-US" altLang="en-US"/>
              <a:t>the day of the Lord our God! </a:t>
            </a:r>
          </a:p>
        </p:txBody>
      </p:sp>
      <p:sp>
        <p:nvSpPr>
          <p:cNvPr id="3" name="Text Placeholder 2">
            <a:extLst>
              <a:ext uri="{FF2B5EF4-FFF2-40B4-BE49-F238E27FC236}">
                <a16:creationId xmlns:a16="http://schemas.microsoft.com/office/drawing/2014/main" id="{E37EE238-930F-42F7-9B42-E00BE9D398F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Title 1">
            <a:extLst>
              <a:ext uri="{FF2B5EF4-FFF2-40B4-BE49-F238E27FC236}">
                <a16:creationId xmlns:a16="http://schemas.microsoft.com/office/drawing/2014/main" id="{85C8717A-0FCD-4D93-8B50-AEA27A6818ED}"/>
              </a:ext>
            </a:extLst>
          </p:cNvPr>
          <p:cNvSpPr>
            <a:spLocks noGrp="1"/>
          </p:cNvSpPr>
          <p:nvPr>
            <p:ph type="ctrTitle"/>
          </p:nvPr>
        </p:nvSpPr>
        <p:spPr>
          <a:xfrm>
            <a:off x="76200" y="1514475"/>
            <a:ext cx="12039600" cy="4352925"/>
          </a:xfrm>
        </p:spPr>
        <p:txBody>
          <a:bodyPr/>
          <a:lstStyle/>
          <a:p>
            <a:r>
              <a:rPr lang="en-US" altLang="en-US"/>
              <a:t>He whose words </a:t>
            </a:r>
            <a:br>
              <a:rPr lang="en-US" altLang="en-US"/>
            </a:br>
            <a:r>
              <a:rPr lang="en-US" altLang="en-US"/>
              <a:t>the truth express, </a:t>
            </a:r>
            <a:br>
              <a:rPr lang="en-US" altLang="en-US"/>
            </a:br>
            <a:r>
              <a:rPr lang="en-US" altLang="en-US"/>
              <a:t>spoken from a heart sincere. </a:t>
            </a:r>
          </a:p>
        </p:txBody>
      </p:sp>
      <p:sp>
        <p:nvSpPr>
          <p:cNvPr id="6" name="Text Placeholder 5">
            <a:extLst>
              <a:ext uri="{FF2B5EF4-FFF2-40B4-BE49-F238E27FC236}">
                <a16:creationId xmlns:a16="http://schemas.microsoft.com/office/drawing/2014/main" id="{4FCCFFE2-33C1-430A-A7AA-543E0D0D9E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62" name="Title 1">
            <a:extLst>
              <a:ext uri="{FF2B5EF4-FFF2-40B4-BE49-F238E27FC236}">
                <a16:creationId xmlns:a16="http://schemas.microsoft.com/office/drawing/2014/main" id="{C8A49BB5-5E83-437E-8934-75094A62A0D7}"/>
              </a:ext>
            </a:extLst>
          </p:cNvPr>
          <p:cNvSpPr>
            <a:spLocks noGrp="1"/>
          </p:cNvSpPr>
          <p:nvPr>
            <p:ph type="ctrTitle"/>
          </p:nvPr>
        </p:nvSpPr>
        <p:spPr>
          <a:xfrm>
            <a:off x="76200" y="1514475"/>
            <a:ext cx="12039600" cy="4352925"/>
          </a:xfrm>
        </p:spPr>
        <p:txBody>
          <a:bodyPr/>
          <a:lstStyle/>
          <a:p>
            <a:r>
              <a:rPr lang="en-US" altLang="en-US"/>
              <a:t>He shall bring all nations </a:t>
            </a:r>
            <a:br>
              <a:rPr lang="en-US" altLang="en-US"/>
            </a:br>
            <a:r>
              <a:rPr lang="en-US" altLang="en-US"/>
              <a:t>in that day against Jerusalem. </a:t>
            </a:r>
          </a:p>
        </p:txBody>
      </p:sp>
      <p:sp>
        <p:nvSpPr>
          <p:cNvPr id="6" name="Text Placeholder 5">
            <a:extLst>
              <a:ext uri="{FF2B5EF4-FFF2-40B4-BE49-F238E27FC236}">
                <a16:creationId xmlns:a16="http://schemas.microsoft.com/office/drawing/2014/main" id="{5E200C1C-9E8A-43CD-BFC0-D93CBAA53D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3186" name="Title 1">
            <a:extLst>
              <a:ext uri="{FF2B5EF4-FFF2-40B4-BE49-F238E27FC236}">
                <a16:creationId xmlns:a16="http://schemas.microsoft.com/office/drawing/2014/main" id="{889F50A4-B504-4C32-887F-8BDADEFA84D6}"/>
              </a:ext>
            </a:extLst>
          </p:cNvPr>
          <p:cNvSpPr>
            <a:spLocks noGrp="1"/>
          </p:cNvSpPr>
          <p:nvPr>
            <p:ph type="ctrTitle"/>
          </p:nvPr>
        </p:nvSpPr>
        <p:spPr>
          <a:xfrm>
            <a:off x="76200" y="1514475"/>
            <a:ext cx="12039600" cy="4352925"/>
          </a:xfrm>
        </p:spPr>
        <p:txBody>
          <a:bodyPr/>
          <a:lstStyle/>
          <a:p>
            <a:r>
              <a:rPr lang="en-US" altLang="en-US"/>
              <a:t>They shall take the city </a:t>
            </a:r>
            <a:br>
              <a:rPr lang="en-US" altLang="en-US"/>
            </a:br>
            <a:r>
              <a:rPr lang="en-US" altLang="en-US"/>
              <a:t>and share the spoil, </a:t>
            </a:r>
            <a:br>
              <a:rPr lang="en-US" altLang="en-US"/>
            </a:br>
            <a:r>
              <a:rPr lang="en-US" altLang="en-US"/>
              <a:t>in the very midst of them; </a:t>
            </a:r>
          </a:p>
        </p:txBody>
      </p:sp>
      <p:sp>
        <p:nvSpPr>
          <p:cNvPr id="6" name="Text Placeholder 5">
            <a:extLst>
              <a:ext uri="{FF2B5EF4-FFF2-40B4-BE49-F238E27FC236}">
                <a16:creationId xmlns:a16="http://schemas.microsoft.com/office/drawing/2014/main" id="{8A690A7B-7305-4BC6-B29B-95D6B0C113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4210" name="Title 1">
            <a:extLst>
              <a:ext uri="{FF2B5EF4-FFF2-40B4-BE49-F238E27FC236}">
                <a16:creationId xmlns:a16="http://schemas.microsoft.com/office/drawing/2014/main" id="{1FA420CB-AB31-4128-B6B6-163441425E11}"/>
              </a:ext>
            </a:extLst>
          </p:cNvPr>
          <p:cNvSpPr>
            <a:spLocks noGrp="1"/>
          </p:cNvSpPr>
          <p:nvPr>
            <p:ph type="ctrTitle"/>
          </p:nvPr>
        </p:nvSpPr>
        <p:spPr>
          <a:xfrm>
            <a:off x="76200" y="1514475"/>
            <a:ext cx="12039600" cy="4352925"/>
          </a:xfrm>
        </p:spPr>
        <p:txBody>
          <a:bodyPr/>
          <a:lstStyle/>
          <a:p>
            <a:r>
              <a:rPr lang="en-US" altLang="en-US"/>
              <a:t>Then our God Eternal </a:t>
            </a:r>
            <a:br>
              <a:rPr lang="en-US" altLang="en-US"/>
            </a:br>
            <a:r>
              <a:rPr lang="en-US" altLang="en-US"/>
              <a:t>shall go forth, and shall fight </a:t>
            </a:r>
            <a:br>
              <a:rPr lang="en-US" altLang="en-US"/>
            </a:br>
            <a:r>
              <a:rPr lang="en-US" altLang="en-US"/>
              <a:t>against our foes!</a:t>
            </a:r>
          </a:p>
        </p:txBody>
      </p:sp>
      <p:sp>
        <p:nvSpPr>
          <p:cNvPr id="6" name="Text Placeholder 5">
            <a:extLst>
              <a:ext uri="{FF2B5EF4-FFF2-40B4-BE49-F238E27FC236}">
                <a16:creationId xmlns:a16="http://schemas.microsoft.com/office/drawing/2014/main" id="{FABEA18D-B839-46FA-B39F-143549C2F2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5234" name="Title 1">
            <a:extLst>
              <a:ext uri="{FF2B5EF4-FFF2-40B4-BE49-F238E27FC236}">
                <a16:creationId xmlns:a16="http://schemas.microsoft.com/office/drawing/2014/main" id="{1158A881-3B72-4630-965C-592703B49098}"/>
              </a:ext>
            </a:extLst>
          </p:cNvPr>
          <p:cNvSpPr>
            <a:spLocks noGrp="1"/>
          </p:cNvSpPr>
          <p:nvPr>
            <p:ph type="ctrTitle"/>
          </p:nvPr>
        </p:nvSpPr>
        <p:spPr>
          <a:xfrm>
            <a:off x="76200" y="1514475"/>
            <a:ext cx="12039600" cy="4352925"/>
          </a:xfrm>
        </p:spPr>
        <p:txBody>
          <a:bodyPr/>
          <a:lstStyle/>
          <a:p>
            <a:r>
              <a:rPr lang="en-US" altLang="en-US"/>
              <a:t>In that great day of God, </a:t>
            </a:r>
            <a:br>
              <a:rPr lang="en-US" altLang="en-US"/>
            </a:br>
            <a:r>
              <a:rPr lang="en-US" altLang="en-US"/>
              <a:t>our Lord shall stand on earth! </a:t>
            </a:r>
          </a:p>
        </p:txBody>
      </p:sp>
      <p:sp>
        <p:nvSpPr>
          <p:cNvPr id="3" name="Text Placeholder 2">
            <a:extLst>
              <a:ext uri="{FF2B5EF4-FFF2-40B4-BE49-F238E27FC236}">
                <a16:creationId xmlns:a16="http://schemas.microsoft.com/office/drawing/2014/main" id="{33B29C1F-E833-41CA-AE40-5A8E2B28BCF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6258" name="Title 1">
            <a:extLst>
              <a:ext uri="{FF2B5EF4-FFF2-40B4-BE49-F238E27FC236}">
                <a16:creationId xmlns:a16="http://schemas.microsoft.com/office/drawing/2014/main" id="{7E328B81-9BB0-4FEE-BED7-619FA3676FEC}"/>
              </a:ext>
            </a:extLst>
          </p:cNvPr>
          <p:cNvSpPr>
            <a:spLocks noGrp="1"/>
          </p:cNvSpPr>
          <p:nvPr>
            <p:ph type="ctrTitle"/>
          </p:nvPr>
        </p:nvSpPr>
        <p:spPr>
          <a:xfrm>
            <a:off x="76200" y="1514475"/>
            <a:ext cx="12039600" cy="4352925"/>
          </a:xfrm>
        </p:spPr>
        <p:txBody>
          <a:bodyPr/>
          <a:lstStyle/>
          <a:p>
            <a:r>
              <a:rPr lang="en-US" altLang="en-US"/>
              <a:t>On the Mount of Olives </a:t>
            </a:r>
            <a:br>
              <a:rPr lang="en-US" altLang="en-US"/>
            </a:br>
            <a:r>
              <a:rPr lang="en-US" altLang="en-US"/>
              <a:t>He shall stand, and the </a:t>
            </a:r>
            <a:br>
              <a:rPr lang="en-US" altLang="en-US"/>
            </a:br>
            <a:r>
              <a:rPr lang="en-US" altLang="en-US"/>
              <a:t>mount shall cleave in two! </a:t>
            </a:r>
          </a:p>
        </p:txBody>
      </p:sp>
      <p:sp>
        <p:nvSpPr>
          <p:cNvPr id="6" name="Text Placeholder 5">
            <a:extLst>
              <a:ext uri="{FF2B5EF4-FFF2-40B4-BE49-F238E27FC236}">
                <a16:creationId xmlns:a16="http://schemas.microsoft.com/office/drawing/2014/main" id="{DA5DEA80-C8E7-46D4-BC41-722D6FAC29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7282" name="Title 1">
            <a:extLst>
              <a:ext uri="{FF2B5EF4-FFF2-40B4-BE49-F238E27FC236}">
                <a16:creationId xmlns:a16="http://schemas.microsoft.com/office/drawing/2014/main" id="{F85B925D-CC22-4DA3-82A0-31449BB09402}"/>
              </a:ext>
            </a:extLst>
          </p:cNvPr>
          <p:cNvSpPr>
            <a:spLocks noGrp="1"/>
          </p:cNvSpPr>
          <p:nvPr>
            <p:ph type="ctrTitle"/>
          </p:nvPr>
        </p:nvSpPr>
        <p:spPr>
          <a:xfrm>
            <a:off x="76200" y="1514475"/>
            <a:ext cx="12039600" cy="4352925"/>
          </a:xfrm>
        </p:spPr>
        <p:txBody>
          <a:bodyPr/>
          <a:lstStyle/>
          <a:p>
            <a:r>
              <a:rPr lang="en-US" altLang="en-US"/>
              <a:t>There shall be a valley </a:t>
            </a:r>
            <a:br>
              <a:rPr lang="en-US" altLang="en-US"/>
            </a:br>
            <a:r>
              <a:rPr lang="en-US" altLang="en-US"/>
              <a:t>of mammoth size; </a:t>
            </a:r>
            <a:br>
              <a:rPr lang="en-US" altLang="en-US"/>
            </a:br>
            <a:r>
              <a:rPr lang="en-US" altLang="en-US"/>
              <a:t>by the valley you shall flee; </a:t>
            </a:r>
          </a:p>
        </p:txBody>
      </p:sp>
      <p:sp>
        <p:nvSpPr>
          <p:cNvPr id="6" name="Text Placeholder 5">
            <a:extLst>
              <a:ext uri="{FF2B5EF4-FFF2-40B4-BE49-F238E27FC236}">
                <a16:creationId xmlns:a16="http://schemas.microsoft.com/office/drawing/2014/main" id="{FE0764A6-04C9-4964-BD30-ABED331E15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8306" name="Title 1">
            <a:extLst>
              <a:ext uri="{FF2B5EF4-FFF2-40B4-BE49-F238E27FC236}">
                <a16:creationId xmlns:a16="http://schemas.microsoft.com/office/drawing/2014/main" id="{699602C8-3C52-4068-863B-24987C30D160}"/>
              </a:ext>
            </a:extLst>
          </p:cNvPr>
          <p:cNvSpPr>
            <a:spLocks noGrp="1"/>
          </p:cNvSpPr>
          <p:nvPr>
            <p:ph type="ctrTitle"/>
          </p:nvPr>
        </p:nvSpPr>
        <p:spPr>
          <a:xfrm>
            <a:off x="76200" y="1514475"/>
            <a:ext cx="12039600" cy="4352925"/>
          </a:xfrm>
        </p:spPr>
        <p:txBody>
          <a:bodyPr/>
          <a:lstStyle/>
          <a:p>
            <a:r>
              <a:rPr lang="en-US" altLang="en-US"/>
              <a:t>For our God Eternal </a:t>
            </a:r>
            <a:br>
              <a:rPr lang="en-US" altLang="en-US"/>
            </a:br>
            <a:r>
              <a:rPr lang="en-US" altLang="en-US"/>
              <a:t>shall be King, and shall </a:t>
            </a:r>
            <a:br>
              <a:rPr lang="en-US" altLang="en-US"/>
            </a:br>
            <a:r>
              <a:rPr lang="en-US" altLang="en-US"/>
              <a:t>rule over all the earth!</a:t>
            </a:r>
          </a:p>
        </p:txBody>
      </p:sp>
      <p:sp>
        <p:nvSpPr>
          <p:cNvPr id="6" name="Text Placeholder 5">
            <a:extLst>
              <a:ext uri="{FF2B5EF4-FFF2-40B4-BE49-F238E27FC236}">
                <a16:creationId xmlns:a16="http://schemas.microsoft.com/office/drawing/2014/main" id="{D572D95D-A80E-48A0-988E-18831155BB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9330" name="Title 1">
            <a:extLst>
              <a:ext uri="{FF2B5EF4-FFF2-40B4-BE49-F238E27FC236}">
                <a16:creationId xmlns:a16="http://schemas.microsoft.com/office/drawing/2014/main" id="{1EF4F045-3674-4489-BE5C-F36CF1DC70E6}"/>
              </a:ext>
            </a:extLst>
          </p:cNvPr>
          <p:cNvSpPr>
            <a:spLocks noGrp="1"/>
          </p:cNvSpPr>
          <p:nvPr>
            <p:ph type="ctrTitle"/>
          </p:nvPr>
        </p:nvSpPr>
        <p:spPr>
          <a:xfrm>
            <a:off x="76200" y="1514475"/>
            <a:ext cx="12039600" cy="4352925"/>
          </a:xfrm>
        </p:spPr>
        <p:txBody>
          <a:bodyPr/>
          <a:lstStyle/>
          <a:p>
            <a:r>
              <a:rPr lang="en-US" altLang="en-US"/>
              <a:t>In that great day of God, </a:t>
            </a:r>
            <a:br>
              <a:rPr lang="en-US" altLang="en-US"/>
            </a:br>
            <a:r>
              <a:rPr lang="en-US" altLang="en-US"/>
              <a:t>t’will be neither day nor night; </a:t>
            </a:r>
          </a:p>
        </p:txBody>
      </p:sp>
      <p:sp>
        <p:nvSpPr>
          <p:cNvPr id="3" name="Text Placeholder 2">
            <a:extLst>
              <a:ext uri="{FF2B5EF4-FFF2-40B4-BE49-F238E27FC236}">
                <a16:creationId xmlns:a16="http://schemas.microsoft.com/office/drawing/2014/main" id="{701CD629-CE7F-410A-A1A4-6AE6CC55DF6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0354" name="Title 1">
            <a:extLst>
              <a:ext uri="{FF2B5EF4-FFF2-40B4-BE49-F238E27FC236}">
                <a16:creationId xmlns:a16="http://schemas.microsoft.com/office/drawing/2014/main" id="{581C070B-AB1D-4C11-A10D-576FA88DA732}"/>
              </a:ext>
            </a:extLst>
          </p:cNvPr>
          <p:cNvSpPr>
            <a:spLocks noGrp="1"/>
          </p:cNvSpPr>
          <p:nvPr>
            <p:ph type="ctrTitle"/>
          </p:nvPr>
        </p:nvSpPr>
        <p:spPr>
          <a:xfrm>
            <a:off x="76200" y="1514475"/>
            <a:ext cx="12039600" cy="4352925"/>
          </a:xfrm>
        </p:spPr>
        <p:txBody>
          <a:bodyPr/>
          <a:lstStyle/>
          <a:p>
            <a:r>
              <a:rPr lang="en-US" altLang="en-US"/>
              <a:t>But at eventime it shall be light; </a:t>
            </a:r>
            <a:br>
              <a:rPr lang="en-US" altLang="en-US"/>
            </a:br>
            <a:r>
              <a:rPr lang="en-US" altLang="en-US"/>
              <a:t>it shall be one day to God. </a:t>
            </a:r>
          </a:p>
        </p:txBody>
      </p:sp>
      <p:sp>
        <p:nvSpPr>
          <p:cNvPr id="6" name="Text Placeholder 5">
            <a:extLst>
              <a:ext uri="{FF2B5EF4-FFF2-40B4-BE49-F238E27FC236}">
                <a16:creationId xmlns:a16="http://schemas.microsoft.com/office/drawing/2014/main" id="{32E4D292-DC3B-45B3-B75C-01BA5C007E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1378" name="Title 1">
            <a:extLst>
              <a:ext uri="{FF2B5EF4-FFF2-40B4-BE49-F238E27FC236}">
                <a16:creationId xmlns:a16="http://schemas.microsoft.com/office/drawing/2014/main" id="{7548C519-7D58-4E7A-A1C1-A241B83EB3BF}"/>
              </a:ext>
            </a:extLst>
          </p:cNvPr>
          <p:cNvSpPr>
            <a:spLocks noGrp="1"/>
          </p:cNvSpPr>
          <p:nvPr>
            <p:ph type="ctrTitle"/>
          </p:nvPr>
        </p:nvSpPr>
        <p:spPr>
          <a:xfrm>
            <a:off x="76200" y="1514475"/>
            <a:ext cx="12039600" cy="4352925"/>
          </a:xfrm>
        </p:spPr>
        <p:txBody>
          <a:bodyPr/>
          <a:lstStyle/>
          <a:p>
            <a:r>
              <a:rPr lang="en-US" altLang="en-US"/>
              <a:t>Out from Zion shall </a:t>
            </a:r>
            <a:br>
              <a:rPr lang="en-US" altLang="en-US"/>
            </a:br>
            <a:r>
              <a:rPr lang="en-US" altLang="en-US"/>
              <a:t>living waters flow to the east </a:t>
            </a:r>
            <a:br>
              <a:rPr lang="en-US" altLang="en-US"/>
            </a:br>
            <a:r>
              <a:rPr lang="en-US" altLang="en-US"/>
              <a:t>and to the west; </a:t>
            </a:r>
          </a:p>
        </p:txBody>
      </p:sp>
      <p:sp>
        <p:nvSpPr>
          <p:cNvPr id="6" name="Text Placeholder 5">
            <a:extLst>
              <a:ext uri="{FF2B5EF4-FFF2-40B4-BE49-F238E27FC236}">
                <a16:creationId xmlns:a16="http://schemas.microsoft.com/office/drawing/2014/main" id="{7924F1B3-CEC9-4432-A84A-371241F380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Title 1">
            <a:extLst>
              <a:ext uri="{FF2B5EF4-FFF2-40B4-BE49-F238E27FC236}">
                <a16:creationId xmlns:a16="http://schemas.microsoft.com/office/drawing/2014/main" id="{D921CF3F-BC65-4C10-B83C-14958F9E4A12}"/>
              </a:ext>
            </a:extLst>
          </p:cNvPr>
          <p:cNvSpPr>
            <a:spLocks noGrp="1"/>
          </p:cNvSpPr>
          <p:nvPr>
            <p:ph type="ctrTitle"/>
          </p:nvPr>
        </p:nvSpPr>
        <p:spPr>
          <a:xfrm>
            <a:off x="76200" y="1514475"/>
            <a:ext cx="12039600" cy="4352925"/>
          </a:xfrm>
        </p:spPr>
        <p:txBody>
          <a:bodyPr/>
          <a:lstStyle/>
          <a:p>
            <a:r>
              <a:rPr lang="en-US" altLang="en-US"/>
              <a:t>He who ne’er with </a:t>
            </a:r>
            <a:br>
              <a:rPr lang="en-US" altLang="en-US"/>
            </a:br>
            <a:r>
              <a:rPr lang="en-US" altLang="en-US"/>
              <a:t>slandering tongue </a:t>
            </a:r>
            <a:br>
              <a:rPr lang="en-US" altLang="en-US"/>
            </a:br>
            <a:r>
              <a:rPr lang="en-US" altLang="en-US"/>
              <a:t>utters malice and deceit;</a:t>
            </a:r>
          </a:p>
        </p:txBody>
      </p:sp>
      <p:sp>
        <p:nvSpPr>
          <p:cNvPr id="3" name="Text Placeholder 2">
            <a:extLst>
              <a:ext uri="{FF2B5EF4-FFF2-40B4-BE49-F238E27FC236}">
                <a16:creationId xmlns:a16="http://schemas.microsoft.com/office/drawing/2014/main" id="{7F76B900-D9C1-41C4-8CB1-B798D539736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02" name="Title 1">
            <a:extLst>
              <a:ext uri="{FF2B5EF4-FFF2-40B4-BE49-F238E27FC236}">
                <a16:creationId xmlns:a16="http://schemas.microsoft.com/office/drawing/2014/main" id="{6EF9148A-32FA-4A4D-A2CF-2B1C5806D053}"/>
              </a:ext>
            </a:extLst>
          </p:cNvPr>
          <p:cNvSpPr>
            <a:spLocks noGrp="1"/>
          </p:cNvSpPr>
          <p:nvPr>
            <p:ph type="ctrTitle"/>
          </p:nvPr>
        </p:nvSpPr>
        <p:spPr>
          <a:xfrm>
            <a:off x="76200" y="1514475"/>
            <a:ext cx="12039600" cy="4352925"/>
          </a:xfrm>
        </p:spPr>
        <p:txBody>
          <a:bodyPr/>
          <a:lstStyle/>
          <a:p>
            <a:r>
              <a:rPr lang="en-US" altLang="en-US"/>
              <a:t>Then our God Eternal </a:t>
            </a:r>
            <a:br>
              <a:rPr lang="en-US" altLang="en-US"/>
            </a:br>
            <a:r>
              <a:rPr lang="en-US" altLang="en-US"/>
              <a:t>shall be King; in that day </a:t>
            </a:r>
            <a:br>
              <a:rPr lang="en-US" altLang="en-US"/>
            </a:br>
            <a:r>
              <a:rPr lang="en-US" altLang="en-US"/>
              <a:t>shall there be one God! </a:t>
            </a:r>
          </a:p>
        </p:txBody>
      </p:sp>
      <p:sp>
        <p:nvSpPr>
          <p:cNvPr id="6" name="Text Placeholder 5">
            <a:extLst>
              <a:ext uri="{FF2B5EF4-FFF2-40B4-BE49-F238E27FC236}">
                <a16:creationId xmlns:a16="http://schemas.microsoft.com/office/drawing/2014/main" id="{30CA496B-C805-49B6-8335-D5523C0674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3426" name="Title 1">
            <a:extLst>
              <a:ext uri="{FF2B5EF4-FFF2-40B4-BE49-F238E27FC236}">
                <a16:creationId xmlns:a16="http://schemas.microsoft.com/office/drawing/2014/main" id="{AEF40E71-10EB-48C4-A641-30E2489326DA}"/>
              </a:ext>
            </a:extLst>
          </p:cNvPr>
          <p:cNvSpPr>
            <a:spLocks noGrp="1"/>
          </p:cNvSpPr>
          <p:nvPr>
            <p:ph type="ctrTitle"/>
          </p:nvPr>
        </p:nvSpPr>
        <p:spPr>
          <a:xfrm>
            <a:off x="76200" y="1514475"/>
            <a:ext cx="12039600" cy="4352925"/>
          </a:xfrm>
        </p:spPr>
        <p:txBody>
          <a:bodyPr/>
          <a:lstStyle/>
          <a:p>
            <a:r>
              <a:rPr lang="en-US" altLang="en-US"/>
              <a:t>Behold, that day shall come, </a:t>
            </a:r>
            <a:br>
              <a:rPr lang="en-US" altLang="en-US"/>
            </a:br>
            <a:r>
              <a:rPr lang="en-US" altLang="en-US"/>
              <a:t>when all nations shall obey! </a:t>
            </a:r>
          </a:p>
        </p:txBody>
      </p:sp>
      <p:sp>
        <p:nvSpPr>
          <p:cNvPr id="3" name="Text Placeholder 2">
            <a:extLst>
              <a:ext uri="{FF2B5EF4-FFF2-40B4-BE49-F238E27FC236}">
                <a16:creationId xmlns:a16="http://schemas.microsoft.com/office/drawing/2014/main" id="{A044FABE-FA2F-494F-B1E9-5B876177AA1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4450" name="Title 1">
            <a:extLst>
              <a:ext uri="{FF2B5EF4-FFF2-40B4-BE49-F238E27FC236}">
                <a16:creationId xmlns:a16="http://schemas.microsoft.com/office/drawing/2014/main" id="{04C61450-A365-4E0D-8161-9040758BD26D}"/>
              </a:ext>
            </a:extLst>
          </p:cNvPr>
          <p:cNvSpPr>
            <a:spLocks noGrp="1"/>
          </p:cNvSpPr>
          <p:nvPr>
            <p:ph type="ctrTitle"/>
          </p:nvPr>
        </p:nvSpPr>
        <p:spPr>
          <a:xfrm>
            <a:off x="76200" y="1514475"/>
            <a:ext cx="12039600" cy="4352925"/>
          </a:xfrm>
        </p:spPr>
        <p:txBody>
          <a:bodyPr/>
          <a:lstStyle/>
          <a:p>
            <a:r>
              <a:rPr lang="en-US" altLang="en-US"/>
              <a:t>Those of all the nations </a:t>
            </a:r>
            <a:br>
              <a:rPr lang="en-US" altLang="en-US"/>
            </a:br>
            <a:r>
              <a:rPr lang="en-US" altLang="en-US"/>
              <a:t>that are left, </a:t>
            </a:r>
            <a:br>
              <a:rPr lang="en-US" altLang="en-US"/>
            </a:br>
            <a:r>
              <a:rPr lang="en-US" altLang="en-US"/>
              <a:t>to Jerusalem shall go; </a:t>
            </a:r>
          </a:p>
        </p:txBody>
      </p:sp>
      <p:sp>
        <p:nvSpPr>
          <p:cNvPr id="6" name="Text Placeholder 5">
            <a:extLst>
              <a:ext uri="{FF2B5EF4-FFF2-40B4-BE49-F238E27FC236}">
                <a16:creationId xmlns:a16="http://schemas.microsoft.com/office/drawing/2014/main" id="{CE7BB38E-985F-4408-9AE5-C1F22C2EE3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5474" name="Title 1">
            <a:extLst>
              <a:ext uri="{FF2B5EF4-FFF2-40B4-BE49-F238E27FC236}">
                <a16:creationId xmlns:a16="http://schemas.microsoft.com/office/drawing/2014/main" id="{28DAAF43-7692-4E19-992A-B7B90DC27A60}"/>
              </a:ext>
            </a:extLst>
          </p:cNvPr>
          <p:cNvSpPr>
            <a:spLocks noGrp="1"/>
          </p:cNvSpPr>
          <p:nvPr>
            <p:ph type="ctrTitle"/>
          </p:nvPr>
        </p:nvSpPr>
        <p:spPr>
          <a:xfrm>
            <a:off x="76200" y="1514475"/>
            <a:ext cx="12039600" cy="4352925"/>
          </a:xfrm>
        </p:spPr>
        <p:txBody>
          <a:bodyPr/>
          <a:lstStyle/>
          <a:p>
            <a:r>
              <a:rPr lang="en-US" altLang="en-US"/>
              <a:t>They shall even go there </a:t>
            </a:r>
            <a:br>
              <a:rPr lang="en-US" altLang="en-US"/>
            </a:br>
            <a:r>
              <a:rPr lang="en-US" altLang="en-US"/>
              <a:t>from year to year, and shall </a:t>
            </a:r>
            <a:br>
              <a:rPr lang="en-US" altLang="en-US"/>
            </a:br>
            <a:r>
              <a:rPr lang="en-US" altLang="en-US"/>
              <a:t>keep the Feast of Booths; </a:t>
            </a:r>
          </a:p>
        </p:txBody>
      </p:sp>
      <p:sp>
        <p:nvSpPr>
          <p:cNvPr id="6" name="Text Placeholder 5">
            <a:extLst>
              <a:ext uri="{FF2B5EF4-FFF2-40B4-BE49-F238E27FC236}">
                <a16:creationId xmlns:a16="http://schemas.microsoft.com/office/drawing/2014/main" id="{921792E2-8ABA-4993-AF8B-F373DDAA7F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6498" name="Title 1">
            <a:extLst>
              <a:ext uri="{FF2B5EF4-FFF2-40B4-BE49-F238E27FC236}">
                <a16:creationId xmlns:a16="http://schemas.microsoft.com/office/drawing/2014/main" id="{97D41E7D-4977-48B3-A243-7A45D58B6E8D}"/>
              </a:ext>
            </a:extLst>
          </p:cNvPr>
          <p:cNvSpPr>
            <a:spLocks noGrp="1"/>
          </p:cNvSpPr>
          <p:nvPr>
            <p:ph type="ctrTitle"/>
          </p:nvPr>
        </p:nvSpPr>
        <p:spPr>
          <a:xfrm>
            <a:off x="76200" y="1514475"/>
            <a:ext cx="12039600" cy="4352925"/>
          </a:xfrm>
        </p:spPr>
        <p:txBody>
          <a:bodyPr/>
          <a:lstStyle/>
          <a:p>
            <a:r>
              <a:rPr lang="en-US" altLang="en-US"/>
              <a:t>There shall be one God, </a:t>
            </a:r>
            <a:br>
              <a:rPr lang="en-US" altLang="en-US"/>
            </a:br>
            <a:r>
              <a:rPr lang="en-US" altLang="en-US"/>
              <a:t>the Eternal, who is </a:t>
            </a:r>
            <a:br>
              <a:rPr lang="en-US" altLang="en-US"/>
            </a:br>
            <a:r>
              <a:rPr lang="en-US" altLang="en-US"/>
              <a:t>King over all the earth!</a:t>
            </a:r>
          </a:p>
        </p:txBody>
      </p:sp>
      <p:sp>
        <p:nvSpPr>
          <p:cNvPr id="6" name="Text Placeholder 5">
            <a:extLst>
              <a:ext uri="{FF2B5EF4-FFF2-40B4-BE49-F238E27FC236}">
                <a16:creationId xmlns:a16="http://schemas.microsoft.com/office/drawing/2014/main" id="{2C6551C5-6DC1-4883-95D9-6BBB96CBFD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0354" name="Title 1">
            <a:extLst>
              <a:ext uri="{FF2B5EF4-FFF2-40B4-BE49-F238E27FC236}">
                <a16:creationId xmlns:a16="http://schemas.microsoft.com/office/drawing/2014/main" id="{052EAE79-BBE8-46F9-A38C-22E75D08B78A}"/>
              </a:ext>
            </a:extLst>
          </p:cNvPr>
          <p:cNvSpPr>
            <a:spLocks noGrp="1"/>
          </p:cNvSpPr>
          <p:nvPr>
            <p:ph type="ctrTitle"/>
          </p:nvPr>
        </p:nvSpPr>
        <p:spPr>
          <a:xfrm>
            <a:off x="914400" y="1895475"/>
            <a:ext cx="10363200" cy="3362325"/>
          </a:xfrm>
        </p:spPr>
        <p:txBody>
          <a:bodyPr/>
          <a:lstStyle/>
          <a:p>
            <a:pPr>
              <a:defRPr/>
            </a:pPr>
            <a:r>
              <a:rPr lang="en-US" altLang="x-none"/>
              <a:t>Hearts of the Fathers</a:t>
            </a:r>
            <a:endParaRPr lang="en-US" altLang="x-none" dirty="0"/>
          </a:p>
        </p:txBody>
      </p:sp>
      <p:sp>
        <p:nvSpPr>
          <p:cNvPr id="3" name="Text Placeholder 2">
            <a:extLst>
              <a:ext uri="{FF2B5EF4-FFF2-40B4-BE49-F238E27FC236}">
                <a16:creationId xmlns:a16="http://schemas.microsoft.com/office/drawing/2014/main" id="{11977D64-466E-488F-BD63-E9E55503ADF3}"/>
              </a:ext>
            </a:extLst>
          </p:cNvPr>
          <p:cNvSpPr>
            <a:spLocks noGrp="1"/>
          </p:cNvSpPr>
          <p:nvPr>
            <p:ph type="body" sz="quarter" idx="10"/>
          </p:nvPr>
        </p:nvSpPr>
        <p:spPr>
          <a:xfrm>
            <a:off x="914400" y="692150"/>
            <a:ext cx="10363200" cy="831850"/>
          </a:xfrm>
        </p:spPr>
        <p:txBody>
          <a:bodyPr/>
          <a:lstStyle/>
          <a:p>
            <a:pPr>
              <a:defRPr/>
            </a:pPr>
            <a:r>
              <a:rPr lang="en-US" altLang="x-none"/>
              <a:t>Hymn 98</a:t>
            </a:r>
            <a:endParaRPr lang="en-US" dirty="0"/>
          </a:p>
        </p:txBody>
      </p:sp>
      <p:sp>
        <p:nvSpPr>
          <p:cNvPr id="9" name="Text Placeholder 8">
            <a:extLst>
              <a:ext uri="{FF2B5EF4-FFF2-40B4-BE49-F238E27FC236}">
                <a16:creationId xmlns:a16="http://schemas.microsoft.com/office/drawing/2014/main" id="{40336063-3522-4B5E-89B5-C839B264912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9570" name="Title 1">
            <a:extLst>
              <a:ext uri="{FF2B5EF4-FFF2-40B4-BE49-F238E27FC236}">
                <a16:creationId xmlns:a16="http://schemas.microsoft.com/office/drawing/2014/main" id="{85C56815-B25D-4A91-930E-F9208E2DD13B}"/>
              </a:ext>
            </a:extLst>
          </p:cNvPr>
          <p:cNvSpPr>
            <a:spLocks noGrp="1"/>
          </p:cNvSpPr>
          <p:nvPr>
            <p:ph type="ctrTitle"/>
          </p:nvPr>
        </p:nvSpPr>
        <p:spPr>
          <a:xfrm>
            <a:off x="76200" y="1514475"/>
            <a:ext cx="12039600" cy="4352925"/>
          </a:xfrm>
        </p:spPr>
        <p:txBody>
          <a:bodyPr/>
          <a:lstStyle/>
          <a:p>
            <a:r>
              <a:rPr lang="en-US" altLang="en-US"/>
              <a:t>Remember Moses’ law, </a:t>
            </a:r>
            <a:br>
              <a:rPr lang="en-US" altLang="en-US"/>
            </a:br>
            <a:r>
              <a:rPr lang="en-US" altLang="en-US"/>
              <a:t>take heed, all faithful </a:t>
            </a:r>
            <a:br>
              <a:rPr lang="en-US" altLang="en-US"/>
            </a:br>
            <a:r>
              <a:rPr lang="en-US" altLang="en-US"/>
              <a:t>servants pray, </a:t>
            </a:r>
          </a:p>
        </p:txBody>
      </p:sp>
      <p:sp>
        <p:nvSpPr>
          <p:cNvPr id="3" name="Text Placeholder 2">
            <a:extLst>
              <a:ext uri="{FF2B5EF4-FFF2-40B4-BE49-F238E27FC236}">
                <a16:creationId xmlns:a16="http://schemas.microsoft.com/office/drawing/2014/main" id="{34C18019-0271-49BC-A920-7B2E2F40952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0594" name="Title 1">
            <a:extLst>
              <a:ext uri="{FF2B5EF4-FFF2-40B4-BE49-F238E27FC236}">
                <a16:creationId xmlns:a16="http://schemas.microsoft.com/office/drawing/2014/main" id="{4362714E-8CE0-4142-B141-513B7EBC4F07}"/>
              </a:ext>
            </a:extLst>
          </p:cNvPr>
          <p:cNvSpPr>
            <a:spLocks noGrp="1"/>
          </p:cNvSpPr>
          <p:nvPr>
            <p:ph type="ctrTitle"/>
          </p:nvPr>
        </p:nvSpPr>
        <p:spPr>
          <a:xfrm>
            <a:off x="76200" y="1514475"/>
            <a:ext cx="12039600" cy="4352925"/>
          </a:xfrm>
        </p:spPr>
        <p:txBody>
          <a:bodyPr/>
          <a:lstStyle/>
          <a:p>
            <a:r>
              <a:rPr lang="en-US" altLang="en-US"/>
              <a:t>Elijah, I will send to you </a:t>
            </a:r>
            <a:br>
              <a:rPr lang="en-US" altLang="en-US"/>
            </a:br>
            <a:r>
              <a:rPr lang="en-US" altLang="en-US"/>
              <a:t>before that dreadful day.</a:t>
            </a:r>
          </a:p>
        </p:txBody>
      </p:sp>
      <p:sp>
        <p:nvSpPr>
          <p:cNvPr id="6" name="Text Placeholder 5">
            <a:extLst>
              <a:ext uri="{FF2B5EF4-FFF2-40B4-BE49-F238E27FC236}">
                <a16:creationId xmlns:a16="http://schemas.microsoft.com/office/drawing/2014/main" id="{40648527-4455-4879-99CD-0B6C72B52D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1618" name="Title 1">
            <a:extLst>
              <a:ext uri="{FF2B5EF4-FFF2-40B4-BE49-F238E27FC236}">
                <a16:creationId xmlns:a16="http://schemas.microsoft.com/office/drawing/2014/main" id="{C0C04D65-DC73-49B0-A4A1-074C09865C84}"/>
              </a:ext>
            </a:extLst>
          </p:cNvPr>
          <p:cNvSpPr>
            <a:spLocks noGrp="1"/>
          </p:cNvSpPr>
          <p:nvPr>
            <p:ph type="ctrTitle"/>
          </p:nvPr>
        </p:nvSpPr>
        <p:spPr>
          <a:xfrm>
            <a:off x="76200" y="1514475"/>
            <a:ext cx="12039600" cy="4352925"/>
          </a:xfrm>
        </p:spPr>
        <p:txBody>
          <a:bodyPr/>
          <a:lstStyle/>
          <a:p>
            <a:r>
              <a:rPr lang="en-US" altLang="en-US"/>
              <a:t>And He will turn the hearts </a:t>
            </a:r>
            <a:br>
              <a:rPr lang="en-US" altLang="en-US"/>
            </a:br>
            <a:r>
              <a:rPr lang="en-US" altLang="en-US"/>
              <a:t>of the fathers to their children, </a:t>
            </a:r>
            <a:br>
              <a:rPr lang="en-US" altLang="en-US"/>
            </a:br>
            <a:r>
              <a:rPr lang="en-US" altLang="en-US"/>
              <a:t>to God’s way. </a:t>
            </a:r>
          </a:p>
        </p:txBody>
      </p:sp>
      <p:sp>
        <p:nvSpPr>
          <p:cNvPr id="3" name="Text Placeholder 2">
            <a:extLst>
              <a:ext uri="{FF2B5EF4-FFF2-40B4-BE49-F238E27FC236}">
                <a16:creationId xmlns:a16="http://schemas.microsoft.com/office/drawing/2014/main" id="{E58C339B-5577-44DE-9909-E3B55326931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Title 1">
            <a:extLst>
              <a:ext uri="{FF2B5EF4-FFF2-40B4-BE49-F238E27FC236}">
                <a16:creationId xmlns:a16="http://schemas.microsoft.com/office/drawing/2014/main" id="{8C5941E9-D2E2-4BFD-A7D0-88F36218A5A0}"/>
              </a:ext>
            </a:extLst>
          </p:cNvPr>
          <p:cNvSpPr>
            <a:spLocks noGrp="1"/>
          </p:cNvSpPr>
          <p:nvPr>
            <p:ph type="ctrTitle"/>
          </p:nvPr>
        </p:nvSpPr>
        <p:spPr>
          <a:xfrm>
            <a:off x="76200" y="1514475"/>
            <a:ext cx="12039600" cy="4352925"/>
          </a:xfrm>
        </p:spPr>
        <p:txBody>
          <a:bodyPr/>
          <a:lstStyle/>
          <a:p>
            <a:r>
              <a:rPr lang="en-US" altLang="en-US"/>
              <a:t> Who will ne’er his </a:t>
            </a:r>
            <a:br>
              <a:rPr lang="en-US" altLang="en-US"/>
            </a:br>
            <a:r>
              <a:rPr lang="en-US" altLang="en-US"/>
              <a:t>neighbor wrong, </a:t>
            </a:r>
            <a:br>
              <a:rPr lang="en-US" altLang="en-US"/>
            </a:br>
            <a:r>
              <a:rPr lang="en-US" altLang="en-US"/>
              <a:t>nor a sland’rous tale repeat. </a:t>
            </a:r>
          </a:p>
        </p:txBody>
      </p:sp>
      <p:sp>
        <p:nvSpPr>
          <p:cNvPr id="6" name="Text Placeholder 5">
            <a:extLst>
              <a:ext uri="{FF2B5EF4-FFF2-40B4-BE49-F238E27FC236}">
                <a16:creationId xmlns:a16="http://schemas.microsoft.com/office/drawing/2014/main" id="{2A5511ED-96D7-4DE1-890B-9439206FFA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42" name="Title 1">
            <a:extLst>
              <a:ext uri="{FF2B5EF4-FFF2-40B4-BE49-F238E27FC236}">
                <a16:creationId xmlns:a16="http://schemas.microsoft.com/office/drawing/2014/main" id="{17A2DEB8-4C86-4BAF-9039-94A4C35DAF5B}"/>
              </a:ext>
            </a:extLst>
          </p:cNvPr>
          <p:cNvSpPr>
            <a:spLocks noGrp="1"/>
          </p:cNvSpPr>
          <p:nvPr>
            <p:ph type="ctrTitle"/>
          </p:nvPr>
        </p:nvSpPr>
        <p:spPr>
          <a:xfrm>
            <a:off x="76200" y="1514475"/>
            <a:ext cx="12039600" cy="4352925"/>
          </a:xfrm>
        </p:spPr>
        <p:txBody>
          <a:bodyPr/>
          <a:lstStyle/>
          <a:p>
            <a:r>
              <a:rPr lang="en-US" altLang="en-US"/>
              <a:t>He will turn the hearts </a:t>
            </a:r>
            <a:br>
              <a:rPr lang="en-US" altLang="en-US"/>
            </a:br>
            <a:r>
              <a:rPr lang="en-US" altLang="en-US"/>
              <a:t>of the children to their fathers </a:t>
            </a:r>
            <a:br>
              <a:rPr lang="en-US" altLang="en-US"/>
            </a:br>
            <a:r>
              <a:rPr lang="en-US" altLang="en-US"/>
              <a:t>in that day.</a:t>
            </a:r>
          </a:p>
        </p:txBody>
      </p:sp>
      <p:sp>
        <p:nvSpPr>
          <p:cNvPr id="6" name="Text Placeholder 5">
            <a:extLst>
              <a:ext uri="{FF2B5EF4-FFF2-40B4-BE49-F238E27FC236}">
                <a16:creationId xmlns:a16="http://schemas.microsoft.com/office/drawing/2014/main" id="{09625501-AFA8-4CA3-8900-9DEB7114D8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3666" name="Title 1">
            <a:extLst>
              <a:ext uri="{FF2B5EF4-FFF2-40B4-BE49-F238E27FC236}">
                <a16:creationId xmlns:a16="http://schemas.microsoft.com/office/drawing/2014/main" id="{D618C6EA-2CC3-4140-9E5C-4164AE0F558E}"/>
              </a:ext>
            </a:extLst>
          </p:cNvPr>
          <p:cNvSpPr>
            <a:spLocks noGrp="1"/>
          </p:cNvSpPr>
          <p:nvPr>
            <p:ph type="ctrTitle"/>
          </p:nvPr>
        </p:nvSpPr>
        <p:spPr>
          <a:xfrm>
            <a:off x="76200" y="1514475"/>
            <a:ext cx="12039600" cy="4352925"/>
          </a:xfrm>
        </p:spPr>
        <p:txBody>
          <a:bodyPr/>
          <a:lstStyle/>
          <a:p>
            <a:r>
              <a:rPr lang="en-US" altLang="en-US"/>
              <a:t>Now children are a blessing too, </a:t>
            </a:r>
            <a:br>
              <a:rPr lang="en-US" altLang="en-US"/>
            </a:br>
            <a:r>
              <a:rPr lang="en-US" altLang="en-US"/>
              <a:t>the fruit of His reward; </a:t>
            </a:r>
          </a:p>
        </p:txBody>
      </p:sp>
      <p:sp>
        <p:nvSpPr>
          <p:cNvPr id="3" name="Text Placeholder 2">
            <a:extLst>
              <a:ext uri="{FF2B5EF4-FFF2-40B4-BE49-F238E27FC236}">
                <a16:creationId xmlns:a16="http://schemas.microsoft.com/office/drawing/2014/main" id="{811E5C85-F3EC-46F8-BFC7-EC6F9B0AF3F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4690" name="Title 1">
            <a:extLst>
              <a:ext uri="{FF2B5EF4-FFF2-40B4-BE49-F238E27FC236}">
                <a16:creationId xmlns:a16="http://schemas.microsoft.com/office/drawing/2014/main" id="{EF69CCDD-5845-4EF3-B348-9068E2E9B63C}"/>
              </a:ext>
            </a:extLst>
          </p:cNvPr>
          <p:cNvSpPr>
            <a:spLocks noGrp="1"/>
          </p:cNvSpPr>
          <p:nvPr>
            <p:ph type="ctrTitle"/>
          </p:nvPr>
        </p:nvSpPr>
        <p:spPr>
          <a:xfrm>
            <a:off x="76200" y="1514475"/>
            <a:ext cx="12039600" cy="4352925"/>
          </a:xfrm>
        </p:spPr>
        <p:txBody>
          <a:bodyPr/>
          <a:lstStyle/>
          <a:p>
            <a:r>
              <a:rPr lang="en-US" altLang="en-US"/>
              <a:t>In days of youth, let us rejoice, </a:t>
            </a:r>
            <a:br>
              <a:rPr lang="en-US" altLang="en-US"/>
            </a:br>
            <a:r>
              <a:rPr lang="en-US" altLang="en-US"/>
              <a:t>be grateful to the Lord.</a:t>
            </a:r>
          </a:p>
        </p:txBody>
      </p:sp>
      <p:sp>
        <p:nvSpPr>
          <p:cNvPr id="6" name="Text Placeholder 5">
            <a:extLst>
              <a:ext uri="{FF2B5EF4-FFF2-40B4-BE49-F238E27FC236}">
                <a16:creationId xmlns:a16="http://schemas.microsoft.com/office/drawing/2014/main" id="{474179FE-2019-490C-B125-C7CB2CA179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5714" name="Title 1">
            <a:extLst>
              <a:ext uri="{FF2B5EF4-FFF2-40B4-BE49-F238E27FC236}">
                <a16:creationId xmlns:a16="http://schemas.microsoft.com/office/drawing/2014/main" id="{FBAFD5B1-2A83-4D70-9F31-7116CF4D0AEE}"/>
              </a:ext>
            </a:extLst>
          </p:cNvPr>
          <p:cNvSpPr>
            <a:spLocks noGrp="1"/>
          </p:cNvSpPr>
          <p:nvPr>
            <p:ph type="ctrTitle"/>
          </p:nvPr>
        </p:nvSpPr>
        <p:spPr>
          <a:xfrm>
            <a:off x="76200" y="1514475"/>
            <a:ext cx="12039600" cy="4352925"/>
          </a:xfrm>
        </p:spPr>
        <p:txBody>
          <a:bodyPr/>
          <a:lstStyle/>
          <a:p>
            <a:r>
              <a:rPr lang="en-US" altLang="en-US"/>
              <a:t>And He will turn the hearts </a:t>
            </a:r>
            <a:br>
              <a:rPr lang="en-US" altLang="en-US"/>
            </a:br>
            <a:r>
              <a:rPr lang="en-US" altLang="en-US"/>
              <a:t>of the fathers to their children, </a:t>
            </a:r>
            <a:br>
              <a:rPr lang="en-US" altLang="en-US"/>
            </a:br>
            <a:r>
              <a:rPr lang="en-US" altLang="en-US"/>
              <a:t>to God’s way. </a:t>
            </a:r>
          </a:p>
        </p:txBody>
      </p:sp>
      <p:sp>
        <p:nvSpPr>
          <p:cNvPr id="3" name="Text Placeholder 2">
            <a:extLst>
              <a:ext uri="{FF2B5EF4-FFF2-40B4-BE49-F238E27FC236}">
                <a16:creationId xmlns:a16="http://schemas.microsoft.com/office/drawing/2014/main" id="{70C9D7DA-1217-4078-91F3-422FA2C59C5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6738" name="Title 1">
            <a:extLst>
              <a:ext uri="{FF2B5EF4-FFF2-40B4-BE49-F238E27FC236}">
                <a16:creationId xmlns:a16="http://schemas.microsoft.com/office/drawing/2014/main" id="{9A857F8E-A669-4D61-B6FE-5A2B484D711B}"/>
              </a:ext>
            </a:extLst>
          </p:cNvPr>
          <p:cNvSpPr>
            <a:spLocks noGrp="1"/>
          </p:cNvSpPr>
          <p:nvPr>
            <p:ph type="ctrTitle"/>
          </p:nvPr>
        </p:nvSpPr>
        <p:spPr>
          <a:xfrm>
            <a:off x="76200" y="1514475"/>
            <a:ext cx="12039600" cy="4352925"/>
          </a:xfrm>
        </p:spPr>
        <p:txBody>
          <a:bodyPr/>
          <a:lstStyle/>
          <a:p>
            <a:r>
              <a:rPr lang="en-US" altLang="en-US"/>
              <a:t>He will turn the hearts </a:t>
            </a:r>
            <a:br>
              <a:rPr lang="en-US" altLang="en-US"/>
            </a:br>
            <a:r>
              <a:rPr lang="en-US" altLang="en-US"/>
              <a:t>of the children to their fathers </a:t>
            </a:r>
            <a:br>
              <a:rPr lang="en-US" altLang="en-US"/>
            </a:br>
            <a:r>
              <a:rPr lang="en-US" altLang="en-US"/>
              <a:t>in that day.</a:t>
            </a:r>
          </a:p>
        </p:txBody>
      </p:sp>
      <p:sp>
        <p:nvSpPr>
          <p:cNvPr id="6" name="Text Placeholder 5">
            <a:extLst>
              <a:ext uri="{FF2B5EF4-FFF2-40B4-BE49-F238E27FC236}">
                <a16:creationId xmlns:a16="http://schemas.microsoft.com/office/drawing/2014/main" id="{4DE4A697-AD26-418D-A5E9-5C85E78A4B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7762" name="Title 1">
            <a:extLst>
              <a:ext uri="{FF2B5EF4-FFF2-40B4-BE49-F238E27FC236}">
                <a16:creationId xmlns:a16="http://schemas.microsoft.com/office/drawing/2014/main" id="{ABBA9D59-4B62-4C7E-84FF-7AC81A0FCD86}"/>
              </a:ext>
            </a:extLst>
          </p:cNvPr>
          <p:cNvSpPr>
            <a:spLocks noGrp="1"/>
          </p:cNvSpPr>
          <p:nvPr>
            <p:ph type="ctrTitle"/>
          </p:nvPr>
        </p:nvSpPr>
        <p:spPr>
          <a:xfrm>
            <a:off x="76200" y="1514475"/>
            <a:ext cx="12039600" cy="4352925"/>
          </a:xfrm>
        </p:spPr>
        <p:txBody>
          <a:bodyPr/>
          <a:lstStyle/>
          <a:p>
            <a:r>
              <a:rPr lang="en-US" altLang="en-US"/>
              <a:t>With healing in His wings, </a:t>
            </a:r>
            <a:br>
              <a:rPr lang="en-US" altLang="en-US"/>
            </a:br>
            <a:r>
              <a:rPr lang="en-US" altLang="en-US"/>
              <a:t>the Sun of Righteousness </a:t>
            </a:r>
            <a:br>
              <a:rPr lang="en-US" altLang="en-US"/>
            </a:br>
            <a:r>
              <a:rPr lang="en-US" altLang="en-US"/>
              <a:t>shall stand, </a:t>
            </a:r>
          </a:p>
        </p:txBody>
      </p:sp>
      <p:sp>
        <p:nvSpPr>
          <p:cNvPr id="3" name="Text Placeholder 2">
            <a:extLst>
              <a:ext uri="{FF2B5EF4-FFF2-40B4-BE49-F238E27FC236}">
                <a16:creationId xmlns:a16="http://schemas.microsoft.com/office/drawing/2014/main" id="{06F12094-1E29-43BA-B887-6E276A1282F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8786" name="Title 1">
            <a:extLst>
              <a:ext uri="{FF2B5EF4-FFF2-40B4-BE49-F238E27FC236}">
                <a16:creationId xmlns:a16="http://schemas.microsoft.com/office/drawing/2014/main" id="{3D8850B8-36D9-4900-808C-8BDF02D3D1C9}"/>
              </a:ext>
            </a:extLst>
          </p:cNvPr>
          <p:cNvSpPr>
            <a:spLocks noGrp="1"/>
          </p:cNvSpPr>
          <p:nvPr>
            <p:ph type="ctrTitle"/>
          </p:nvPr>
        </p:nvSpPr>
        <p:spPr>
          <a:xfrm>
            <a:off x="76200" y="1514475"/>
            <a:ext cx="12039600" cy="4352925"/>
          </a:xfrm>
        </p:spPr>
        <p:txBody>
          <a:bodyPr/>
          <a:lstStyle/>
          <a:p>
            <a:r>
              <a:rPr lang="en-US" altLang="en-US"/>
              <a:t>All nations turn unto His way </a:t>
            </a:r>
            <a:br>
              <a:rPr lang="en-US" altLang="en-US"/>
            </a:br>
            <a:r>
              <a:rPr lang="en-US" altLang="en-US"/>
              <a:t>unless He strike the land.</a:t>
            </a:r>
          </a:p>
        </p:txBody>
      </p:sp>
      <p:sp>
        <p:nvSpPr>
          <p:cNvPr id="6" name="Text Placeholder 5">
            <a:extLst>
              <a:ext uri="{FF2B5EF4-FFF2-40B4-BE49-F238E27FC236}">
                <a16:creationId xmlns:a16="http://schemas.microsoft.com/office/drawing/2014/main" id="{EBBDEF23-810A-45F2-B17D-6C11CFF6D0B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9810" name="Title 1">
            <a:extLst>
              <a:ext uri="{FF2B5EF4-FFF2-40B4-BE49-F238E27FC236}">
                <a16:creationId xmlns:a16="http://schemas.microsoft.com/office/drawing/2014/main" id="{2537D8DC-EE18-4D2C-B482-142A646DEEC1}"/>
              </a:ext>
            </a:extLst>
          </p:cNvPr>
          <p:cNvSpPr>
            <a:spLocks noGrp="1"/>
          </p:cNvSpPr>
          <p:nvPr>
            <p:ph type="ctrTitle"/>
          </p:nvPr>
        </p:nvSpPr>
        <p:spPr>
          <a:xfrm>
            <a:off x="76200" y="1514475"/>
            <a:ext cx="12039600" cy="4352925"/>
          </a:xfrm>
        </p:spPr>
        <p:txBody>
          <a:bodyPr/>
          <a:lstStyle/>
          <a:p>
            <a:r>
              <a:rPr lang="en-US" altLang="en-US"/>
              <a:t>And He will turn the hearts </a:t>
            </a:r>
            <a:br>
              <a:rPr lang="en-US" altLang="en-US"/>
            </a:br>
            <a:r>
              <a:rPr lang="en-US" altLang="en-US"/>
              <a:t>of the fathers to their children, </a:t>
            </a:r>
            <a:br>
              <a:rPr lang="en-US" altLang="en-US"/>
            </a:br>
            <a:r>
              <a:rPr lang="en-US" altLang="en-US"/>
              <a:t>to God’s way. </a:t>
            </a:r>
          </a:p>
        </p:txBody>
      </p:sp>
      <p:sp>
        <p:nvSpPr>
          <p:cNvPr id="3" name="Text Placeholder 2">
            <a:extLst>
              <a:ext uri="{FF2B5EF4-FFF2-40B4-BE49-F238E27FC236}">
                <a16:creationId xmlns:a16="http://schemas.microsoft.com/office/drawing/2014/main" id="{E1F20DF4-B312-4353-AE1F-5D3DF85F29D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0834" name="Title 1">
            <a:extLst>
              <a:ext uri="{FF2B5EF4-FFF2-40B4-BE49-F238E27FC236}">
                <a16:creationId xmlns:a16="http://schemas.microsoft.com/office/drawing/2014/main" id="{3F971728-A6D7-4C21-9262-05BB84B048CF}"/>
              </a:ext>
            </a:extLst>
          </p:cNvPr>
          <p:cNvSpPr>
            <a:spLocks noGrp="1"/>
          </p:cNvSpPr>
          <p:nvPr>
            <p:ph type="ctrTitle"/>
          </p:nvPr>
        </p:nvSpPr>
        <p:spPr>
          <a:xfrm>
            <a:off x="76200" y="1514475"/>
            <a:ext cx="12039600" cy="4352925"/>
          </a:xfrm>
        </p:spPr>
        <p:txBody>
          <a:bodyPr/>
          <a:lstStyle/>
          <a:p>
            <a:r>
              <a:rPr lang="en-US" altLang="en-US"/>
              <a:t>He will turn the hearts </a:t>
            </a:r>
            <a:br>
              <a:rPr lang="en-US" altLang="en-US"/>
            </a:br>
            <a:r>
              <a:rPr lang="en-US" altLang="en-US"/>
              <a:t>of the children to their fathers </a:t>
            </a:r>
            <a:br>
              <a:rPr lang="en-US" altLang="en-US"/>
            </a:br>
            <a:r>
              <a:rPr lang="en-US" altLang="en-US"/>
              <a:t>in that day.</a:t>
            </a:r>
          </a:p>
        </p:txBody>
      </p:sp>
      <p:sp>
        <p:nvSpPr>
          <p:cNvPr id="6" name="Text Placeholder 5">
            <a:extLst>
              <a:ext uri="{FF2B5EF4-FFF2-40B4-BE49-F238E27FC236}">
                <a16:creationId xmlns:a16="http://schemas.microsoft.com/office/drawing/2014/main" id="{95C3DFAD-4999-4779-90FB-9233C7E199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Title 1">
            <a:extLst>
              <a:ext uri="{FF2B5EF4-FFF2-40B4-BE49-F238E27FC236}">
                <a16:creationId xmlns:a16="http://schemas.microsoft.com/office/drawing/2014/main" id="{58AC5D64-5E33-4179-98A9-BD3EE60ED0AB}"/>
              </a:ext>
            </a:extLst>
          </p:cNvPr>
          <p:cNvSpPr>
            <a:spLocks noGrp="1"/>
          </p:cNvSpPr>
          <p:nvPr>
            <p:ph type="ctrTitle"/>
          </p:nvPr>
        </p:nvSpPr>
        <p:spPr>
          <a:xfrm>
            <a:off x="76200" y="1514475"/>
            <a:ext cx="12039600" cy="4352925"/>
          </a:xfrm>
        </p:spPr>
        <p:txBody>
          <a:bodyPr/>
          <a:lstStyle/>
          <a:p>
            <a:r>
              <a:rPr lang="en-US" altLang="en-US"/>
              <a:t>Who will claim no usury, </a:t>
            </a:r>
            <a:br>
              <a:rPr lang="en-US" altLang="en-US"/>
            </a:br>
            <a:r>
              <a:rPr lang="en-US" altLang="en-US"/>
              <a:t>nor with bribes pollute his hand; </a:t>
            </a:r>
          </a:p>
        </p:txBody>
      </p:sp>
      <p:sp>
        <p:nvSpPr>
          <p:cNvPr id="6" name="Text Placeholder 5">
            <a:extLst>
              <a:ext uri="{FF2B5EF4-FFF2-40B4-BE49-F238E27FC236}">
                <a16:creationId xmlns:a16="http://schemas.microsoft.com/office/drawing/2014/main" id="{5B6F4DBC-88F4-4D46-B19B-D4F66DFED2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4690" name="Title 1">
            <a:extLst>
              <a:ext uri="{FF2B5EF4-FFF2-40B4-BE49-F238E27FC236}">
                <a16:creationId xmlns:a16="http://schemas.microsoft.com/office/drawing/2014/main" id="{89A72165-C172-4E31-B5B8-82FEC587C36D}"/>
              </a:ext>
            </a:extLst>
          </p:cNvPr>
          <p:cNvSpPr>
            <a:spLocks noGrp="1"/>
          </p:cNvSpPr>
          <p:nvPr>
            <p:ph type="ctrTitle"/>
          </p:nvPr>
        </p:nvSpPr>
        <p:spPr>
          <a:xfrm>
            <a:off x="914400" y="1895475"/>
            <a:ext cx="10363200" cy="3362325"/>
          </a:xfrm>
        </p:spPr>
        <p:txBody>
          <a:bodyPr/>
          <a:lstStyle/>
          <a:p>
            <a:pPr>
              <a:defRPr/>
            </a:pPr>
            <a:r>
              <a:rPr lang="en-US" altLang="x-none"/>
              <a:t>Consider the Lilies</a:t>
            </a:r>
            <a:endParaRPr lang="en-US" altLang="x-none" dirty="0"/>
          </a:p>
        </p:txBody>
      </p:sp>
      <p:sp>
        <p:nvSpPr>
          <p:cNvPr id="3" name="Text Placeholder 2">
            <a:extLst>
              <a:ext uri="{FF2B5EF4-FFF2-40B4-BE49-F238E27FC236}">
                <a16:creationId xmlns:a16="http://schemas.microsoft.com/office/drawing/2014/main" id="{96A36C0B-76C8-4478-A9A7-6E4D2351567C}"/>
              </a:ext>
            </a:extLst>
          </p:cNvPr>
          <p:cNvSpPr>
            <a:spLocks noGrp="1"/>
          </p:cNvSpPr>
          <p:nvPr>
            <p:ph type="body" sz="quarter" idx="10"/>
          </p:nvPr>
        </p:nvSpPr>
        <p:spPr>
          <a:xfrm>
            <a:off x="914400" y="692150"/>
            <a:ext cx="10363200" cy="831850"/>
          </a:xfrm>
        </p:spPr>
        <p:txBody>
          <a:bodyPr/>
          <a:lstStyle/>
          <a:p>
            <a:pPr>
              <a:defRPr/>
            </a:pPr>
            <a:r>
              <a:rPr lang="en-US" altLang="x-none"/>
              <a:t>Hymn 99</a:t>
            </a:r>
            <a:endParaRPr lang="en-US" dirty="0"/>
          </a:p>
        </p:txBody>
      </p:sp>
      <p:sp>
        <p:nvSpPr>
          <p:cNvPr id="9" name="Text Placeholder 8">
            <a:extLst>
              <a:ext uri="{FF2B5EF4-FFF2-40B4-BE49-F238E27FC236}">
                <a16:creationId xmlns:a16="http://schemas.microsoft.com/office/drawing/2014/main" id="{E348D95C-E855-404F-A8FA-23A5F2FDA40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3906" name="Title 1">
            <a:extLst>
              <a:ext uri="{FF2B5EF4-FFF2-40B4-BE49-F238E27FC236}">
                <a16:creationId xmlns:a16="http://schemas.microsoft.com/office/drawing/2014/main" id="{A8143E21-4393-4596-8CED-268224906A97}"/>
              </a:ext>
            </a:extLst>
          </p:cNvPr>
          <p:cNvSpPr>
            <a:spLocks noGrp="1"/>
          </p:cNvSpPr>
          <p:nvPr>
            <p:ph type="ctrTitle"/>
          </p:nvPr>
        </p:nvSpPr>
        <p:spPr>
          <a:xfrm>
            <a:off x="76200" y="1514475"/>
            <a:ext cx="12039600" cy="4352925"/>
          </a:xfrm>
        </p:spPr>
        <p:txBody>
          <a:bodyPr/>
          <a:lstStyle/>
          <a:p>
            <a:r>
              <a:rPr lang="en-US" altLang="en-US"/>
              <a:t>Consider the lilies </a:t>
            </a:r>
            <a:br>
              <a:rPr lang="en-US" altLang="en-US"/>
            </a:br>
            <a:r>
              <a:rPr lang="en-US" altLang="en-US"/>
              <a:t>and how they grow, </a:t>
            </a:r>
            <a:br>
              <a:rPr lang="en-US" altLang="en-US"/>
            </a:br>
            <a:r>
              <a:rPr lang="en-US" altLang="en-US"/>
              <a:t>for they never toil </a:t>
            </a:r>
            <a:br>
              <a:rPr lang="en-US" altLang="en-US"/>
            </a:br>
            <a:r>
              <a:rPr lang="en-US" altLang="en-US"/>
              <a:t>or spin you know, </a:t>
            </a:r>
          </a:p>
        </p:txBody>
      </p:sp>
      <p:sp>
        <p:nvSpPr>
          <p:cNvPr id="3" name="Text Placeholder 2">
            <a:extLst>
              <a:ext uri="{FF2B5EF4-FFF2-40B4-BE49-F238E27FC236}">
                <a16:creationId xmlns:a16="http://schemas.microsoft.com/office/drawing/2014/main" id="{5D6AA4D9-43AD-4D2C-992C-4F55BB466C5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4930" name="Title 1">
            <a:extLst>
              <a:ext uri="{FF2B5EF4-FFF2-40B4-BE49-F238E27FC236}">
                <a16:creationId xmlns:a16="http://schemas.microsoft.com/office/drawing/2014/main" id="{E5AF9C26-361A-4EDF-A14D-B87A0FE48DF1}"/>
              </a:ext>
            </a:extLst>
          </p:cNvPr>
          <p:cNvSpPr>
            <a:spLocks noGrp="1"/>
          </p:cNvSpPr>
          <p:nvPr>
            <p:ph type="ctrTitle"/>
          </p:nvPr>
        </p:nvSpPr>
        <p:spPr>
          <a:xfrm>
            <a:off x="76200" y="1514475"/>
            <a:ext cx="12039600" cy="4352925"/>
          </a:xfrm>
        </p:spPr>
        <p:txBody>
          <a:bodyPr/>
          <a:lstStyle/>
          <a:p>
            <a:r>
              <a:rPr lang="en-US" altLang="en-US"/>
              <a:t>Yet Solomon in all his finery </a:t>
            </a:r>
            <a:br>
              <a:rPr lang="en-US" altLang="en-US"/>
            </a:br>
            <a:r>
              <a:rPr lang="en-US" altLang="en-US"/>
              <a:t>was never arrayed </a:t>
            </a:r>
            <a:br>
              <a:rPr lang="en-US" altLang="en-US"/>
            </a:br>
            <a:r>
              <a:rPr lang="en-US" altLang="en-US"/>
              <a:t>like one of these. </a:t>
            </a:r>
          </a:p>
        </p:txBody>
      </p:sp>
      <p:sp>
        <p:nvSpPr>
          <p:cNvPr id="6" name="Text Placeholder 5">
            <a:extLst>
              <a:ext uri="{FF2B5EF4-FFF2-40B4-BE49-F238E27FC236}">
                <a16:creationId xmlns:a16="http://schemas.microsoft.com/office/drawing/2014/main" id="{1272432E-13A4-4D66-9514-E081891468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5954" name="Title 1">
            <a:extLst>
              <a:ext uri="{FF2B5EF4-FFF2-40B4-BE49-F238E27FC236}">
                <a16:creationId xmlns:a16="http://schemas.microsoft.com/office/drawing/2014/main" id="{11DAF110-40D6-475B-B535-3DB4ABB75CEA}"/>
              </a:ext>
            </a:extLst>
          </p:cNvPr>
          <p:cNvSpPr>
            <a:spLocks noGrp="1"/>
          </p:cNvSpPr>
          <p:nvPr>
            <p:ph type="ctrTitle"/>
          </p:nvPr>
        </p:nvSpPr>
        <p:spPr>
          <a:xfrm>
            <a:off x="76200" y="1514475"/>
            <a:ext cx="12039600" cy="4352925"/>
          </a:xfrm>
        </p:spPr>
        <p:txBody>
          <a:bodyPr/>
          <a:lstStyle/>
          <a:p>
            <a:r>
              <a:rPr lang="en-US" altLang="en-US"/>
              <a:t>And look at the ravens </a:t>
            </a:r>
            <a:br>
              <a:rPr lang="en-US" altLang="en-US"/>
            </a:br>
            <a:r>
              <a:rPr lang="en-US" altLang="en-US"/>
              <a:t>up in the air, </a:t>
            </a:r>
            <a:br>
              <a:rPr lang="en-US" altLang="en-US"/>
            </a:br>
            <a:r>
              <a:rPr lang="en-US" altLang="en-US"/>
              <a:t>for they never sow </a:t>
            </a:r>
            <a:br>
              <a:rPr lang="en-US" altLang="en-US"/>
            </a:br>
            <a:r>
              <a:rPr lang="en-US" altLang="en-US"/>
              <a:t>or gather there, </a:t>
            </a:r>
          </a:p>
        </p:txBody>
      </p:sp>
      <p:sp>
        <p:nvSpPr>
          <p:cNvPr id="3" name="Text Placeholder 2">
            <a:extLst>
              <a:ext uri="{FF2B5EF4-FFF2-40B4-BE49-F238E27FC236}">
                <a16:creationId xmlns:a16="http://schemas.microsoft.com/office/drawing/2014/main" id="{2D450783-5510-4992-96BE-AA42766F6C8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6978" name="Title 1">
            <a:extLst>
              <a:ext uri="{FF2B5EF4-FFF2-40B4-BE49-F238E27FC236}">
                <a16:creationId xmlns:a16="http://schemas.microsoft.com/office/drawing/2014/main" id="{5A9AD913-9446-4B41-9479-29E90E4B8E34}"/>
              </a:ext>
            </a:extLst>
          </p:cNvPr>
          <p:cNvSpPr>
            <a:spLocks noGrp="1"/>
          </p:cNvSpPr>
          <p:nvPr>
            <p:ph type="ctrTitle"/>
          </p:nvPr>
        </p:nvSpPr>
        <p:spPr>
          <a:xfrm>
            <a:off x="76200" y="1514475"/>
            <a:ext cx="12039600" cy="4352925"/>
          </a:xfrm>
        </p:spPr>
        <p:txBody>
          <a:bodyPr/>
          <a:lstStyle/>
          <a:p>
            <a:r>
              <a:rPr lang="en-US" altLang="en-US"/>
              <a:t>Yet your Father feeds them </a:t>
            </a:r>
            <a:br>
              <a:rPr lang="en-US" altLang="en-US"/>
            </a:br>
            <a:r>
              <a:rPr lang="en-US" altLang="en-US"/>
              <a:t>from day to day. </a:t>
            </a:r>
            <a:br>
              <a:rPr lang="en-US" altLang="en-US"/>
            </a:br>
            <a:r>
              <a:rPr lang="en-US" altLang="en-US"/>
              <a:t>Are you not of far more </a:t>
            </a:r>
            <a:br>
              <a:rPr lang="en-US" altLang="en-US"/>
            </a:br>
            <a:r>
              <a:rPr lang="en-US" altLang="en-US"/>
              <a:t>worth than they? </a:t>
            </a:r>
          </a:p>
        </p:txBody>
      </p:sp>
      <p:sp>
        <p:nvSpPr>
          <p:cNvPr id="6" name="Text Placeholder 5">
            <a:extLst>
              <a:ext uri="{FF2B5EF4-FFF2-40B4-BE49-F238E27FC236}">
                <a16:creationId xmlns:a16="http://schemas.microsoft.com/office/drawing/2014/main" id="{FDB6EC70-0467-4857-9D90-D34D322923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8002" name="Title 1">
            <a:extLst>
              <a:ext uri="{FF2B5EF4-FFF2-40B4-BE49-F238E27FC236}">
                <a16:creationId xmlns:a16="http://schemas.microsoft.com/office/drawing/2014/main" id="{AD9D806E-9DE9-464C-9F30-29AD3E496DC1}"/>
              </a:ext>
            </a:extLst>
          </p:cNvPr>
          <p:cNvSpPr>
            <a:spLocks noGrp="1"/>
          </p:cNvSpPr>
          <p:nvPr>
            <p:ph type="ctrTitle"/>
          </p:nvPr>
        </p:nvSpPr>
        <p:spPr>
          <a:xfrm>
            <a:off x="76200" y="1514475"/>
            <a:ext cx="12039600" cy="4352925"/>
          </a:xfrm>
        </p:spPr>
        <p:txBody>
          <a:bodyPr/>
          <a:lstStyle/>
          <a:p>
            <a:r>
              <a:rPr lang="en-US" altLang="en-US"/>
              <a:t>If God clothes the grass </a:t>
            </a:r>
            <a:br>
              <a:rPr lang="en-US" altLang="en-US"/>
            </a:br>
            <a:r>
              <a:rPr lang="en-US" altLang="en-US"/>
              <a:t>of the field this way, </a:t>
            </a:r>
            <a:br>
              <a:rPr lang="en-US" altLang="en-US"/>
            </a:br>
            <a:r>
              <a:rPr lang="en-US" altLang="en-US"/>
              <a:t>which lives and which dies </a:t>
            </a:r>
            <a:br>
              <a:rPr lang="en-US" altLang="en-US"/>
            </a:br>
            <a:r>
              <a:rPr lang="en-US" altLang="en-US"/>
              <a:t>in a single day, </a:t>
            </a:r>
          </a:p>
        </p:txBody>
      </p:sp>
      <p:sp>
        <p:nvSpPr>
          <p:cNvPr id="3" name="Text Placeholder 2">
            <a:extLst>
              <a:ext uri="{FF2B5EF4-FFF2-40B4-BE49-F238E27FC236}">
                <a16:creationId xmlns:a16="http://schemas.microsoft.com/office/drawing/2014/main" id="{03B2F168-CBAB-4105-A0A3-E93531745EB7}"/>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9026" name="Title 1">
            <a:extLst>
              <a:ext uri="{FF2B5EF4-FFF2-40B4-BE49-F238E27FC236}">
                <a16:creationId xmlns:a16="http://schemas.microsoft.com/office/drawing/2014/main" id="{550C2A76-6A39-4932-83B8-20F6537D41DE}"/>
              </a:ext>
            </a:extLst>
          </p:cNvPr>
          <p:cNvSpPr>
            <a:spLocks noGrp="1"/>
          </p:cNvSpPr>
          <p:nvPr>
            <p:ph type="ctrTitle"/>
          </p:nvPr>
        </p:nvSpPr>
        <p:spPr>
          <a:xfrm>
            <a:off x="76200" y="1514475"/>
            <a:ext cx="12039600" cy="4352925"/>
          </a:xfrm>
        </p:spPr>
        <p:txBody>
          <a:bodyPr/>
          <a:lstStyle/>
          <a:p>
            <a:r>
              <a:rPr lang="en-US" altLang="en-US"/>
              <a:t>If God feeds the birds </a:t>
            </a:r>
            <a:br>
              <a:rPr lang="en-US" altLang="en-US"/>
            </a:br>
            <a:r>
              <a:rPr lang="en-US" altLang="en-US"/>
              <a:t>of the heavens, too, </a:t>
            </a:r>
            <a:br>
              <a:rPr lang="en-US" altLang="en-US"/>
            </a:br>
            <a:r>
              <a:rPr lang="en-US" altLang="en-US"/>
              <a:t>will He not do even </a:t>
            </a:r>
            <a:br>
              <a:rPr lang="en-US" altLang="en-US"/>
            </a:br>
            <a:r>
              <a:rPr lang="en-US" altLang="en-US"/>
              <a:t>more for you? </a:t>
            </a:r>
          </a:p>
        </p:txBody>
      </p:sp>
      <p:sp>
        <p:nvSpPr>
          <p:cNvPr id="6" name="Text Placeholder 5">
            <a:extLst>
              <a:ext uri="{FF2B5EF4-FFF2-40B4-BE49-F238E27FC236}">
                <a16:creationId xmlns:a16="http://schemas.microsoft.com/office/drawing/2014/main" id="{AB73C32F-26DC-4D58-BC19-66F62B5499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0050" name="Title 1">
            <a:extLst>
              <a:ext uri="{FF2B5EF4-FFF2-40B4-BE49-F238E27FC236}">
                <a16:creationId xmlns:a16="http://schemas.microsoft.com/office/drawing/2014/main" id="{3E3A118F-0816-4503-8A16-EB939A4FE312}"/>
              </a:ext>
            </a:extLst>
          </p:cNvPr>
          <p:cNvSpPr>
            <a:spLocks noGrp="1"/>
          </p:cNvSpPr>
          <p:nvPr>
            <p:ph type="ctrTitle"/>
          </p:nvPr>
        </p:nvSpPr>
        <p:spPr>
          <a:xfrm>
            <a:off x="76200" y="1514475"/>
            <a:ext cx="12039600" cy="4352925"/>
          </a:xfrm>
        </p:spPr>
        <p:txBody>
          <a:bodyPr/>
          <a:lstStyle/>
          <a:p>
            <a:r>
              <a:rPr lang="en-US" altLang="en-US"/>
              <a:t>So therefore I say, </a:t>
            </a:r>
            <a:br>
              <a:rPr lang="en-US" altLang="en-US"/>
            </a:br>
            <a:r>
              <a:rPr lang="en-US" altLang="en-US"/>
              <a:t>take no anxious care, </a:t>
            </a:r>
            <a:br>
              <a:rPr lang="en-US" altLang="en-US"/>
            </a:br>
            <a:r>
              <a:rPr lang="en-US" altLang="en-US"/>
              <a:t>for what you shall eat and </a:t>
            </a:r>
            <a:br>
              <a:rPr lang="en-US" altLang="en-US"/>
            </a:br>
            <a:r>
              <a:rPr lang="en-US" altLang="en-US"/>
              <a:t>what you shall wear, </a:t>
            </a:r>
          </a:p>
        </p:txBody>
      </p:sp>
      <p:sp>
        <p:nvSpPr>
          <p:cNvPr id="3" name="Text Placeholder 2">
            <a:extLst>
              <a:ext uri="{FF2B5EF4-FFF2-40B4-BE49-F238E27FC236}">
                <a16:creationId xmlns:a16="http://schemas.microsoft.com/office/drawing/2014/main" id="{686BC0B8-E417-43D9-A84B-8B037FD90B9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1074" name="Title 1">
            <a:extLst>
              <a:ext uri="{FF2B5EF4-FFF2-40B4-BE49-F238E27FC236}">
                <a16:creationId xmlns:a16="http://schemas.microsoft.com/office/drawing/2014/main" id="{8A2ED984-8D36-41D5-A4AA-3F97CDBA50E0}"/>
              </a:ext>
            </a:extLst>
          </p:cNvPr>
          <p:cNvSpPr>
            <a:spLocks noGrp="1"/>
          </p:cNvSpPr>
          <p:nvPr>
            <p:ph type="ctrTitle"/>
          </p:nvPr>
        </p:nvSpPr>
        <p:spPr>
          <a:xfrm>
            <a:off x="76200" y="1514475"/>
            <a:ext cx="12039600" cy="4352925"/>
          </a:xfrm>
        </p:spPr>
        <p:txBody>
          <a:bodyPr/>
          <a:lstStyle/>
          <a:p>
            <a:r>
              <a:rPr lang="en-US" altLang="en-US"/>
              <a:t>But seek first God’s kingdom </a:t>
            </a:r>
            <a:br>
              <a:rPr lang="en-US" altLang="en-US"/>
            </a:br>
            <a:r>
              <a:rPr lang="en-US" altLang="en-US"/>
              <a:t>and righteousness, </a:t>
            </a:r>
            <a:br>
              <a:rPr lang="en-US" altLang="en-US"/>
            </a:br>
            <a:r>
              <a:rPr lang="en-US" altLang="en-US"/>
              <a:t>and with all these things </a:t>
            </a:r>
            <a:br>
              <a:rPr lang="en-US" altLang="en-US"/>
            </a:br>
            <a:r>
              <a:rPr lang="en-US" altLang="en-US"/>
              <a:t>you shall be blessed. </a:t>
            </a:r>
          </a:p>
        </p:txBody>
      </p:sp>
      <p:sp>
        <p:nvSpPr>
          <p:cNvPr id="6" name="Text Placeholder 5">
            <a:extLst>
              <a:ext uri="{FF2B5EF4-FFF2-40B4-BE49-F238E27FC236}">
                <a16:creationId xmlns:a16="http://schemas.microsoft.com/office/drawing/2014/main" id="{939C68AD-95CB-409E-AA3E-7C22A35CB2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Title 1">
            <a:extLst>
              <a:ext uri="{FF2B5EF4-FFF2-40B4-BE49-F238E27FC236}">
                <a16:creationId xmlns:a16="http://schemas.microsoft.com/office/drawing/2014/main" id="{F6CFADD5-E594-4AD6-8071-0B7CBBEAE6BE}"/>
              </a:ext>
            </a:extLst>
          </p:cNvPr>
          <p:cNvSpPr>
            <a:spLocks noGrp="1"/>
          </p:cNvSpPr>
          <p:nvPr>
            <p:ph type="ctrTitle"/>
          </p:nvPr>
        </p:nvSpPr>
        <p:spPr>
          <a:xfrm>
            <a:off x="76200" y="1514475"/>
            <a:ext cx="12039600" cy="4352925"/>
          </a:xfrm>
        </p:spPr>
        <p:txBody>
          <a:bodyPr/>
          <a:lstStyle/>
          <a:p>
            <a:r>
              <a:rPr lang="en-US" altLang="en-US"/>
              <a:t>He who thus shall frame his life, </a:t>
            </a:r>
            <a:br>
              <a:rPr lang="en-US" altLang="en-US"/>
            </a:br>
            <a:r>
              <a:rPr lang="en-US" altLang="en-US"/>
              <a:t>shall unmoved forever stand.</a:t>
            </a:r>
          </a:p>
        </p:txBody>
      </p:sp>
      <p:sp>
        <p:nvSpPr>
          <p:cNvPr id="6" name="Text Placeholder 5">
            <a:extLst>
              <a:ext uri="{FF2B5EF4-FFF2-40B4-BE49-F238E27FC236}">
                <a16:creationId xmlns:a16="http://schemas.microsoft.com/office/drawing/2014/main" id="{262A0DC4-1034-49C5-86D6-F3237A296B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4930" name="Title 1">
            <a:extLst>
              <a:ext uri="{FF2B5EF4-FFF2-40B4-BE49-F238E27FC236}">
                <a16:creationId xmlns:a16="http://schemas.microsoft.com/office/drawing/2014/main" id="{F6B04395-155C-4599-AB42-BC3E2AB09B0B}"/>
              </a:ext>
            </a:extLst>
          </p:cNvPr>
          <p:cNvSpPr>
            <a:spLocks noGrp="1"/>
          </p:cNvSpPr>
          <p:nvPr>
            <p:ph type="ctrTitle"/>
          </p:nvPr>
        </p:nvSpPr>
        <p:spPr>
          <a:xfrm>
            <a:off x="914400" y="1895475"/>
            <a:ext cx="10363200" cy="3362325"/>
          </a:xfrm>
        </p:spPr>
        <p:txBody>
          <a:bodyPr/>
          <a:lstStyle/>
          <a:p>
            <a:pPr>
              <a:defRPr/>
            </a:pPr>
            <a:r>
              <a:rPr lang="en-US" altLang="x-none"/>
              <a:t>Seek Ye First</a:t>
            </a:r>
            <a:endParaRPr lang="en-US" altLang="x-none" dirty="0"/>
          </a:p>
        </p:txBody>
      </p:sp>
      <p:sp>
        <p:nvSpPr>
          <p:cNvPr id="3" name="Text Placeholder 2">
            <a:extLst>
              <a:ext uri="{FF2B5EF4-FFF2-40B4-BE49-F238E27FC236}">
                <a16:creationId xmlns:a16="http://schemas.microsoft.com/office/drawing/2014/main" id="{23D1E841-D6B0-46E7-B396-30C973A96BC0}"/>
              </a:ext>
            </a:extLst>
          </p:cNvPr>
          <p:cNvSpPr>
            <a:spLocks noGrp="1"/>
          </p:cNvSpPr>
          <p:nvPr>
            <p:ph type="body" sz="quarter" idx="10"/>
          </p:nvPr>
        </p:nvSpPr>
        <p:spPr>
          <a:xfrm>
            <a:off x="914400" y="692150"/>
            <a:ext cx="10363200" cy="831850"/>
          </a:xfrm>
        </p:spPr>
        <p:txBody>
          <a:bodyPr/>
          <a:lstStyle/>
          <a:p>
            <a:pPr>
              <a:defRPr/>
            </a:pPr>
            <a:r>
              <a:rPr lang="en-US" altLang="x-none"/>
              <a:t>Hymn 100</a:t>
            </a:r>
            <a:endParaRPr lang="en-US" dirty="0"/>
          </a:p>
        </p:txBody>
      </p:sp>
      <p:sp>
        <p:nvSpPr>
          <p:cNvPr id="9" name="Text Placeholder 8">
            <a:extLst>
              <a:ext uri="{FF2B5EF4-FFF2-40B4-BE49-F238E27FC236}">
                <a16:creationId xmlns:a16="http://schemas.microsoft.com/office/drawing/2014/main" id="{372123DE-5393-4A16-9BFE-85841ACBCA6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4146" name="Title 1">
            <a:extLst>
              <a:ext uri="{FF2B5EF4-FFF2-40B4-BE49-F238E27FC236}">
                <a16:creationId xmlns:a16="http://schemas.microsoft.com/office/drawing/2014/main" id="{6458BC59-CA03-4327-846A-3A2D9EF0622D}"/>
              </a:ext>
            </a:extLst>
          </p:cNvPr>
          <p:cNvSpPr>
            <a:spLocks noGrp="1"/>
          </p:cNvSpPr>
          <p:nvPr>
            <p:ph type="ctrTitle"/>
          </p:nvPr>
        </p:nvSpPr>
        <p:spPr>
          <a:xfrm>
            <a:off x="76200" y="1514475"/>
            <a:ext cx="12039600" cy="4352925"/>
          </a:xfrm>
        </p:spPr>
        <p:txBody>
          <a:bodyPr/>
          <a:lstStyle/>
          <a:p>
            <a:r>
              <a:rPr lang="en-US" altLang="en-US"/>
              <a:t> Seek ye first </a:t>
            </a:r>
            <a:br>
              <a:rPr lang="en-US" altLang="en-US"/>
            </a:br>
            <a:r>
              <a:rPr lang="en-US" altLang="en-US"/>
              <a:t>the Kingdom of God </a:t>
            </a:r>
            <a:br>
              <a:rPr lang="en-US" altLang="en-US"/>
            </a:br>
            <a:r>
              <a:rPr lang="en-US" altLang="en-US"/>
              <a:t>and His righteousness, </a:t>
            </a:r>
          </a:p>
        </p:txBody>
      </p:sp>
      <p:sp>
        <p:nvSpPr>
          <p:cNvPr id="3" name="Text Placeholder 2">
            <a:extLst>
              <a:ext uri="{FF2B5EF4-FFF2-40B4-BE49-F238E27FC236}">
                <a16:creationId xmlns:a16="http://schemas.microsoft.com/office/drawing/2014/main" id="{E3B85F3A-D0E2-437B-8C61-8BDFBF16C6F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5170" name="Title 1">
            <a:extLst>
              <a:ext uri="{FF2B5EF4-FFF2-40B4-BE49-F238E27FC236}">
                <a16:creationId xmlns:a16="http://schemas.microsoft.com/office/drawing/2014/main" id="{016F2FA8-9A7A-4A19-BF52-C97EBAEA50B0}"/>
              </a:ext>
            </a:extLst>
          </p:cNvPr>
          <p:cNvSpPr>
            <a:spLocks noGrp="1"/>
          </p:cNvSpPr>
          <p:nvPr>
            <p:ph type="ctrTitle"/>
          </p:nvPr>
        </p:nvSpPr>
        <p:spPr>
          <a:xfrm>
            <a:off x="76200" y="1514475"/>
            <a:ext cx="12039600" cy="4352925"/>
          </a:xfrm>
        </p:spPr>
        <p:txBody>
          <a:bodyPr/>
          <a:lstStyle/>
          <a:p>
            <a:r>
              <a:rPr lang="en-US" altLang="en-US"/>
              <a:t>And all these things </a:t>
            </a:r>
            <a:br>
              <a:rPr lang="en-US" altLang="en-US"/>
            </a:br>
            <a:r>
              <a:rPr lang="en-US" altLang="en-US"/>
              <a:t>shall be added unto you. </a:t>
            </a:r>
            <a:br>
              <a:rPr lang="en-US" altLang="en-US"/>
            </a:br>
            <a:r>
              <a:rPr lang="en-US" altLang="en-US"/>
              <a:t>Allelu, alleluia.</a:t>
            </a:r>
          </a:p>
        </p:txBody>
      </p:sp>
      <p:sp>
        <p:nvSpPr>
          <p:cNvPr id="6" name="Text Placeholder 5">
            <a:extLst>
              <a:ext uri="{FF2B5EF4-FFF2-40B4-BE49-F238E27FC236}">
                <a16:creationId xmlns:a16="http://schemas.microsoft.com/office/drawing/2014/main" id="{3F7BE4FC-02B8-403A-9E83-CCE25D3469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6194" name="Title 1">
            <a:extLst>
              <a:ext uri="{FF2B5EF4-FFF2-40B4-BE49-F238E27FC236}">
                <a16:creationId xmlns:a16="http://schemas.microsoft.com/office/drawing/2014/main" id="{6C260AC9-DA2F-4FC9-ACB7-E90D11E48DC5}"/>
              </a:ext>
            </a:extLst>
          </p:cNvPr>
          <p:cNvSpPr>
            <a:spLocks noGrp="1"/>
          </p:cNvSpPr>
          <p:nvPr>
            <p:ph type="ctrTitle"/>
          </p:nvPr>
        </p:nvSpPr>
        <p:spPr>
          <a:xfrm>
            <a:off x="76200" y="1514475"/>
            <a:ext cx="12039600" cy="4352925"/>
          </a:xfrm>
        </p:spPr>
        <p:txBody>
          <a:bodyPr/>
          <a:lstStyle/>
          <a:p>
            <a:r>
              <a:rPr lang="en-US" altLang="en-US"/>
              <a:t>Man shall not live </a:t>
            </a:r>
            <a:br>
              <a:rPr lang="en-US" altLang="en-US"/>
            </a:br>
            <a:r>
              <a:rPr lang="en-US" altLang="en-US"/>
              <a:t>by bread alone, </a:t>
            </a:r>
            <a:br>
              <a:rPr lang="en-US" altLang="en-US"/>
            </a:br>
            <a:r>
              <a:rPr lang="en-US" altLang="en-US"/>
              <a:t>but by ev’ry word </a:t>
            </a:r>
          </a:p>
        </p:txBody>
      </p:sp>
      <p:sp>
        <p:nvSpPr>
          <p:cNvPr id="3" name="Text Placeholder 2">
            <a:extLst>
              <a:ext uri="{FF2B5EF4-FFF2-40B4-BE49-F238E27FC236}">
                <a16:creationId xmlns:a16="http://schemas.microsoft.com/office/drawing/2014/main" id="{80C20153-C894-47E9-9762-ED2CA163B38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7218" name="Title 1">
            <a:extLst>
              <a:ext uri="{FF2B5EF4-FFF2-40B4-BE49-F238E27FC236}">
                <a16:creationId xmlns:a16="http://schemas.microsoft.com/office/drawing/2014/main" id="{7D1BF58D-5AE5-43D2-80C2-FEE89C51EF06}"/>
              </a:ext>
            </a:extLst>
          </p:cNvPr>
          <p:cNvSpPr>
            <a:spLocks noGrp="1"/>
          </p:cNvSpPr>
          <p:nvPr>
            <p:ph type="ctrTitle"/>
          </p:nvPr>
        </p:nvSpPr>
        <p:spPr>
          <a:xfrm>
            <a:off x="76200" y="1514475"/>
            <a:ext cx="12039600" cy="4352925"/>
          </a:xfrm>
        </p:spPr>
        <p:txBody>
          <a:bodyPr/>
          <a:lstStyle/>
          <a:p>
            <a:r>
              <a:rPr lang="en-US" altLang="en-US"/>
              <a:t>That proceeds from </a:t>
            </a:r>
            <a:br>
              <a:rPr lang="en-US" altLang="en-US"/>
            </a:br>
            <a:r>
              <a:rPr lang="en-US" altLang="en-US"/>
              <a:t>the mouth of God. </a:t>
            </a:r>
            <a:br>
              <a:rPr lang="en-US" altLang="en-US"/>
            </a:br>
            <a:r>
              <a:rPr lang="en-US" altLang="en-US"/>
              <a:t>Allelu, alleluia.</a:t>
            </a:r>
          </a:p>
        </p:txBody>
      </p:sp>
      <p:sp>
        <p:nvSpPr>
          <p:cNvPr id="6" name="Text Placeholder 5">
            <a:extLst>
              <a:ext uri="{FF2B5EF4-FFF2-40B4-BE49-F238E27FC236}">
                <a16:creationId xmlns:a16="http://schemas.microsoft.com/office/drawing/2014/main" id="{90FBCE59-E2F1-43AC-9E25-283DBD8084A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8242" name="Title 1">
            <a:extLst>
              <a:ext uri="{FF2B5EF4-FFF2-40B4-BE49-F238E27FC236}">
                <a16:creationId xmlns:a16="http://schemas.microsoft.com/office/drawing/2014/main" id="{6740799B-F559-4C18-BA06-4E0AAF091130}"/>
              </a:ext>
            </a:extLst>
          </p:cNvPr>
          <p:cNvSpPr>
            <a:spLocks noGrp="1"/>
          </p:cNvSpPr>
          <p:nvPr>
            <p:ph type="ctrTitle"/>
          </p:nvPr>
        </p:nvSpPr>
        <p:spPr>
          <a:xfrm>
            <a:off x="76200" y="1514475"/>
            <a:ext cx="12039600" cy="4352925"/>
          </a:xfrm>
        </p:spPr>
        <p:txBody>
          <a:bodyPr/>
          <a:lstStyle/>
          <a:p>
            <a:r>
              <a:rPr lang="en-US" altLang="en-US"/>
              <a:t>Ask, and it shall be </a:t>
            </a:r>
            <a:br>
              <a:rPr lang="en-US" altLang="en-US"/>
            </a:br>
            <a:r>
              <a:rPr lang="en-US" altLang="en-US"/>
              <a:t>given unto you. </a:t>
            </a:r>
            <a:br>
              <a:rPr lang="en-US" altLang="en-US"/>
            </a:br>
            <a:r>
              <a:rPr lang="en-US" altLang="en-US"/>
              <a:t>Seek, and ye shall find. </a:t>
            </a:r>
          </a:p>
        </p:txBody>
      </p:sp>
      <p:sp>
        <p:nvSpPr>
          <p:cNvPr id="3" name="Text Placeholder 2">
            <a:extLst>
              <a:ext uri="{FF2B5EF4-FFF2-40B4-BE49-F238E27FC236}">
                <a16:creationId xmlns:a16="http://schemas.microsoft.com/office/drawing/2014/main" id="{3D494CE8-85AB-45A8-AA37-106AB8B30C5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9266" name="Title 1">
            <a:extLst>
              <a:ext uri="{FF2B5EF4-FFF2-40B4-BE49-F238E27FC236}">
                <a16:creationId xmlns:a16="http://schemas.microsoft.com/office/drawing/2014/main" id="{0E73511A-1645-45F8-BF69-EC16DBBC9911}"/>
              </a:ext>
            </a:extLst>
          </p:cNvPr>
          <p:cNvSpPr>
            <a:spLocks noGrp="1"/>
          </p:cNvSpPr>
          <p:nvPr>
            <p:ph type="ctrTitle"/>
          </p:nvPr>
        </p:nvSpPr>
        <p:spPr>
          <a:xfrm>
            <a:off x="76200" y="1514475"/>
            <a:ext cx="12039600" cy="4352925"/>
          </a:xfrm>
        </p:spPr>
        <p:txBody>
          <a:bodyPr/>
          <a:lstStyle/>
          <a:p>
            <a:r>
              <a:rPr lang="en-US" altLang="en-US"/>
              <a:t>Knock, and the door </a:t>
            </a:r>
            <a:br>
              <a:rPr lang="en-US" altLang="en-US"/>
            </a:br>
            <a:r>
              <a:rPr lang="en-US" altLang="en-US"/>
              <a:t>shall be opened unto you. </a:t>
            </a:r>
            <a:br>
              <a:rPr lang="en-US" altLang="en-US"/>
            </a:br>
            <a:r>
              <a:rPr lang="en-US" altLang="en-US"/>
              <a:t>Allelu, alleluia.</a:t>
            </a:r>
          </a:p>
        </p:txBody>
      </p:sp>
      <p:sp>
        <p:nvSpPr>
          <p:cNvPr id="6" name="Text Placeholder 5">
            <a:extLst>
              <a:ext uri="{FF2B5EF4-FFF2-40B4-BE49-F238E27FC236}">
                <a16:creationId xmlns:a16="http://schemas.microsoft.com/office/drawing/2014/main" id="{81A9A248-5819-4A0E-8B8C-541417696F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22" name="Title 1">
            <a:extLst>
              <a:ext uri="{FF2B5EF4-FFF2-40B4-BE49-F238E27FC236}">
                <a16:creationId xmlns:a16="http://schemas.microsoft.com/office/drawing/2014/main" id="{6B9E4A65-1399-46BA-9051-952D02A81E80}"/>
              </a:ext>
            </a:extLst>
          </p:cNvPr>
          <p:cNvSpPr>
            <a:spLocks noGrp="1"/>
          </p:cNvSpPr>
          <p:nvPr>
            <p:ph type="ctrTitle"/>
          </p:nvPr>
        </p:nvSpPr>
        <p:spPr>
          <a:xfrm>
            <a:off x="914400" y="1895475"/>
            <a:ext cx="10363200" cy="3362325"/>
          </a:xfrm>
        </p:spPr>
        <p:txBody>
          <a:bodyPr/>
          <a:lstStyle/>
          <a:p>
            <a:pPr>
              <a:defRPr/>
            </a:pPr>
            <a:r>
              <a:rPr lang="en-US" altLang="x-none"/>
              <a:t>Go Ye Therefore </a:t>
            </a:r>
            <a:br>
              <a:rPr lang="en-US" altLang="x-none"/>
            </a:br>
            <a:r>
              <a:rPr lang="en-US" altLang="x-none"/>
              <a:t>Into All the World</a:t>
            </a:r>
            <a:endParaRPr lang="en-US" altLang="x-none" dirty="0"/>
          </a:p>
        </p:txBody>
      </p:sp>
      <p:sp>
        <p:nvSpPr>
          <p:cNvPr id="3" name="Text Placeholder 2">
            <a:extLst>
              <a:ext uri="{FF2B5EF4-FFF2-40B4-BE49-F238E27FC236}">
                <a16:creationId xmlns:a16="http://schemas.microsoft.com/office/drawing/2014/main" id="{9D6CB690-4744-4CDC-84E6-8DD189655B73}"/>
              </a:ext>
            </a:extLst>
          </p:cNvPr>
          <p:cNvSpPr>
            <a:spLocks noGrp="1"/>
          </p:cNvSpPr>
          <p:nvPr>
            <p:ph type="body" sz="quarter" idx="10"/>
          </p:nvPr>
        </p:nvSpPr>
        <p:spPr>
          <a:xfrm>
            <a:off x="914400" y="692150"/>
            <a:ext cx="10363200" cy="831850"/>
          </a:xfrm>
        </p:spPr>
        <p:txBody>
          <a:bodyPr/>
          <a:lstStyle/>
          <a:p>
            <a:pPr>
              <a:defRPr/>
            </a:pPr>
            <a:r>
              <a:rPr lang="en-US" altLang="x-none"/>
              <a:t>Hymn 101</a:t>
            </a:r>
            <a:endParaRPr lang="en-US" dirty="0"/>
          </a:p>
        </p:txBody>
      </p:sp>
      <p:sp>
        <p:nvSpPr>
          <p:cNvPr id="9" name="Text Placeholder 8">
            <a:extLst>
              <a:ext uri="{FF2B5EF4-FFF2-40B4-BE49-F238E27FC236}">
                <a16:creationId xmlns:a16="http://schemas.microsoft.com/office/drawing/2014/main" id="{D10AFC5B-B718-402E-BA1B-74BF82354B8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2338" name="Title 1">
            <a:extLst>
              <a:ext uri="{FF2B5EF4-FFF2-40B4-BE49-F238E27FC236}">
                <a16:creationId xmlns:a16="http://schemas.microsoft.com/office/drawing/2014/main" id="{C263BE2C-9ADA-4287-8AC2-7827BF6DCDFC}"/>
              </a:ext>
            </a:extLst>
          </p:cNvPr>
          <p:cNvSpPr>
            <a:spLocks noGrp="1"/>
          </p:cNvSpPr>
          <p:nvPr>
            <p:ph type="ctrTitle"/>
          </p:nvPr>
        </p:nvSpPr>
        <p:spPr>
          <a:xfrm>
            <a:off x="76200" y="1514475"/>
            <a:ext cx="12039600" cy="4352925"/>
          </a:xfrm>
        </p:spPr>
        <p:txBody>
          <a:bodyPr/>
          <a:lstStyle/>
          <a:p>
            <a:r>
              <a:rPr lang="en-US" altLang="en-US"/>
              <a:t>Go ye therefore into all </a:t>
            </a:r>
            <a:br>
              <a:rPr lang="en-US" altLang="en-US"/>
            </a:br>
            <a:r>
              <a:rPr lang="en-US" altLang="en-US"/>
              <a:t>the world; preach the gospel </a:t>
            </a:r>
            <a:br>
              <a:rPr lang="en-US" altLang="en-US"/>
            </a:br>
            <a:r>
              <a:rPr lang="en-US" altLang="en-US"/>
              <a:t>unto ev’ry one; </a:t>
            </a:r>
          </a:p>
        </p:txBody>
      </p:sp>
      <p:sp>
        <p:nvSpPr>
          <p:cNvPr id="3" name="Text Placeholder 2">
            <a:extLst>
              <a:ext uri="{FF2B5EF4-FFF2-40B4-BE49-F238E27FC236}">
                <a16:creationId xmlns:a16="http://schemas.microsoft.com/office/drawing/2014/main" id="{45AC33A9-4677-4FA1-BC3C-8D462BB19EB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62" name="Title 1">
            <a:extLst>
              <a:ext uri="{FF2B5EF4-FFF2-40B4-BE49-F238E27FC236}">
                <a16:creationId xmlns:a16="http://schemas.microsoft.com/office/drawing/2014/main" id="{15F0B3F5-09E9-4EC2-90D4-771A350F21BA}"/>
              </a:ext>
            </a:extLst>
          </p:cNvPr>
          <p:cNvSpPr>
            <a:spLocks noGrp="1"/>
          </p:cNvSpPr>
          <p:nvPr>
            <p:ph type="ctrTitle"/>
          </p:nvPr>
        </p:nvSpPr>
        <p:spPr>
          <a:xfrm>
            <a:off x="76200" y="1514475"/>
            <a:ext cx="12039600" cy="4352925"/>
          </a:xfrm>
        </p:spPr>
        <p:txBody>
          <a:bodyPr/>
          <a:lstStyle/>
          <a:p>
            <a:r>
              <a:rPr lang="en-US" altLang="en-US"/>
              <a:t>Teach all nations </a:t>
            </a:r>
            <a:br>
              <a:rPr lang="en-US" altLang="en-US"/>
            </a:br>
            <a:r>
              <a:rPr lang="en-US" altLang="en-US"/>
              <a:t>to observe all things </a:t>
            </a:r>
            <a:br>
              <a:rPr lang="en-US" altLang="en-US"/>
            </a:br>
            <a:r>
              <a:rPr lang="en-US" altLang="en-US"/>
              <a:t>I have commanded you. </a:t>
            </a:r>
          </a:p>
        </p:txBody>
      </p:sp>
      <p:sp>
        <p:nvSpPr>
          <p:cNvPr id="6" name="Text Placeholder 5">
            <a:extLst>
              <a:ext uri="{FF2B5EF4-FFF2-40B4-BE49-F238E27FC236}">
                <a16:creationId xmlns:a16="http://schemas.microsoft.com/office/drawing/2014/main" id="{D6703F56-2344-4902-B472-04C6C28B5F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4386" name="Title 1">
            <a:extLst>
              <a:ext uri="{FF2B5EF4-FFF2-40B4-BE49-F238E27FC236}">
                <a16:creationId xmlns:a16="http://schemas.microsoft.com/office/drawing/2014/main" id="{9E3061A7-D97B-45EA-B4B1-6DF6DA52FBC8}"/>
              </a:ext>
            </a:extLst>
          </p:cNvPr>
          <p:cNvSpPr>
            <a:spLocks noGrp="1"/>
          </p:cNvSpPr>
          <p:nvPr>
            <p:ph type="ctrTitle"/>
          </p:nvPr>
        </p:nvSpPr>
        <p:spPr>
          <a:xfrm>
            <a:off x="76200" y="1514475"/>
            <a:ext cx="12039600" cy="4352925"/>
          </a:xfrm>
        </p:spPr>
        <p:txBody>
          <a:bodyPr/>
          <a:lstStyle/>
          <a:p>
            <a:r>
              <a:rPr lang="en-US" altLang="en-US"/>
              <a:t>Baptize them into </a:t>
            </a:r>
            <a:br>
              <a:rPr lang="en-US" altLang="en-US"/>
            </a:br>
            <a:r>
              <a:rPr lang="en-US" altLang="en-US"/>
              <a:t>the Father’s name, </a:t>
            </a:r>
            <a:br>
              <a:rPr lang="en-US" altLang="en-US"/>
            </a:br>
            <a:r>
              <a:rPr lang="en-US" altLang="en-US"/>
              <a:t>in the Holy Spirit’s </a:t>
            </a:r>
            <a:br>
              <a:rPr lang="en-US" altLang="en-US"/>
            </a:br>
            <a:r>
              <a:rPr lang="en-US" altLang="en-US"/>
              <a:t>and the Son’s; </a:t>
            </a:r>
          </a:p>
        </p:txBody>
      </p:sp>
      <p:sp>
        <p:nvSpPr>
          <p:cNvPr id="6" name="Text Placeholder 5">
            <a:extLst>
              <a:ext uri="{FF2B5EF4-FFF2-40B4-BE49-F238E27FC236}">
                <a16:creationId xmlns:a16="http://schemas.microsoft.com/office/drawing/2014/main" id="{0F405D78-9F8A-4E3E-919E-E5257838FE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5410" name="Title 1">
            <a:extLst>
              <a:ext uri="{FF2B5EF4-FFF2-40B4-BE49-F238E27FC236}">
                <a16:creationId xmlns:a16="http://schemas.microsoft.com/office/drawing/2014/main" id="{EF204064-0098-4D9D-A969-78D9BFBAB107}"/>
              </a:ext>
            </a:extLst>
          </p:cNvPr>
          <p:cNvSpPr>
            <a:spLocks noGrp="1"/>
          </p:cNvSpPr>
          <p:nvPr>
            <p:ph type="ctrTitle"/>
          </p:nvPr>
        </p:nvSpPr>
        <p:spPr>
          <a:xfrm>
            <a:off x="76200" y="1514475"/>
            <a:ext cx="12039600" cy="4352925"/>
          </a:xfrm>
        </p:spPr>
        <p:txBody>
          <a:bodyPr/>
          <a:lstStyle/>
          <a:p>
            <a:r>
              <a:rPr lang="en-US" altLang="en-US"/>
              <a:t>Lo, I shall be with you </a:t>
            </a:r>
            <a:br>
              <a:rPr lang="en-US" altLang="en-US"/>
            </a:br>
            <a:r>
              <a:rPr lang="en-US" altLang="en-US"/>
              <a:t>to the end; </a:t>
            </a:r>
            <a:br>
              <a:rPr lang="en-US" altLang="en-US"/>
            </a:br>
            <a:r>
              <a:rPr lang="en-US" altLang="en-US"/>
              <a:t>lo, I am with you alway.</a:t>
            </a:r>
          </a:p>
        </p:txBody>
      </p:sp>
      <p:sp>
        <p:nvSpPr>
          <p:cNvPr id="6" name="Text Placeholder 5">
            <a:extLst>
              <a:ext uri="{FF2B5EF4-FFF2-40B4-BE49-F238E27FC236}">
                <a16:creationId xmlns:a16="http://schemas.microsoft.com/office/drawing/2014/main" id="{582070A7-B55D-4C33-87EC-BAB0037519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6434" name="Title 1">
            <a:extLst>
              <a:ext uri="{FF2B5EF4-FFF2-40B4-BE49-F238E27FC236}">
                <a16:creationId xmlns:a16="http://schemas.microsoft.com/office/drawing/2014/main" id="{3413C56C-DFD3-4BB6-B18A-10CF0CF97120}"/>
              </a:ext>
            </a:extLst>
          </p:cNvPr>
          <p:cNvSpPr>
            <a:spLocks noGrp="1"/>
          </p:cNvSpPr>
          <p:nvPr>
            <p:ph type="ctrTitle"/>
          </p:nvPr>
        </p:nvSpPr>
        <p:spPr>
          <a:xfrm>
            <a:off x="76200" y="1514475"/>
            <a:ext cx="12039600" cy="4352925"/>
          </a:xfrm>
        </p:spPr>
        <p:txBody>
          <a:bodyPr/>
          <a:lstStyle/>
          <a:p>
            <a:r>
              <a:rPr lang="en-US" altLang="en-US"/>
              <a:t>Those who have believ’d </a:t>
            </a:r>
            <a:br>
              <a:rPr lang="en-US" altLang="en-US"/>
            </a:br>
            <a:r>
              <a:rPr lang="en-US" altLang="en-US"/>
              <a:t>and are baptized </a:t>
            </a:r>
            <a:br>
              <a:rPr lang="en-US" altLang="en-US"/>
            </a:br>
            <a:r>
              <a:rPr lang="en-US" altLang="en-US"/>
              <a:t>shall be saved while </a:t>
            </a:r>
            <a:br>
              <a:rPr lang="en-US" altLang="en-US"/>
            </a:br>
            <a:r>
              <a:rPr lang="en-US" altLang="en-US"/>
              <a:t>others are condemn’d; </a:t>
            </a:r>
          </a:p>
        </p:txBody>
      </p:sp>
      <p:sp>
        <p:nvSpPr>
          <p:cNvPr id="3" name="Text Placeholder 2">
            <a:extLst>
              <a:ext uri="{FF2B5EF4-FFF2-40B4-BE49-F238E27FC236}">
                <a16:creationId xmlns:a16="http://schemas.microsoft.com/office/drawing/2014/main" id="{4B2F0190-31FD-401A-B9DE-C3D38505058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7458" name="Title 1">
            <a:extLst>
              <a:ext uri="{FF2B5EF4-FFF2-40B4-BE49-F238E27FC236}">
                <a16:creationId xmlns:a16="http://schemas.microsoft.com/office/drawing/2014/main" id="{87FBEAB1-D0ED-421E-836E-D2D8CFE7D204}"/>
              </a:ext>
            </a:extLst>
          </p:cNvPr>
          <p:cNvSpPr>
            <a:spLocks noGrp="1"/>
          </p:cNvSpPr>
          <p:nvPr>
            <p:ph type="ctrTitle"/>
          </p:nvPr>
        </p:nvSpPr>
        <p:spPr>
          <a:xfrm>
            <a:off x="76200" y="1514475"/>
            <a:ext cx="12039600" cy="4352925"/>
          </a:xfrm>
        </p:spPr>
        <p:txBody>
          <a:bodyPr/>
          <a:lstStyle/>
          <a:p>
            <a:r>
              <a:rPr lang="en-US" altLang="en-US"/>
              <a:t>Then as for those who </a:t>
            </a:r>
            <a:br>
              <a:rPr lang="en-US" altLang="en-US"/>
            </a:br>
            <a:r>
              <a:rPr lang="en-US" altLang="en-US"/>
              <a:t>now do believe these signs </a:t>
            </a:r>
            <a:br>
              <a:rPr lang="en-US" altLang="en-US"/>
            </a:br>
            <a:r>
              <a:rPr lang="en-US" altLang="en-US"/>
              <a:t>shall surely follow: </a:t>
            </a:r>
          </a:p>
        </p:txBody>
      </p:sp>
      <p:sp>
        <p:nvSpPr>
          <p:cNvPr id="6" name="Text Placeholder 5">
            <a:extLst>
              <a:ext uri="{FF2B5EF4-FFF2-40B4-BE49-F238E27FC236}">
                <a16:creationId xmlns:a16="http://schemas.microsoft.com/office/drawing/2014/main" id="{D33A6EC2-5E22-4571-AD1B-AE635EC374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8482" name="Title 1">
            <a:extLst>
              <a:ext uri="{FF2B5EF4-FFF2-40B4-BE49-F238E27FC236}">
                <a16:creationId xmlns:a16="http://schemas.microsoft.com/office/drawing/2014/main" id="{40CF5A59-7FEC-44E3-B82C-4DA9B4A24982}"/>
              </a:ext>
            </a:extLst>
          </p:cNvPr>
          <p:cNvSpPr>
            <a:spLocks noGrp="1"/>
          </p:cNvSpPr>
          <p:nvPr>
            <p:ph type="ctrTitle"/>
          </p:nvPr>
        </p:nvSpPr>
        <p:spPr>
          <a:xfrm>
            <a:off x="76200" y="1514475"/>
            <a:ext cx="12039600" cy="4352925"/>
          </a:xfrm>
        </p:spPr>
        <p:txBody>
          <a:bodyPr/>
          <a:lstStyle/>
          <a:p>
            <a:r>
              <a:rPr lang="en-US" altLang="en-US"/>
              <a:t>They shall cast out demons </a:t>
            </a:r>
            <a:br>
              <a:rPr lang="en-US" altLang="en-US"/>
            </a:br>
            <a:r>
              <a:rPr lang="en-US" altLang="en-US"/>
              <a:t>in My name, they shall not </a:t>
            </a:r>
            <a:br>
              <a:rPr lang="en-US" altLang="en-US"/>
            </a:br>
            <a:r>
              <a:rPr lang="en-US" altLang="en-US"/>
              <a:t>be hurt by deadly things; </a:t>
            </a:r>
          </a:p>
        </p:txBody>
      </p:sp>
      <p:sp>
        <p:nvSpPr>
          <p:cNvPr id="6" name="Text Placeholder 5">
            <a:extLst>
              <a:ext uri="{FF2B5EF4-FFF2-40B4-BE49-F238E27FC236}">
                <a16:creationId xmlns:a16="http://schemas.microsoft.com/office/drawing/2014/main" id="{1D5341CD-9549-4790-8A36-F3471250FC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9506" name="Title 1">
            <a:extLst>
              <a:ext uri="{FF2B5EF4-FFF2-40B4-BE49-F238E27FC236}">
                <a16:creationId xmlns:a16="http://schemas.microsoft.com/office/drawing/2014/main" id="{CBD5FBC8-B423-4F6E-BBAF-BD92DEA66D28}"/>
              </a:ext>
            </a:extLst>
          </p:cNvPr>
          <p:cNvSpPr>
            <a:spLocks noGrp="1"/>
          </p:cNvSpPr>
          <p:nvPr>
            <p:ph type="ctrTitle"/>
          </p:nvPr>
        </p:nvSpPr>
        <p:spPr>
          <a:xfrm>
            <a:off x="76200" y="1514475"/>
            <a:ext cx="12039600" cy="4352925"/>
          </a:xfrm>
        </p:spPr>
        <p:txBody>
          <a:bodyPr/>
          <a:lstStyle/>
          <a:p>
            <a:r>
              <a:rPr lang="en-US" altLang="en-US"/>
              <a:t>And they shall lay hands </a:t>
            </a:r>
            <a:br>
              <a:rPr lang="en-US" altLang="en-US"/>
            </a:br>
            <a:r>
              <a:rPr lang="en-US" altLang="en-US"/>
              <a:t>upon the sick, and the sick </a:t>
            </a:r>
            <a:br>
              <a:rPr lang="en-US" altLang="en-US"/>
            </a:br>
            <a:r>
              <a:rPr lang="en-US" altLang="en-US"/>
              <a:t>shall be made well.</a:t>
            </a:r>
          </a:p>
        </p:txBody>
      </p:sp>
      <p:sp>
        <p:nvSpPr>
          <p:cNvPr id="6" name="Text Placeholder 5">
            <a:extLst>
              <a:ext uri="{FF2B5EF4-FFF2-40B4-BE49-F238E27FC236}">
                <a16:creationId xmlns:a16="http://schemas.microsoft.com/office/drawing/2014/main" id="{AF8E0AFF-F9EC-40EF-8FF1-A53512C154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0530" name="Title 1">
            <a:extLst>
              <a:ext uri="{FF2B5EF4-FFF2-40B4-BE49-F238E27FC236}">
                <a16:creationId xmlns:a16="http://schemas.microsoft.com/office/drawing/2014/main" id="{03226291-DE43-4C6D-A40C-CCE60DA41ADF}"/>
              </a:ext>
            </a:extLst>
          </p:cNvPr>
          <p:cNvSpPr>
            <a:spLocks noGrp="1"/>
          </p:cNvSpPr>
          <p:nvPr>
            <p:ph type="ctrTitle"/>
          </p:nvPr>
        </p:nvSpPr>
        <p:spPr>
          <a:xfrm>
            <a:off x="76200" y="1514475"/>
            <a:ext cx="12039600" cy="4352925"/>
          </a:xfrm>
        </p:spPr>
        <p:txBody>
          <a:bodyPr/>
          <a:lstStyle/>
          <a:p>
            <a:r>
              <a:rPr lang="en-US" altLang="en-US"/>
              <a:t> Christ was taken up into </a:t>
            </a:r>
            <a:br>
              <a:rPr lang="en-US" altLang="en-US"/>
            </a:br>
            <a:r>
              <a:rPr lang="en-US" altLang="en-US"/>
              <a:t>the heav’ns after He had </a:t>
            </a:r>
            <a:br>
              <a:rPr lang="en-US" altLang="en-US"/>
            </a:br>
            <a:r>
              <a:rPr lang="en-US" altLang="en-US"/>
              <a:t>spoken all these words; </a:t>
            </a:r>
          </a:p>
        </p:txBody>
      </p:sp>
      <p:sp>
        <p:nvSpPr>
          <p:cNvPr id="3" name="Text Placeholder 2">
            <a:extLst>
              <a:ext uri="{FF2B5EF4-FFF2-40B4-BE49-F238E27FC236}">
                <a16:creationId xmlns:a16="http://schemas.microsoft.com/office/drawing/2014/main" id="{740375F8-D9B6-4AC7-8829-C57820CBB73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1554" name="Title 1">
            <a:extLst>
              <a:ext uri="{FF2B5EF4-FFF2-40B4-BE49-F238E27FC236}">
                <a16:creationId xmlns:a16="http://schemas.microsoft.com/office/drawing/2014/main" id="{0EDDCFA9-992B-48E2-8906-2D8EAC12184C}"/>
              </a:ext>
            </a:extLst>
          </p:cNvPr>
          <p:cNvSpPr>
            <a:spLocks noGrp="1"/>
          </p:cNvSpPr>
          <p:nvPr>
            <p:ph type="ctrTitle"/>
          </p:nvPr>
        </p:nvSpPr>
        <p:spPr>
          <a:xfrm>
            <a:off x="76200" y="1514475"/>
            <a:ext cx="12039600" cy="4352925"/>
          </a:xfrm>
        </p:spPr>
        <p:txBody>
          <a:bodyPr/>
          <a:lstStyle/>
          <a:p>
            <a:r>
              <a:rPr lang="en-US" altLang="en-US"/>
              <a:t>There His Father did receive </a:t>
            </a:r>
            <a:br>
              <a:rPr lang="en-US" altLang="en-US"/>
            </a:br>
            <a:r>
              <a:rPr lang="en-US" altLang="en-US"/>
              <a:t>Him and place Him </a:t>
            </a:r>
            <a:br>
              <a:rPr lang="en-US" altLang="en-US"/>
            </a:br>
            <a:r>
              <a:rPr lang="en-US" altLang="en-US"/>
              <a:t>at His right hand. </a:t>
            </a:r>
          </a:p>
        </p:txBody>
      </p:sp>
      <p:sp>
        <p:nvSpPr>
          <p:cNvPr id="6" name="Text Placeholder 5">
            <a:extLst>
              <a:ext uri="{FF2B5EF4-FFF2-40B4-BE49-F238E27FC236}">
                <a16:creationId xmlns:a16="http://schemas.microsoft.com/office/drawing/2014/main" id="{4A526C70-DC60-4D55-A969-6552C32AE5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2578" name="Title 1">
            <a:extLst>
              <a:ext uri="{FF2B5EF4-FFF2-40B4-BE49-F238E27FC236}">
                <a16:creationId xmlns:a16="http://schemas.microsoft.com/office/drawing/2014/main" id="{B00B97FF-F506-4043-990E-F97D5CCA0BA2}"/>
              </a:ext>
            </a:extLst>
          </p:cNvPr>
          <p:cNvSpPr>
            <a:spLocks noGrp="1"/>
          </p:cNvSpPr>
          <p:nvPr>
            <p:ph type="ctrTitle"/>
          </p:nvPr>
        </p:nvSpPr>
        <p:spPr>
          <a:xfrm>
            <a:off x="76200" y="1514475"/>
            <a:ext cx="12039600" cy="4352925"/>
          </a:xfrm>
        </p:spPr>
        <p:txBody>
          <a:bodyPr/>
          <a:lstStyle/>
          <a:p>
            <a:r>
              <a:rPr lang="en-US" altLang="en-US"/>
              <a:t>His disciples went out </a:t>
            </a:r>
            <a:br>
              <a:rPr lang="en-US" altLang="en-US"/>
            </a:br>
            <a:r>
              <a:rPr lang="en-US" altLang="en-US"/>
              <a:t>as He said; And they preach’d </a:t>
            </a:r>
            <a:br>
              <a:rPr lang="en-US" altLang="en-US"/>
            </a:br>
            <a:r>
              <a:rPr lang="en-US" altLang="en-US"/>
              <a:t>the gospel ev’rywhere; </a:t>
            </a:r>
          </a:p>
        </p:txBody>
      </p:sp>
      <p:sp>
        <p:nvSpPr>
          <p:cNvPr id="6" name="Text Placeholder 5">
            <a:extLst>
              <a:ext uri="{FF2B5EF4-FFF2-40B4-BE49-F238E27FC236}">
                <a16:creationId xmlns:a16="http://schemas.microsoft.com/office/drawing/2014/main" id="{5D8AFA3C-A512-455E-8589-26D017E122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Title 1">
            <a:extLst>
              <a:ext uri="{FF2B5EF4-FFF2-40B4-BE49-F238E27FC236}">
                <a16:creationId xmlns:a16="http://schemas.microsoft.com/office/drawing/2014/main" id="{D4E69182-BC08-47A7-8FF9-48DBF3FAD043}"/>
              </a:ext>
            </a:extLst>
          </p:cNvPr>
          <p:cNvSpPr>
            <a:spLocks noGrp="1"/>
          </p:cNvSpPr>
          <p:nvPr>
            <p:ph type="ctrTitle"/>
          </p:nvPr>
        </p:nvSpPr>
        <p:spPr>
          <a:xfrm>
            <a:off x="914400" y="1895475"/>
            <a:ext cx="10363200" cy="3362325"/>
          </a:xfrm>
        </p:spPr>
        <p:txBody>
          <a:bodyPr/>
          <a:lstStyle/>
          <a:p>
            <a:pPr>
              <a:defRPr/>
            </a:pPr>
            <a:r>
              <a:rPr lang="en-US" altLang="x-none"/>
              <a:t>The Heavens God’s </a:t>
            </a:r>
            <a:br>
              <a:rPr lang="en-US" altLang="x-none"/>
            </a:br>
            <a:r>
              <a:rPr lang="en-US" altLang="x-none"/>
              <a:t>Glory Do Declare</a:t>
            </a:r>
            <a:endParaRPr lang="en-US" altLang="x-none" dirty="0"/>
          </a:p>
        </p:txBody>
      </p:sp>
      <p:sp>
        <p:nvSpPr>
          <p:cNvPr id="3" name="Text Placeholder 2">
            <a:extLst>
              <a:ext uri="{FF2B5EF4-FFF2-40B4-BE49-F238E27FC236}">
                <a16:creationId xmlns:a16="http://schemas.microsoft.com/office/drawing/2014/main" id="{223BF0FF-D80A-49EA-981A-4983E84643E2}"/>
              </a:ext>
            </a:extLst>
          </p:cNvPr>
          <p:cNvSpPr>
            <a:spLocks noGrp="1"/>
          </p:cNvSpPr>
          <p:nvPr>
            <p:ph type="body" sz="quarter" idx="10"/>
          </p:nvPr>
        </p:nvSpPr>
        <p:spPr>
          <a:xfrm>
            <a:off x="914400" y="692150"/>
            <a:ext cx="10363200" cy="831850"/>
          </a:xfrm>
        </p:spPr>
        <p:txBody>
          <a:bodyPr/>
          <a:lstStyle/>
          <a:p>
            <a:pPr>
              <a:defRPr/>
            </a:pPr>
            <a:r>
              <a:rPr lang="en-US" altLang="x-none"/>
              <a:t>Hymn 11</a:t>
            </a:r>
            <a:endParaRPr lang="en-US" dirty="0"/>
          </a:p>
        </p:txBody>
      </p:sp>
      <p:sp>
        <p:nvSpPr>
          <p:cNvPr id="9" name="Text Placeholder 8">
            <a:extLst>
              <a:ext uri="{FF2B5EF4-FFF2-40B4-BE49-F238E27FC236}">
                <a16:creationId xmlns:a16="http://schemas.microsoft.com/office/drawing/2014/main" id="{A37D1132-CCBA-44B4-95E6-01CFE6D6E28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02" name="Title 1">
            <a:extLst>
              <a:ext uri="{FF2B5EF4-FFF2-40B4-BE49-F238E27FC236}">
                <a16:creationId xmlns:a16="http://schemas.microsoft.com/office/drawing/2014/main" id="{B74927B7-17CD-464D-92D8-A921578590DC}"/>
              </a:ext>
            </a:extLst>
          </p:cNvPr>
          <p:cNvSpPr>
            <a:spLocks noGrp="1"/>
          </p:cNvSpPr>
          <p:nvPr>
            <p:ph type="ctrTitle"/>
          </p:nvPr>
        </p:nvSpPr>
        <p:spPr>
          <a:xfrm>
            <a:off x="76200" y="1514475"/>
            <a:ext cx="12039600" cy="4352925"/>
          </a:xfrm>
        </p:spPr>
        <p:txBody>
          <a:bodyPr/>
          <a:lstStyle/>
          <a:p>
            <a:r>
              <a:rPr lang="en-US" altLang="en-US"/>
              <a:t>Christ worked with them </a:t>
            </a:r>
            <a:br>
              <a:rPr lang="en-US" altLang="en-US"/>
            </a:br>
            <a:r>
              <a:rPr lang="en-US" altLang="en-US"/>
              <a:t>and confirmed the word, </a:t>
            </a:r>
            <a:br>
              <a:rPr lang="en-US" altLang="en-US"/>
            </a:br>
            <a:r>
              <a:rPr lang="en-US" altLang="en-US"/>
              <a:t>by those signs which </a:t>
            </a:r>
            <a:br>
              <a:rPr lang="en-US" altLang="en-US"/>
            </a:br>
            <a:r>
              <a:rPr lang="en-US" altLang="en-US"/>
              <a:t>followed them.</a:t>
            </a:r>
          </a:p>
        </p:txBody>
      </p:sp>
      <p:sp>
        <p:nvSpPr>
          <p:cNvPr id="6" name="Text Placeholder 5">
            <a:extLst>
              <a:ext uri="{FF2B5EF4-FFF2-40B4-BE49-F238E27FC236}">
                <a16:creationId xmlns:a16="http://schemas.microsoft.com/office/drawing/2014/main" id="{2F4D9460-FB9A-413B-8AD7-9FFF045F8F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7458" name="Title 1">
            <a:extLst>
              <a:ext uri="{FF2B5EF4-FFF2-40B4-BE49-F238E27FC236}">
                <a16:creationId xmlns:a16="http://schemas.microsoft.com/office/drawing/2014/main" id="{A1C542C5-95D1-4AD5-BE3B-9E322B59F72F}"/>
              </a:ext>
            </a:extLst>
          </p:cNvPr>
          <p:cNvSpPr>
            <a:spLocks noGrp="1"/>
          </p:cNvSpPr>
          <p:nvPr>
            <p:ph type="ctrTitle"/>
          </p:nvPr>
        </p:nvSpPr>
        <p:spPr>
          <a:xfrm>
            <a:off x="914400" y="1895475"/>
            <a:ext cx="10363200" cy="3362325"/>
          </a:xfrm>
        </p:spPr>
        <p:txBody>
          <a:bodyPr/>
          <a:lstStyle/>
          <a:p>
            <a:pPr>
              <a:defRPr/>
            </a:pPr>
            <a:r>
              <a:rPr lang="en-US" altLang="x-none"/>
              <a:t>God Speaks to Us</a:t>
            </a:r>
            <a:endParaRPr lang="en-US" altLang="x-none" dirty="0"/>
          </a:p>
        </p:txBody>
      </p:sp>
      <p:sp>
        <p:nvSpPr>
          <p:cNvPr id="3" name="Text Placeholder 2">
            <a:extLst>
              <a:ext uri="{FF2B5EF4-FFF2-40B4-BE49-F238E27FC236}">
                <a16:creationId xmlns:a16="http://schemas.microsoft.com/office/drawing/2014/main" id="{F544F382-65FA-49EF-924A-24FA76FA8C4C}"/>
              </a:ext>
            </a:extLst>
          </p:cNvPr>
          <p:cNvSpPr>
            <a:spLocks noGrp="1"/>
          </p:cNvSpPr>
          <p:nvPr>
            <p:ph type="body" sz="quarter" idx="10"/>
          </p:nvPr>
        </p:nvSpPr>
        <p:spPr>
          <a:xfrm>
            <a:off x="914400" y="692150"/>
            <a:ext cx="10363200" cy="831850"/>
          </a:xfrm>
        </p:spPr>
        <p:txBody>
          <a:bodyPr/>
          <a:lstStyle/>
          <a:p>
            <a:pPr>
              <a:defRPr/>
            </a:pPr>
            <a:r>
              <a:rPr lang="en-US" altLang="x-none"/>
              <a:t>Hymn 102</a:t>
            </a:r>
            <a:endParaRPr lang="en-US" dirty="0"/>
          </a:p>
        </p:txBody>
      </p:sp>
      <p:sp>
        <p:nvSpPr>
          <p:cNvPr id="9" name="Text Placeholder 8">
            <a:extLst>
              <a:ext uri="{FF2B5EF4-FFF2-40B4-BE49-F238E27FC236}">
                <a16:creationId xmlns:a16="http://schemas.microsoft.com/office/drawing/2014/main" id="{1FDEB035-052C-4AB9-9F5E-AC2F1CC1C4B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6674" name="Title 1">
            <a:extLst>
              <a:ext uri="{FF2B5EF4-FFF2-40B4-BE49-F238E27FC236}">
                <a16:creationId xmlns:a16="http://schemas.microsoft.com/office/drawing/2014/main" id="{1DF857EA-3D8C-4FE4-AD77-04295EE7ACDA}"/>
              </a:ext>
            </a:extLst>
          </p:cNvPr>
          <p:cNvSpPr>
            <a:spLocks noGrp="1"/>
          </p:cNvSpPr>
          <p:nvPr>
            <p:ph type="ctrTitle"/>
          </p:nvPr>
        </p:nvSpPr>
        <p:spPr>
          <a:xfrm>
            <a:off x="76200" y="1514475"/>
            <a:ext cx="12039600" cy="4352925"/>
          </a:xfrm>
        </p:spPr>
        <p:txBody>
          <a:bodyPr/>
          <a:lstStyle/>
          <a:p>
            <a:r>
              <a:rPr lang="en-US" altLang="en-US"/>
              <a:t>God speaks to us; </a:t>
            </a:r>
            <a:br>
              <a:rPr lang="en-US" altLang="en-US"/>
            </a:br>
            <a:r>
              <a:rPr lang="en-US" altLang="en-US"/>
              <a:t>by His great pow’r we’re led; </a:t>
            </a:r>
          </a:p>
        </p:txBody>
      </p:sp>
      <p:sp>
        <p:nvSpPr>
          <p:cNvPr id="3" name="Text Placeholder 2">
            <a:extLst>
              <a:ext uri="{FF2B5EF4-FFF2-40B4-BE49-F238E27FC236}">
                <a16:creationId xmlns:a16="http://schemas.microsoft.com/office/drawing/2014/main" id="{7E0F8ED0-9EC1-4B56-B7FD-F336B42E4E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7698" name="Title 1">
            <a:extLst>
              <a:ext uri="{FF2B5EF4-FFF2-40B4-BE49-F238E27FC236}">
                <a16:creationId xmlns:a16="http://schemas.microsoft.com/office/drawing/2014/main" id="{88EF51A9-01D9-499B-9088-9E680D93C1DF}"/>
              </a:ext>
            </a:extLst>
          </p:cNvPr>
          <p:cNvSpPr>
            <a:spLocks noGrp="1"/>
          </p:cNvSpPr>
          <p:nvPr>
            <p:ph type="ctrTitle"/>
          </p:nvPr>
        </p:nvSpPr>
        <p:spPr>
          <a:xfrm>
            <a:off x="76200" y="1514475"/>
            <a:ext cx="12039600" cy="4352925"/>
          </a:xfrm>
        </p:spPr>
        <p:txBody>
          <a:bodyPr/>
          <a:lstStyle/>
          <a:p>
            <a:r>
              <a:rPr lang="en-US" altLang="en-US"/>
              <a:t>Let not your hearts </a:t>
            </a:r>
            <a:br>
              <a:rPr lang="en-US" altLang="en-US"/>
            </a:br>
            <a:r>
              <a:rPr lang="en-US" altLang="en-US"/>
              <a:t>become disquieted. </a:t>
            </a:r>
          </a:p>
        </p:txBody>
      </p:sp>
      <p:sp>
        <p:nvSpPr>
          <p:cNvPr id="6" name="Text Placeholder 5">
            <a:extLst>
              <a:ext uri="{FF2B5EF4-FFF2-40B4-BE49-F238E27FC236}">
                <a16:creationId xmlns:a16="http://schemas.microsoft.com/office/drawing/2014/main" id="{B1217886-F2A6-4ECF-A41B-75FEF226E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8722" name="Title 1">
            <a:extLst>
              <a:ext uri="{FF2B5EF4-FFF2-40B4-BE49-F238E27FC236}">
                <a16:creationId xmlns:a16="http://schemas.microsoft.com/office/drawing/2014/main" id="{51C8C570-57FA-4F01-B01B-C49EA9636F24}"/>
              </a:ext>
            </a:extLst>
          </p:cNvPr>
          <p:cNvSpPr>
            <a:spLocks noGrp="1"/>
          </p:cNvSpPr>
          <p:nvPr>
            <p:ph type="ctrTitle"/>
          </p:nvPr>
        </p:nvSpPr>
        <p:spPr>
          <a:xfrm>
            <a:off x="76200" y="1514475"/>
            <a:ext cx="12039600" cy="4352925"/>
          </a:xfrm>
        </p:spPr>
        <p:txBody>
          <a:bodyPr/>
          <a:lstStyle/>
          <a:p>
            <a:r>
              <a:rPr lang="en-US" altLang="en-US"/>
              <a:t>You trust in God; </a:t>
            </a:r>
            <a:br>
              <a:rPr lang="en-US" altLang="en-US"/>
            </a:br>
            <a:r>
              <a:rPr lang="en-US" altLang="en-US"/>
              <a:t>believe and trust in Me; </a:t>
            </a:r>
          </a:p>
        </p:txBody>
      </p:sp>
      <p:sp>
        <p:nvSpPr>
          <p:cNvPr id="6" name="Text Placeholder 5">
            <a:extLst>
              <a:ext uri="{FF2B5EF4-FFF2-40B4-BE49-F238E27FC236}">
                <a16:creationId xmlns:a16="http://schemas.microsoft.com/office/drawing/2014/main" id="{1820C7BB-ED23-4488-A1B4-1EAA2C35CC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9746" name="Title 1">
            <a:extLst>
              <a:ext uri="{FF2B5EF4-FFF2-40B4-BE49-F238E27FC236}">
                <a16:creationId xmlns:a16="http://schemas.microsoft.com/office/drawing/2014/main" id="{784FE414-6E8B-496D-9D59-BAA8F97799A9}"/>
              </a:ext>
            </a:extLst>
          </p:cNvPr>
          <p:cNvSpPr>
            <a:spLocks noGrp="1"/>
          </p:cNvSpPr>
          <p:nvPr>
            <p:ph type="ctrTitle"/>
          </p:nvPr>
        </p:nvSpPr>
        <p:spPr>
          <a:xfrm>
            <a:off x="76200" y="1514475"/>
            <a:ext cx="12039600" cy="4352925"/>
          </a:xfrm>
        </p:spPr>
        <p:txBody>
          <a:bodyPr/>
          <a:lstStyle/>
          <a:p>
            <a:r>
              <a:rPr lang="en-US" altLang="en-US"/>
              <a:t>You trust in God; </a:t>
            </a:r>
            <a:br>
              <a:rPr lang="en-US" altLang="en-US"/>
            </a:br>
            <a:r>
              <a:rPr lang="en-US" altLang="en-US"/>
              <a:t>believe and trust in Me.</a:t>
            </a:r>
          </a:p>
        </p:txBody>
      </p:sp>
      <p:sp>
        <p:nvSpPr>
          <p:cNvPr id="3" name="Text Placeholder 2">
            <a:extLst>
              <a:ext uri="{FF2B5EF4-FFF2-40B4-BE49-F238E27FC236}">
                <a16:creationId xmlns:a16="http://schemas.microsoft.com/office/drawing/2014/main" id="{01B2BE2F-BCB7-42B2-95E4-80EF348C6A4B}"/>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0770" name="Title 1">
            <a:extLst>
              <a:ext uri="{FF2B5EF4-FFF2-40B4-BE49-F238E27FC236}">
                <a16:creationId xmlns:a16="http://schemas.microsoft.com/office/drawing/2014/main" id="{9815BE32-B892-455A-BCCF-AEC6851396A4}"/>
              </a:ext>
            </a:extLst>
          </p:cNvPr>
          <p:cNvSpPr>
            <a:spLocks noGrp="1"/>
          </p:cNvSpPr>
          <p:nvPr>
            <p:ph type="ctrTitle"/>
          </p:nvPr>
        </p:nvSpPr>
        <p:spPr>
          <a:xfrm>
            <a:off x="76200" y="1514475"/>
            <a:ext cx="12039600" cy="4352925"/>
          </a:xfrm>
        </p:spPr>
        <p:txBody>
          <a:bodyPr/>
          <a:lstStyle/>
          <a:p>
            <a:r>
              <a:rPr lang="en-US" altLang="en-US"/>
              <a:t>In God’s vast realm </a:t>
            </a:r>
            <a:br>
              <a:rPr lang="en-US" altLang="en-US"/>
            </a:br>
            <a:r>
              <a:rPr lang="en-US" altLang="en-US"/>
              <a:t>are many offices; </a:t>
            </a:r>
          </a:p>
        </p:txBody>
      </p:sp>
      <p:sp>
        <p:nvSpPr>
          <p:cNvPr id="3" name="Text Placeholder 2">
            <a:extLst>
              <a:ext uri="{FF2B5EF4-FFF2-40B4-BE49-F238E27FC236}">
                <a16:creationId xmlns:a16="http://schemas.microsoft.com/office/drawing/2014/main" id="{11D7C0E8-B6A2-4354-A639-C183A29D256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1794" name="Title 1">
            <a:extLst>
              <a:ext uri="{FF2B5EF4-FFF2-40B4-BE49-F238E27FC236}">
                <a16:creationId xmlns:a16="http://schemas.microsoft.com/office/drawing/2014/main" id="{1A57BF52-966A-4D87-9ACE-07110C9F587E}"/>
              </a:ext>
            </a:extLst>
          </p:cNvPr>
          <p:cNvSpPr>
            <a:spLocks noGrp="1"/>
          </p:cNvSpPr>
          <p:nvPr>
            <p:ph type="ctrTitle"/>
          </p:nvPr>
        </p:nvSpPr>
        <p:spPr>
          <a:xfrm>
            <a:off x="76200" y="1514475"/>
            <a:ext cx="12039600" cy="4352925"/>
          </a:xfrm>
        </p:spPr>
        <p:txBody>
          <a:bodyPr/>
          <a:lstStyle/>
          <a:p>
            <a:r>
              <a:rPr lang="en-US" altLang="en-US"/>
              <a:t>Were it not so, </a:t>
            </a:r>
            <a:br>
              <a:rPr lang="en-US" altLang="en-US"/>
            </a:br>
            <a:r>
              <a:rPr lang="en-US" altLang="en-US"/>
              <a:t>I surely would have said; </a:t>
            </a:r>
          </a:p>
        </p:txBody>
      </p:sp>
      <p:sp>
        <p:nvSpPr>
          <p:cNvPr id="6" name="Text Placeholder 5">
            <a:extLst>
              <a:ext uri="{FF2B5EF4-FFF2-40B4-BE49-F238E27FC236}">
                <a16:creationId xmlns:a16="http://schemas.microsoft.com/office/drawing/2014/main" id="{D6975E21-9760-4064-B29C-A2EE7F2326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2818" name="Title 1">
            <a:extLst>
              <a:ext uri="{FF2B5EF4-FFF2-40B4-BE49-F238E27FC236}">
                <a16:creationId xmlns:a16="http://schemas.microsoft.com/office/drawing/2014/main" id="{62ED44FB-D133-4FCD-B789-B0722AD7DE1D}"/>
              </a:ext>
            </a:extLst>
          </p:cNvPr>
          <p:cNvSpPr>
            <a:spLocks noGrp="1"/>
          </p:cNvSpPr>
          <p:nvPr>
            <p:ph type="ctrTitle"/>
          </p:nvPr>
        </p:nvSpPr>
        <p:spPr>
          <a:xfrm>
            <a:off x="76200" y="1514475"/>
            <a:ext cx="12039600" cy="4352925"/>
          </a:xfrm>
        </p:spPr>
        <p:txBody>
          <a:bodyPr/>
          <a:lstStyle/>
          <a:p>
            <a:r>
              <a:rPr lang="en-US" altLang="en-US"/>
              <a:t>For I must go, </a:t>
            </a:r>
            <a:br>
              <a:rPr lang="en-US" altLang="en-US"/>
            </a:br>
            <a:r>
              <a:rPr lang="en-US" altLang="en-US"/>
              <a:t>a place for you prepare; </a:t>
            </a:r>
          </a:p>
        </p:txBody>
      </p:sp>
      <p:sp>
        <p:nvSpPr>
          <p:cNvPr id="6" name="Text Placeholder 5">
            <a:extLst>
              <a:ext uri="{FF2B5EF4-FFF2-40B4-BE49-F238E27FC236}">
                <a16:creationId xmlns:a16="http://schemas.microsoft.com/office/drawing/2014/main" id="{51FD5288-9821-4BBF-AF9A-64DCDAAF1C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3E26B8D8-7141-439E-B065-48F06A67A023}"/>
              </a:ext>
            </a:extLst>
          </p:cNvPr>
          <p:cNvSpPr>
            <a:spLocks noGrp="1"/>
          </p:cNvSpPr>
          <p:nvPr>
            <p:ph type="ctrTitle"/>
          </p:nvPr>
        </p:nvSpPr>
        <p:spPr>
          <a:xfrm>
            <a:off x="76200" y="1514475"/>
            <a:ext cx="12039600" cy="4352925"/>
          </a:xfrm>
        </p:spPr>
        <p:txBody>
          <a:bodyPr/>
          <a:lstStyle/>
          <a:p>
            <a:r>
              <a:rPr lang="en-US" altLang="en-US"/>
              <a:t>He shall be a tree that grows, </a:t>
            </a:r>
            <a:br>
              <a:rPr lang="en-US" altLang="en-US"/>
            </a:br>
            <a:r>
              <a:rPr lang="en-US" altLang="en-US"/>
              <a:t>planted by the river’s side, </a:t>
            </a:r>
          </a:p>
        </p:txBody>
      </p:sp>
      <p:sp>
        <p:nvSpPr>
          <p:cNvPr id="4" name="Text Placeholder 3">
            <a:extLst>
              <a:ext uri="{FF2B5EF4-FFF2-40B4-BE49-F238E27FC236}">
                <a16:creationId xmlns:a16="http://schemas.microsoft.com/office/drawing/2014/main" id="{E5DD6D6B-925B-4C5B-BBDE-4F4111BB738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Title 1">
            <a:extLst>
              <a:ext uri="{FF2B5EF4-FFF2-40B4-BE49-F238E27FC236}">
                <a16:creationId xmlns:a16="http://schemas.microsoft.com/office/drawing/2014/main" id="{948BE8BD-2D6F-4F18-9897-1D1AF175A7D8}"/>
              </a:ext>
            </a:extLst>
          </p:cNvPr>
          <p:cNvSpPr>
            <a:spLocks noGrp="1"/>
          </p:cNvSpPr>
          <p:nvPr>
            <p:ph type="ctrTitle"/>
          </p:nvPr>
        </p:nvSpPr>
        <p:spPr>
          <a:xfrm>
            <a:off x="76200" y="1514475"/>
            <a:ext cx="12039600" cy="4352925"/>
          </a:xfrm>
        </p:spPr>
        <p:txBody>
          <a:bodyPr/>
          <a:lstStyle/>
          <a:p>
            <a:r>
              <a:rPr lang="en-US" altLang="en-US"/>
              <a:t>The heav’ns </a:t>
            </a:r>
            <a:br>
              <a:rPr lang="en-US" altLang="en-US"/>
            </a:br>
            <a:r>
              <a:rPr lang="en-US" altLang="en-US"/>
              <a:t>God’s glory do declare, </a:t>
            </a:r>
            <a:br>
              <a:rPr lang="en-US" altLang="en-US"/>
            </a:br>
            <a:r>
              <a:rPr lang="en-US" altLang="en-US"/>
              <a:t>the skies His handiworks teach;</a:t>
            </a:r>
          </a:p>
        </p:txBody>
      </p:sp>
      <p:sp>
        <p:nvSpPr>
          <p:cNvPr id="3" name="Text Placeholder 2">
            <a:extLst>
              <a:ext uri="{FF2B5EF4-FFF2-40B4-BE49-F238E27FC236}">
                <a16:creationId xmlns:a16="http://schemas.microsoft.com/office/drawing/2014/main" id="{71C4E80F-3D85-4866-8A95-41EA0322CE6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42" name="Title 1">
            <a:extLst>
              <a:ext uri="{FF2B5EF4-FFF2-40B4-BE49-F238E27FC236}">
                <a16:creationId xmlns:a16="http://schemas.microsoft.com/office/drawing/2014/main" id="{3CEBA0A3-E4D2-4E6A-940E-67A63B197D7C}"/>
              </a:ext>
            </a:extLst>
          </p:cNvPr>
          <p:cNvSpPr>
            <a:spLocks noGrp="1"/>
          </p:cNvSpPr>
          <p:nvPr>
            <p:ph type="ctrTitle"/>
          </p:nvPr>
        </p:nvSpPr>
        <p:spPr>
          <a:xfrm>
            <a:off x="76200" y="1514475"/>
            <a:ext cx="12039600" cy="4352925"/>
          </a:xfrm>
        </p:spPr>
        <p:txBody>
          <a:bodyPr/>
          <a:lstStyle/>
          <a:p>
            <a:r>
              <a:rPr lang="en-US" altLang="en-US"/>
              <a:t>For I must go, </a:t>
            </a:r>
            <a:br>
              <a:rPr lang="en-US" altLang="en-US"/>
            </a:br>
            <a:r>
              <a:rPr lang="en-US" altLang="en-US"/>
              <a:t>a place for you prepare.</a:t>
            </a:r>
          </a:p>
        </p:txBody>
      </p:sp>
      <p:sp>
        <p:nvSpPr>
          <p:cNvPr id="3" name="Text Placeholder 2">
            <a:extLst>
              <a:ext uri="{FF2B5EF4-FFF2-40B4-BE49-F238E27FC236}">
                <a16:creationId xmlns:a16="http://schemas.microsoft.com/office/drawing/2014/main" id="{76BDC33E-BD0C-48E3-8485-BDFFA3F00871}"/>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4866" name="Title 1">
            <a:extLst>
              <a:ext uri="{FF2B5EF4-FFF2-40B4-BE49-F238E27FC236}">
                <a16:creationId xmlns:a16="http://schemas.microsoft.com/office/drawing/2014/main" id="{17B0C775-20F0-497C-AE36-C08B3E4F95B4}"/>
              </a:ext>
            </a:extLst>
          </p:cNvPr>
          <p:cNvSpPr>
            <a:spLocks noGrp="1"/>
          </p:cNvSpPr>
          <p:nvPr>
            <p:ph type="ctrTitle"/>
          </p:nvPr>
        </p:nvSpPr>
        <p:spPr>
          <a:xfrm>
            <a:off x="76200" y="1514475"/>
            <a:ext cx="12039600" cy="4352925"/>
          </a:xfrm>
        </p:spPr>
        <p:txBody>
          <a:bodyPr/>
          <a:lstStyle/>
          <a:p>
            <a:r>
              <a:rPr lang="en-US" altLang="en-US"/>
              <a:t>And when this place </a:t>
            </a:r>
            <a:br>
              <a:rPr lang="en-US" altLang="en-US"/>
            </a:br>
            <a:r>
              <a:rPr lang="en-US" altLang="en-US"/>
              <a:t>has been prepared for you, </a:t>
            </a:r>
          </a:p>
        </p:txBody>
      </p:sp>
      <p:sp>
        <p:nvSpPr>
          <p:cNvPr id="3" name="Text Placeholder 2">
            <a:extLst>
              <a:ext uri="{FF2B5EF4-FFF2-40B4-BE49-F238E27FC236}">
                <a16:creationId xmlns:a16="http://schemas.microsoft.com/office/drawing/2014/main" id="{F770FBE1-5376-41FA-AAE8-9F2AD077FA3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5890" name="Title 1">
            <a:extLst>
              <a:ext uri="{FF2B5EF4-FFF2-40B4-BE49-F238E27FC236}">
                <a16:creationId xmlns:a16="http://schemas.microsoft.com/office/drawing/2014/main" id="{6BCBDB19-EB67-4723-AA26-D52B60F139E5}"/>
              </a:ext>
            </a:extLst>
          </p:cNvPr>
          <p:cNvSpPr>
            <a:spLocks noGrp="1"/>
          </p:cNvSpPr>
          <p:nvPr>
            <p:ph type="ctrTitle"/>
          </p:nvPr>
        </p:nvSpPr>
        <p:spPr>
          <a:xfrm>
            <a:off x="76200" y="1514475"/>
            <a:ext cx="12039600" cy="4352925"/>
          </a:xfrm>
        </p:spPr>
        <p:txBody>
          <a:bodyPr/>
          <a:lstStyle/>
          <a:p>
            <a:r>
              <a:rPr lang="en-US" altLang="en-US"/>
              <a:t>I will return; </a:t>
            </a:r>
            <a:br>
              <a:rPr lang="en-US" altLang="en-US"/>
            </a:br>
            <a:r>
              <a:rPr lang="en-US" altLang="en-US"/>
              <a:t>with Me you shall be too; </a:t>
            </a:r>
          </a:p>
        </p:txBody>
      </p:sp>
      <p:sp>
        <p:nvSpPr>
          <p:cNvPr id="6" name="Text Placeholder 5">
            <a:extLst>
              <a:ext uri="{FF2B5EF4-FFF2-40B4-BE49-F238E27FC236}">
                <a16:creationId xmlns:a16="http://schemas.microsoft.com/office/drawing/2014/main" id="{27447918-3715-489E-9D2B-03FE318DE9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6914" name="Title 1">
            <a:extLst>
              <a:ext uri="{FF2B5EF4-FFF2-40B4-BE49-F238E27FC236}">
                <a16:creationId xmlns:a16="http://schemas.microsoft.com/office/drawing/2014/main" id="{CB246176-A523-4706-8F7D-B6C4CCF0BF2D}"/>
              </a:ext>
            </a:extLst>
          </p:cNvPr>
          <p:cNvSpPr>
            <a:spLocks noGrp="1"/>
          </p:cNvSpPr>
          <p:nvPr>
            <p:ph type="ctrTitle"/>
          </p:nvPr>
        </p:nvSpPr>
        <p:spPr>
          <a:xfrm>
            <a:off x="76200" y="1514475"/>
            <a:ext cx="12039600" cy="4352925"/>
          </a:xfrm>
        </p:spPr>
        <p:txBody>
          <a:bodyPr/>
          <a:lstStyle/>
          <a:p>
            <a:r>
              <a:rPr lang="en-US" altLang="en-US"/>
              <a:t>So that where I </a:t>
            </a:r>
            <a:br>
              <a:rPr lang="en-US" altLang="en-US"/>
            </a:br>
            <a:r>
              <a:rPr lang="en-US" altLang="en-US"/>
              <a:t>am you may also be; </a:t>
            </a:r>
          </a:p>
        </p:txBody>
      </p:sp>
      <p:sp>
        <p:nvSpPr>
          <p:cNvPr id="6" name="Text Placeholder 5">
            <a:extLst>
              <a:ext uri="{FF2B5EF4-FFF2-40B4-BE49-F238E27FC236}">
                <a16:creationId xmlns:a16="http://schemas.microsoft.com/office/drawing/2014/main" id="{6D1CEACF-1DEF-4E60-A85D-3534747828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7938" name="Title 1">
            <a:extLst>
              <a:ext uri="{FF2B5EF4-FFF2-40B4-BE49-F238E27FC236}">
                <a16:creationId xmlns:a16="http://schemas.microsoft.com/office/drawing/2014/main" id="{A426C763-3D10-4527-99BE-048EE90056E6}"/>
              </a:ext>
            </a:extLst>
          </p:cNvPr>
          <p:cNvSpPr>
            <a:spLocks noGrp="1"/>
          </p:cNvSpPr>
          <p:nvPr>
            <p:ph type="ctrTitle"/>
          </p:nvPr>
        </p:nvSpPr>
        <p:spPr>
          <a:xfrm>
            <a:off x="76200" y="1514475"/>
            <a:ext cx="12039600" cy="4352925"/>
          </a:xfrm>
        </p:spPr>
        <p:txBody>
          <a:bodyPr/>
          <a:lstStyle/>
          <a:p>
            <a:r>
              <a:rPr lang="en-US" altLang="en-US"/>
              <a:t>So that where I </a:t>
            </a:r>
            <a:br>
              <a:rPr lang="en-US" altLang="en-US"/>
            </a:br>
            <a:r>
              <a:rPr lang="en-US" altLang="en-US"/>
              <a:t>am you may also be.</a:t>
            </a:r>
          </a:p>
        </p:txBody>
      </p:sp>
      <p:sp>
        <p:nvSpPr>
          <p:cNvPr id="3" name="Text Placeholder 2">
            <a:extLst>
              <a:ext uri="{FF2B5EF4-FFF2-40B4-BE49-F238E27FC236}">
                <a16:creationId xmlns:a16="http://schemas.microsoft.com/office/drawing/2014/main" id="{4D49A041-8974-4D88-BE71-C2F91BB2479E}"/>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1794" name="Title 1">
            <a:extLst>
              <a:ext uri="{FF2B5EF4-FFF2-40B4-BE49-F238E27FC236}">
                <a16:creationId xmlns:a16="http://schemas.microsoft.com/office/drawing/2014/main" id="{0AB7EFD1-1165-4EDC-9E0A-D0D7369C110E}"/>
              </a:ext>
            </a:extLst>
          </p:cNvPr>
          <p:cNvSpPr>
            <a:spLocks noGrp="1"/>
          </p:cNvSpPr>
          <p:nvPr>
            <p:ph type="ctrTitle"/>
          </p:nvPr>
        </p:nvSpPr>
        <p:spPr>
          <a:xfrm>
            <a:off x="914400" y="1895475"/>
            <a:ext cx="10363200" cy="3362325"/>
          </a:xfrm>
        </p:spPr>
        <p:txBody>
          <a:bodyPr/>
          <a:lstStyle/>
          <a:p>
            <a:pPr>
              <a:defRPr/>
            </a:pPr>
            <a:r>
              <a:rPr lang="en-US" altLang="x-none"/>
              <a:t>Not Many Wise Men </a:t>
            </a:r>
            <a:br>
              <a:rPr lang="en-US" altLang="x-none"/>
            </a:br>
            <a:r>
              <a:rPr lang="en-US" altLang="x-none"/>
              <a:t>Now Are Called</a:t>
            </a:r>
            <a:endParaRPr lang="en-US" altLang="x-none" dirty="0"/>
          </a:p>
        </p:txBody>
      </p:sp>
      <p:sp>
        <p:nvSpPr>
          <p:cNvPr id="3" name="Text Placeholder 2">
            <a:extLst>
              <a:ext uri="{FF2B5EF4-FFF2-40B4-BE49-F238E27FC236}">
                <a16:creationId xmlns:a16="http://schemas.microsoft.com/office/drawing/2014/main" id="{0A386565-4B5C-4A34-8CC3-113BC32F0D52}"/>
              </a:ext>
            </a:extLst>
          </p:cNvPr>
          <p:cNvSpPr>
            <a:spLocks noGrp="1"/>
          </p:cNvSpPr>
          <p:nvPr>
            <p:ph type="body" sz="quarter" idx="10"/>
          </p:nvPr>
        </p:nvSpPr>
        <p:spPr>
          <a:xfrm>
            <a:off x="914400" y="692150"/>
            <a:ext cx="10363200" cy="831850"/>
          </a:xfrm>
        </p:spPr>
        <p:txBody>
          <a:bodyPr/>
          <a:lstStyle/>
          <a:p>
            <a:pPr>
              <a:defRPr/>
            </a:pPr>
            <a:r>
              <a:rPr lang="en-US" altLang="x-none"/>
              <a:t>Hymn 103</a:t>
            </a:r>
            <a:endParaRPr lang="en-US" dirty="0"/>
          </a:p>
        </p:txBody>
      </p:sp>
      <p:sp>
        <p:nvSpPr>
          <p:cNvPr id="9" name="Text Placeholder 8">
            <a:extLst>
              <a:ext uri="{FF2B5EF4-FFF2-40B4-BE49-F238E27FC236}">
                <a16:creationId xmlns:a16="http://schemas.microsoft.com/office/drawing/2014/main" id="{9884F263-91C5-45DD-AC8D-E425A3BDFB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1010" name="Title 1">
            <a:extLst>
              <a:ext uri="{FF2B5EF4-FFF2-40B4-BE49-F238E27FC236}">
                <a16:creationId xmlns:a16="http://schemas.microsoft.com/office/drawing/2014/main" id="{9C50EC0C-DCD5-460A-AAE6-7913C88F6B3E}"/>
              </a:ext>
            </a:extLst>
          </p:cNvPr>
          <p:cNvSpPr>
            <a:spLocks noGrp="1"/>
          </p:cNvSpPr>
          <p:nvPr>
            <p:ph type="ctrTitle"/>
          </p:nvPr>
        </p:nvSpPr>
        <p:spPr>
          <a:xfrm>
            <a:off x="76200" y="1514475"/>
            <a:ext cx="12039600" cy="4352925"/>
          </a:xfrm>
        </p:spPr>
        <p:txBody>
          <a:bodyPr/>
          <a:lstStyle/>
          <a:p>
            <a:r>
              <a:rPr lang="en-US" altLang="en-US"/>
              <a:t>Not many wise men </a:t>
            </a:r>
            <a:br>
              <a:rPr lang="en-US" altLang="en-US"/>
            </a:br>
            <a:r>
              <a:rPr lang="en-US" altLang="en-US"/>
              <a:t>now are called, </a:t>
            </a:r>
            <a:br>
              <a:rPr lang="en-US" altLang="en-US"/>
            </a:br>
            <a:r>
              <a:rPr lang="en-US" altLang="en-US"/>
              <a:t>not many noble brethren, </a:t>
            </a:r>
          </a:p>
        </p:txBody>
      </p:sp>
      <p:sp>
        <p:nvSpPr>
          <p:cNvPr id="3" name="Text Placeholder 2">
            <a:extLst>
              <a:ext uri="{FF2B5EF4-FFF2-40B4-BE49-F238E27FC236}">
                <a16:creationId xmlns:a16="http://schemas.microsoft.com/office/drawing/2014/main" id="{544554E4-16FD-4F83-BB0F-61A1D61AEBD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2034" name="Title 1">
            <a:extLst>
              <a:ext uri="{FF2B5EF4-FFF2-40B4-BE49-F238E27FC236}">
                <a16:creationId xmlns:a16="http://schemas.microsoft.com/office/drawing/2014/main" id="{0FD7CE55-EC20-4BBF-8713-D0A30A0BD181}"/>
              </a:ext>
            </a:extLst>
          </p:cNvPr>
          <p:cNvSpPr>
            <a:spLocks noGrp="1"/>
          </p:cNvSpPr>
          <p:nvPr>
            <p:ph type="ctrTitle"/>
          </p:nvPr>
        </p:nvSpPr>
        <p:spPr>
          <a:xfrm>
            <a:off x="76200" y="1514475"/>
            <a:ext cx="12039600" cy="4352925"/>
          </a:xfrm>
        </p:spPr>
        <p:txBody>
          <a:bodyPr/>
          <a:lstStyle/>
          <a:p>
            <a:r>
              <a:rPr lang="en-US" altLang="en-US"/>
              <a:t>Not many mighty chosen ones, </a:t>
            </a:r>
            <a:br>
              <a:rPr lang="en-US" altLang="en-US"/>
            </a:br>
            <a:r>
              <a:rPr lang="en-US" altLang="en-US"/>
              <a:t>for you see your calling: </a:t>
            </a:r>
          </a:p>
        </p:txBody>
      </p:sp>
      <p:sp>
        <p:nvSpPr>
          <p:cNvPr id="6" name="Text Placeholder 5">
            <a:extLst>
              <a:ext uri="{FF2B5EF4-FFF2-40B4-BE49-F238E27FC236}">
                <a16:creationId xmlns:a16="http://schemas.microsoft.com/office/drawing/2014/main" id="{DC5536C9-1DF3-4CD7-B7C5-A3D767E2D5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3058" name="Title 1">
            <a:extLst>
              <a:ext uri="{FF2B5EF4-FFF2-40B4-BE49-F238E27FC236}">
                <a16:creationId xmlns:a16="http://schemas.microsoft.com/office/drawing/2014/main" id="{77968504-00E5-485A-A509-9F9F938C59FB}"/>
              </a:ext>
            </a:extLst>
          </p:cNvPr>
          <p:cNvSpPr>
            <a:spLocks noGrp="1"/>
          </p:cNvSpPr>
          <p:nvPr>
            <p:ph type="ctrTitle"/>
          </p:nvPr>
        </p:nvSpPr>
        <p:spPr>
          <a:xfrm>
            <a:off x="76200" y="1514475"/>
            <a:ext cx="12039600" cy="4352925"/>
          </a:xfrm>
        </p:spPr>
        <p:txBody>
          <a:bodyPr/>
          <a:lstStyle/>
          <a:p>
            <a:r>
              <a:rPr lang="en-US" altLang="en-US"/>
              <a:t>Sons of God, you are called, </a:t>
            </a:r>
            <a:br>
              <a:rPr lang="en-US" altLang="en-US"/>
            </a:br>
            <a:r>
              <a:rPr lang="en-US" altLang="en-US"/>
              <a:t>not because of greatness; </a:t>
            </a:r>
          </a:p>
        </p:txBody>
      </p:sp>
      <p:sp>
        <p:nvSpPr>
          <p:cNvPr id="6" name="Text Placeholder 5">
            <a:extLst>
              <a:ext uri="{FF2B5EF4-FFF2-40B4-BE49-F238E27FC236}">
                <a16:creationId xmlns:a16="http://schemas.microsoft.com/office/drawing/2014/main" id="{58F76E99-6145-4DBD-96D9-7B8A3CAFB6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Title 1">
            <a:extLst>
              <a:ext uri="{FF2B5EF4-FFF2-40B4-BE49-F238E27FC236}">
                <a16:creationId xmlns:a16="http://schemas.microsoft.com/office/drawing/2014/main" id="{8C0E2EA0-E73B-4EB3-9D08-7825172C67E9}"/>
              </a:ext>
            </a:extLst>
          </p:cNvPr>
          <p:cNvSpPr>
            <a:spLocks noGrp="1"/>
          </p:cNvSpPr>
          <p:nvPr>
            <p:ph type="ctrTitle"/>
          </p:nvPr>
        </p:nvSpPr>
        <p:spPr>
          <a:xfrm>
            <a:off x="76200" y="1514475"/>
            <a:ext cx="12039600" cy="4352925"/>
          </a:xfrm>
        </p:spPr>
        <p:txBody>
          <a:bodyPr/>
          <a:lstStyle/>
          <a:p>
            <a:r>
              <a:rPr lang="en-US" altLang="en-US"/>
              <a:t> Day after day </a:t>
            </a:r>
            <a:br>
              <a:rPr lang="en-US" altLang="en-US"/>
            </a:br>
            <a:r>
              <a:rPr lang="en-US" altLang="en-US"/>
              <a:t>their speech pours forth, </a:t>
            </a:r>
            <a:br>
              <a:rPr lang="en-US" altLang="en-US"/>
            </a:br>
            <a:r>
              <a:rPr lang="en-US" altLang="en-US"/>
              <a:t>and knowledge, </a:t>
            </a:r>
            <a:br>
              <a:rPr lang="en-US" altLang="en-US"/>
            </a:br>
            <a:r>
              <a:rPr lang="en-US" altLang="en-US"/>
              <a:t>night after night. </a:t>
            </a:r>
          </a:p>
        </p:txBody>
      </p:sp>
      <p:sp>
        <p:nvSpPr>
          <p:cNvPr id="6" name="Text Placeholder 5">
            <a:extLst>
              <a:ext uri="{FF2B5EF4-FFF2-40B4-BE49-F238E27FC236}">
                <a16:creationId xmlns:a16="http://schemas.microsoft.com/office/drawing/2014/main" id="{C4A502F2-6FB2-4486-BAD8-799B51CFD8D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82" name="Title 1">
            <a:extLst>
              <a:ext uri="{FF2B5EF4-FFF2-40B4-BE49-F238E27FC236}">
                <a16:creationId xmlns:a16="http://schemas.microsoft.com/office/drawing/2014/main" id="{F36A3568-7A33-41A7-ABFA-1DF85CDB00C5}"/>
              </a:ext>
            </a:extLst>
          </p:cNvPr>
          <p:cNvSpPr>
            <a:spLocks noGrp="1"/>
          </p:cNvSpPr>
          <p:nvPr>
            <p:ph type="ctrTitle"/>
          </p:nvPr>
        </p:nvSpPr>
        <p:spPr>
          <a:xfrm>
            <a:off x="76200" y="1514475"/>
            <a:ext cx="12039600" cy="4352925"/>
          </a:xfrm>
        </p:spPr>
        <p:txBody>
          <a:bodyPr/>
          <a:lstStyle/>
          <a:p>
            <a:r>
              <a:rPr lang="en-US" altLang="en-US"/>
              <a:t>Even the wisdom of mankind </a:t>
            </a:r>
            <a:br>
              <a:rPr lang="en-US" altLang="en-US"/>
            </a:br>
            <a:r>
              <a:rPr lang="en-US" altLang="en-US"/>
              <a:t>is to God but foolish.</a:t>
            </a:r>
          </a:p>
        </p:txBody>
      </p:sp>
      <p:sp>
        <p:nvSpPr>
          <p:cNvPr id="6" name="Text Placeholder 5">
            <a:extLst>
              <a:ext uri="{FF2B5EF4-FFF2-40B4-BE49-F238E27FC236}">
                <a16:creationId xmlns:a16="http://schemas.microsoft.com/office/drawing/2014/main" id="{B5B1DBF2-4C5B-4665-8949-98CA0488CF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5106" name="Title 1">
            <a:extLst>
              <a:ext uri="{FF2B5EF4-FFF2-40B4-BE49-F238E27FC236}">
                <a16:creationId xmlns:a16="http://schemas.microsoft.com/office/drawing/2014/main" id="{0908F817-65F8-4205-A541-40A4A47B857D}"/>
              </a:ext>
            </a:extLst>
          </p:cNvPr>
          <p:cNvSpPr>
            <a:spLocks noGrp="1"/>
          </p:cNvSpPr>
          <p:nvPr>
            <p:ph type="ctrTitle"/>
          </p:nvPr>
        </p:nvSpPr>
        <p:spPr>
          <a:xfrm>
            <a:off x="76200" y="1514475"/>
            <a:ext cx="12039600" cy="4352925"/>
          </a:xfrm>
        </p:spPr>
        <p:txBody>
          <a:bodyPr/>
          <a:lstStyle/>
          <a:p>
            <a:r>
              <a:rPr lang="en-US" altLang="en-US"/>
              <a:t>God chose the foolish </a:t>
            </a:r>
            <a:br>
              <a:rPr lang="en-US" altLang="en-US"/>
            </a:br>
            <a:r>
              <a:rPr lang="en-US" altLang="en-US"/>
              <a:t>of the world; He chose </a:t>
            </a:r>
            <a:br>
              <a:rPr lang="en-US" altLang="en-US"/>
            </a:br>
            <a:r>
              <a:rPr lang="en-US" altLang="en-US"/>
              <a:t>the weak and base things; </a:t>
            </a:r>
          </a:p>
        </p:txBody>
      </p:sp>
      <p:sp>
        <p:nvSpPr>
          <p:cNvPr id="3" name="Text Placeholder 2">
            <a:extLst>
              <a:ext uri="{FF2B5EF4-FFF2-40B4-BE49-F238E27FC236}">
                <a16:creationId xmlns:a16="http://schemas.microsoft.com/office/drawing/2014/main" id="{CFDEB82E-A98C-4AC1-A46A-475BE6F694D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6130" name="Title 1">
            <a:extLst>
              <a:ext uri="{FF2B5EF4-FFF2-40B4-BE49-F238E27FC236}">
                <a16:creationId xmlns:a16="http://schemas.microsoft.com/office/drawing/2014/main" id="{9D172B82-0A11-4211-8EDC-0FBDCE920A60}"/>
              </a:ext>
            </a:extLst>
          </p:cNvPr>
          <p:cNvSpPr>
            <a:spLocks noGrp="1"/>
          </p:cNvSpPr>
          <p:nvPr>
            <p:ph type="ctrTitle"/>
          </p:nvPr>
        </p:nvSpPr>
        <p:spPr>
          <a:xfrm>
            <a:off x="76200" y="1514475"/>
            <a:ext cx="12039600" cy="4352925"/>
          </a:xfrm>
        </p:spPr>
        <p:txBody>
          <a:bodyPr/>
          <a:lstStyle/>
          <a:p>
            <a:r>
              <a:rPr lang="en-US" altLang="en-US"/>
              <a:t>He chose the things </a:t>
            </a:r>
            <a:br>
              <a:rPr lang="en-US" altLang="en-US"/>
            </a:br>
            <a:r>
              <a:rPr lang="en-US" altLang="en-US"/>
              <a:t>which are despised, </a:t>
            </a:r>
            <a:br>
              <a:rPr lang="en-US" altLang="en-US"/>
            </a:br>
            <a:r>
              <a:rPr lang="en-US" altLang="en-US"/>
              <a:t>that no flesh should glory. </a:t>
            </a:r>
          </a:p>
        </p:txBody>
      </p:sp>
      <p:sp>
        <p:nvSpPr>
          <p:cNvPr id="6" name="Text Placeholder 5">
            <a:extLst>
              <a:ext uri="{FF2B5EF4-FFF2-40B4-BE49-F238E27FC236}">
                <a16:creationId xmlns:a16="http://schemas.microsoft.com/office/drawing/2014/main" id="{1CCB87ED-CA43-4EA1-9801-8F6F3C26B7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7154" name="Title 1">
            <a:extLst>
              <a:ext uri="{FF2B5EF4-FFF2-40B4-BE49-F238E27FC236}">
                <a16:creationId xmlns:a16="http://schemas.microsoft.com/office/drawing/2014/main" id="{1A6B0B79-B90F-47EB-8379-34E9F75710F7}"/>
              </a:ext>
            </a:extLst>
          </p:cNvPr>
          <p:cNvSpPr>
            <a:spLocks noGrp="1"/>
          </p:cNvSpPr>
          <p:nvPr>
            <p:ph type="ctrTitle"/>
          </p:nvPr>
        </p:nvSpPr>
        <p:spPr>
          <a:xfrm>
            <a:off x="76200" y="1514475"/>
            <a:ext cx="12039600" cy="4352925"/>
          </a:xfrm>
        </p:spPr>
        <p:txBody>
          <a:bodyPr/>
          <a:lstStyle/>
          <a:p>
            <a:r>
              <a:rPr lang="en-US" altLang="en-US"/>
              <a:t>Sons of God, you are called, </a:t>
            </a:r>
            <a:br>
              <a:rPr lang="en-US" altLang="en-US"/>
            </a:br>
            <a:r>
              <a:rPr lang="en-US" altLang="en-US"/>
              <a:t>not because of greatness; </a:t>
            </a:r>
          </a:p>
        </p:txBody>
      </p:sp>
      <p:sp>
        <p:nvSpPr>
          <p:cNvPr id="6" name="Text Placeholder 5">
            <a:extLst>
              <a:ext uri="{FF2B5EF4-FFF2-40B4-BE49-F238E27FC236}">
                <a16:creationId xmlns:a16="http://schemas.microsoft.com/office/drawing/2014/main" id="{911F031C-86B3-4FBE-AB5B-F2E930B19A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8178" name="Title 1">
            <a:extLst>
              <a:ext uri="{FF2B5EF4-FFF2-40B4-BE49-F238E27FC236}">
                <a16:creationId xmlns:a16="http://schemas.microsoft.com/office/drawing/2014/main" id="{D23A91E1-7C3D-4A74-AAAB-D6B4488D944F}"/>
              </a:ext>
            </a:extLst>
          </p:cNvPr>
          <p:cNvSpPr>
            <a:spLocks noGrp="1"/>
          </p:cNvSpPr>
          <p:nvPr>
            <p:ph type="ctrTitle"/>
          </p:nvPr>
        </p:nvSpPr>
        <p:spPr>
          <a:xfrm>
            <a:off x="76200" y="1514475"/>
            <a:ext cx="12039600" cy="4352925"/>
          </a:xfrm>
        </p:spPr>
        <p:txBody>
          <a:bodyPr/>
          <a:lstStyle/>
          <a:p>
            <a:r>
              <a:rPr lang="en-US" altLang="en-US"/>
              <a:t>You who are called </a:t>
            </a:r>
            <a:br>
              <a:rPr lang="en-US" altLang="en-US"/>
            </a:br>
            <a:r>
              <a:rPr lang="en-US" altLang="en-US"/>
              <a:t>and now in Christ, </a:t>
            </a:r>
            <a:br>
              <a:rPr lang="en-US" altLang="en-US"/>
            </a:br>
            <a:r>
              <a:rPr lang="en-US" altLang="en-US"/>
              <a:t>shall confound the mighty.</a:t>
            </a:r>
          </a:p>
        </p:txBody>
      </p:sp>
      <p:sp>
        <p:nvSpPr>
          <p:cNvPr id="6" name="Text Placeholder 5">
            <a:extLst>
              <a:ext uri="{FF2B5EF4-FFF2-40B4-BE49-F238E27FC236}">
                <a16:creationId xmlns:a16="http://schemas.microsoft.com/office/drawing/2014/main" id="{3B4DF78C-62EB-4D7E-9249-3403327F1F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9202" name="Title 1">
            <a:extLst>
              <a:ext uri="{FF2B5EF4-FFF2-40B4-BE49-F238E27FC236}">
                <a16:creationId xmlns:a16="http://schemas.microsoft.com/office/drawing/2014/main" id="{C87C740E-8AF8-4B55-9C72-EF1C4DA29965}"/>
              </a:ext>
            </a:extLst>
          </p:cNvPr>
          <p:cNvSpPr>
            <a:spLocks noGrp="1"/>
          </p:cNvSpPr>
          <p:nvPr>
            <p:ph type="ctrTitle"/>
          </p:nvPr>
        </p:nvSpPr>
        <p:spPr>
          <a:xfrm>
            <a:off x="76200" y="1514475"/>
            <a:ext cx="12039600" cy="4352925"/>
          </a:xfrm>
        </p:spPr>
        <p:txBody>
          <a:bodyPr/>
          <a:lstStyle/>
          <a:p>
            <a:r>
              <a:rPr lang="en-US" altLang="en-US"/>
              <a:t>Even the foolishness of God, </a:t>
            </a:r>
            <a:br>
              <a:rPr lang="en-US" altLang="en-US"/>
            </a:br>
            <a:r>
              <a:rPr lang="en-US" altLang="en-US"/>
              <a:t>wiser by far than man is; </a:t>
            </a:r>
          </a:p>
        </p:txBody>
      </p:sp>
      <p:sp>
        <p:nvSpPr>
          <p:cNvPr id="3" name="Text Placeholder 2">
            <a:extLst>
              <a:ext uri="{FF2B5EF4-FFF2-40B4-BE49-F238E27FC236}">
                <a16:creationId xmlns:a16="http://schemas.microsoft.com/office/drawing/2014/main" id="{5712867F-1D4F-436D-8658-BDE085FEBA7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0226" name="Title 1">
            <a:extLst>
              <a:ext uri="{FF2B5EF4-FFF2-40B4-BE49-F238E27FC236}">
                <a16:creationId xmlns:a16="http://schemas.microsoft.com/office/drawing/2014/main" id="{1287DBC4-E2FB-4BC6-8AB1-979E9903888F}"/>
              </a:ext>
            </a:extLst>
          </p:cNvPr>
          <p:cNvSpPr>
            <a:spLocks noGrp="1"/>
          </p:cNvSpPr>
          <p:nvPr>
            <p:ph type="ctrTitle"/>
          </p:nvPr>
        </p:nvSpPr>
        <p:spPr>
          <a:xfrm>
            <a:off x="76200" y="1514475"/>
            <a:ext cx="12039600" cy="4352925"/>
          </a:xfrm>
        </p:spPr>
        <p:txBody>
          <a:bodyPr/>
          <a:lstStyle/>
          <a:p>
            <a:r>
              <a:rPr lang="en-US" altLang="en-US"/>
              <a:t>Even the weakness of our God, </a:t>
            </a:r>
            <a:br>
              <a:rPr lang="en-US" altLang="en-US"/>
            </a:br>
            <a:r>
              <a:rPr lang="en-US" altLang="en-US"/>
              <a:t>stronger far than man is. </a:t>
            </a:r>
          </a:p>
        </p:txBody>
      </p:sp>
      <p:sp>
        <p:nvSpPr>
          <p:cNvPr id="6" name="Text Placeholder 5">
            <a:extLst>
              <a:ext uri="{FF2B5EF4-FFF2-40B4-BE49-F238E27FC236}">
                <a16:creationId xmlns:a16="http://schemas.microsoft.com/office/drawing/2014/main" id="{3FEF10A3-06B3-40F8-8DC3-2B004E93A8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1250" name="Title 1">
            <a:extLst>
              <a:ext uri="{FF2B5EF4-FFF2-40B4-BE49-F238E27FC236}">
                <a16:creationId xmlns:a16="http://schemas.microsoft.com/office/drawing/2014/main" id="{207970C2-B40A-442E-A0BF-9D87CCC17B0D}"/>
              </a:ext>
            </a:extLst>
          </p:cNvPr>
          <p:cNvSpPr>
            <a:spLocks noGrp="1"/>
          </p:cNvSpPr>
          <p:nvPr>
            <p:ph type="ctrTitle"/>
          </p:nvPr>
        </p:nvSpPr>
        <p:spPr>
          <a:xfrm>
            <a:off x="76200" y="1514475"/>
            <a:ext cx="12039600" cy="4352925"/>
          </a:xfrm>
        </p:spPr>
        <p:txBody>
          <a:bodyPr/>
          <a:lstStyle/>
          <a:p>
            <a:r>
              <a:rPr lang="en-US" altLang="en-US"/>
              <a:t>Sons of God, you are called, </a:t>
            </a:r>
            <a:br>
              <a:rPr lang="en-US" altLang="en-US"/>
            </a:br>
            <a:r>
              <a:rPr lang="en-US" altLang="en-US"/>
              <a:t>not because of greatness; </a:t>
            </a:r>
          </a:p>
        </p:txBody>
      </p:sp>
      <p:sp>
        <p:nvSpPr>
          <p:cNvPr id="6" name="Text Placeholder 5">
            <a:extLst>
              <a:ext uri="{FF2B5EF4-FFF2-40B4-BE49-F238E27FC236}">
                <a16:creationId xmlns:a16="http://schemas.microsoft.com/office/drawing/2014/main" id="{FBB0559B-BE4B-4309-B3FD-75F5009428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2274" name="Title 1">
            <a:extLst>
              <a:ext uri="{FF2B5EF4-FFF2-40B4-BE49-F238E27FC236}">
                <a16:creationId xmlns:a16="http://schemas.microsoft.com/office/drawing/2014/main" id="{7B4CD0CB-6A4D-48FC-80CD-AF9DC0300529}"/>
              </a:ext>
            </a:extLst>
          </p:cNvPr>
          <p:cNvSpPr>
            <a:spLocks noGrp="1"/>
          </p:cNvSpPr>
          <p:nvPr>
            <p:ph type="ctrTitle"/>
          </p:nvPr>
        </p:nvSpPr>
        <p:spPr>
          <a:xfrm>
            <a:off x="76200" y="1514475"/>
            <a:ext cx="12039600" cy="4352925"/>
          </a:xfrm>
        </p:spPr>
        <p:txBody>
          <a:bodyPr/>
          <a:lstStyle/>
          <a:p>
            <a:r>
              <a:rPr lang="en-US" altLang="en-US"/>
              <a:t>Let them who glory </a:t>
            </a:r>
            <a:br>
              <a:rPr lang="en-US" altLang="en-US"/>
            </a:br>
            <a:r>
              <a:rPr lang="en-US" altLang="en-US"/>
              <a:t>boast in Christ, </a:t>
            </a:r>
            <a:br>
              <a:rPr lang="en-US" altLang="en-US"/>
            </a:br>
            <a:r>
              <a:rPr lang="en-US" altLang="en-US"/>
              <a:t>not in their own greatness.</a:t>
            </a:r>
          </a:p>
        </p:txBody>
      </p:sp>
      <p:sp>
        <p:nvSpPr>
          <p:cNvPr id="6" name="Text Placeholder 5">
            <a:extLst>
              <a:ext uri="{FF2B5EF4-FFF2-40B4-BE49-F238E27FC236}">
                <a16:creationId xmlns:a16="http://schemas.microsoft.com/office/drawing/2014/main" id="{3DE522C2-A60D-4FC1-83EB-4165E4F34E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Title 1">
            <a:extLst>
              <a:ext uri="{FF2B5EF4-FFF2-40B4-BE49-F238E27FC236}">
                <a16:creationId xmlns:a16="http://schemas.microsoft.com/office/drawing/2014/main" id="{2461FC54-AA2F-49DE-B627-137E246400D9}"/>
              </a:ext>
            </a:extLst>
          </p:cNvPr>
          <p:cNvSpPr>
            <a:spLocks noGrp="1"/>
          </p:cNvSpPr>
          <p:nvPr>
            <p:ph type="ctrTitle"/>
          </p:nvPr>
        </p:nvSpPr>
        <p:spPr>
          <a:xfrm>
            <a:off x="76200" y="1514475"/>
            <a:ext cx="12039600" cy="4352925"/>
          </a:xfrm>
        </p:spPr>
        <p:txBody>
          <a:bodyPr/>
          <a:lstStyle/>
          <a:p>
            <a:r>
              <a:rPr lang="en-US" altLang="en-US"/>
              <a:t>There is no speech </a:t>
            </a:r>
            <a:br>
              <a:rPr lang="en-US" altLang="en-US"/>
            </a:br>
            <a:r>
              <a:rPr lang="en-US" altLang="en-US"/>
              <a:t>nor spoken word; </a:t>
            </a:r>
            <a:br>
              <a:rPr lang="en-US" altLang="en-US"/>
            </a:br>
            <a:r>
              <a:rPr lang="en-US" altLang="en-US"/>
              <a:t>their voice is never heard; </a:t>
            </a:r>
          </a:p>
        </p:txBody>
      </p:sp>
      <p:sp>
        <p:nvSpPr>
          <p:cNvPr id="6" name="Text Placeholder 5">
            <a:extLst>
              <a:ext uri="{FF2B5EF4-FFF2-40B4-BE49-F238E27FC236}">
                <a16:creationId xmlns:a16="http://schemas.microsoft.com/office/drawing/2014/main" id="{8D98C866-983E-43D4-9BA4-7F6AE5F295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6130" name="Title 1">
            <a:extLst>
              <a:ext uri="{FF2B5EF4-FFF2-40B4-BE49-F238E27FC236}">
                <a16:creationId xmlns:a16="http://schemas.microsoft.com/office/drawing/2014/main" id="{1BB06BB6-6040-4874-AA0E-B1173CB0582D}"/>
              </a:ext>
            </a:extLst>
          </p:cNvPr>
          <p:cNvSpPr>
            <a:spLocks noGrp="1"/>
          </p:cNvSpPr>
          <p:nvPr>
            <p:ph type="ctrTitle"/>
          </p:nvPr>
        </p:nvSpPr>
        <p:spPr>
          <a:xfrm>
            <a:off x="914400" y="1895475"/>
            <a:ext cx="10363200" cy="3362325"/>
          </a:xfrm>
        </p:spPr>
        <p:txBody>
          <a:bodyPr/>
          <a:lstStyle/>
          <a:p>
            <a:pPr>
              <a:defRPr/>
            </a:pPr>
            <a:r>
              <a:rPr lang="en-US" altLang="x-none"/>
              <a:t>The Trumpet </a:t>
            </a:r>
            <a:br>
              <a:rPr lang="en-US" altLang="x-none"/>
            </a:br>
            <a:r>
              <a:rPr lang="en-US" altLang="x-none"/>
              <a:t>Shall Sound</a:t>
            </a:r>
            <a:endParaRPr lang="en-US" altLang="x-none" dirty="0"/>
          </a:p>
        </p:txBody>
      </p:sp>
      <p:sp>
        <p:nvSpPr>
          <p:cNvPr id="3" name="Text Placeholder 2">
            <a:extLst>
              <a:ext uri="{FF2B5EF4-FFF2-40B4-BE49-F238E27FC236}">
                <a16:creationId xmlns:a16="http://schemas.microsoft.com/office/drawing/2014/main" id="{1033A11E-EF85-40A5-AF6E-F5975BB8C88D}"/>
              </a:ext>
            </a:extLst>
          </p:cNvPr>
          <p:cNvSpPr>
            <a:spLocks noGrp="1"/>
          </p:cNvSpPr>
          <p:nvPr>
            <p:ph type="body" sz="quarter" idx="10"/>
          </p:nvPr>
        </p:nvSpPr>
        <p:spPr>
          <a:xfrm>
            <a:off x="914400" y="692150"/>
            <a:ext cx="10363200" cy="831850"/>
          </a:xfrm>
        </p:spPr>
        <p:txBody>
          <a:bodyPr/>
          <a:lstStyle/>
          <a:p>
            <a:pPr>
              <a:defRPr/>
            </a:pPr>
            <a:r>
              <a:rPr lang="en-US" altLang="x-none"/>
              <a:t>Hymn 104</a:t>
            </a:r>
            <a:endParaRPr lang="en-US" dirty="0"/>
          </a:p>
        </p:txBody>
      </p:sp>
      <p:sp>
        <p:nvSpPr>
          <p:cNvPr id="9" name="Text Placeholder 8">
            <a:extLst>
              <a:ext uri="{FF2B5EF4-FFF2-40B4-BE49-F238E27FC236}">
                <a16:creationId xmlns:a16="http://schemas.microsoft.com/office/drawing/2014/main" id="{F9C5C50D-0FF4-45C2-84E2-0D98D287F5E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5346" name="Title 1">
            <a:extLst>
              <a:ext uri="{FF2B5EF4-FFF2-40B4-BE49-F238E27FC236}">
                <a16:creationId xmlns:a16="http://schemas.microsoft.com/office/drawing/2014/main" id="{53184BEA-2701-49DE-9ACB-EB314554298F}"/>
              </a:ext>
            </a:extLst>
          </p:cNvPr>
          <p:cNvSpPr>
            <a:spLocks noGrp="1"/>
          </p:cNvSpPr>
          <p:nvPr>
            <p:ph type="ctrTitle"/>
          </p:nvPr>
        </p:nvSpPr>
        <p:spPr>
          <a:xfrm>
            <a:off x="76200" y="1514475"/>
            <a:ext cx="12039600" cy="4352925"/>
          </a:xfrm>
        </p:spPr>
        <p:txBody>
          <a:bodyPr/>
          <a:lstStyle/>
          <a:p>
            <a:r>
              <a:rPr lang="en-US" altLang="en-US"/>
              <a:t>Behold, I show, </a:t>
            </a:r>
            <a:br>
              <a:rPr lang="en-US" altLang="en-US"/>
            </a:br>
            <a:r>
              <a:rPr lang="en-US" altLang="en-US"/>
              <a:t>I show you all a mystery: </a:t>
            </a:r>
          </a:p>
        </p:txBody>
      </p:sp>
      <p:sp>
        <p:nvSpPr>
          <p:cNvPr id="3" name="Text Placeholder 2">
            <a:extLst>
              <a:ext uri="{FF2B5EF4-FFF2-40B4-BE49-F238E27FC236}">
                <a16:creationId xmlns:a16="http://schemas.microsoft.com/office/drawing/2014/main" id="{0D50A6B0-E939-4B56-83D1-B157863B5A7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6370" name="Title 1">
            <a:extLst>
              <a:ext uri="{FF2B5EF4-FFF2-40B4-BE49-F238E27FC236}">
                <a16:creationId xmlns:a16="http://schemas.microsoft.com/office/drawing/2014/main" id="{94214843-519E-4C53-8E74-06E5C0F8B670}"/>
              </a:ext>
            </a:extLst>
          </p:cNvPr>
          <p:cNvSpPr>
            <a:spLocks noGrp="1"/>
          </p:cNvSpPr>
          <p:nvPr>
            <p:ph type="ctrTitle"/>
          </p:nvPr>
        </p:nvSpPr>
        <p:spPr>
          <a:xfrm>
            <a:off x="76200" y="1514475"/>
            <a:ext cx="12039600" cy="4352925"/>
          </a:xfrm>
        </p:spPr>
        <p:txBody>
          <a:bodyPr/>
          <a:lstStyle/>
          <a:p>
            <a:r>
              <a:rPr lang="en-US" altLang="en-US"/>
              <a:t>We shall not sleep, </a:t>
            </a:r>
            <a:br>
              <a:rPr lang="en-US" altLang="en-US"/>
            </a:br>
            <a:r>
              <a:rPr lang="en-US" altLang="en-US"/>
              <a:t>but we shall all be changed. </a:t>
            </a:r>
          </a:p>
        </p:txBody>
      </p:sp>
      <p:sp>
        <p:nvSpPr>
          <p:cNvPr id="6" name="Text Placeholder 5">
            <a:extLst>
              <a:ext uri="{FF2B5EF4-FFF2-40B4-BE49-F238E27FC236}">
                <a16:creationId xmlns:a16="http://schemas.microsoft.com/office/drawing/2014/main" id="{43EADF6E-3C92-4330-B33E-1506AA5DB8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7394" name="Title 1">
            <a:extLst>
              <a:ext uri="{FF2B5EF4-FFF2-40B4-BE49-F238E27FC236}">
                <a16:creationId xmlns:a16="http://schemas.microsoft.com/office/drawing/2014/main" id="{8C3390A1-3730-46A4-9E01-AE8B1CC5BD10}"/>
              </a:ext>
            </a:extLst>
          </p:cNvPr>
          <p:cNvSpPr>
            <a:spLocks noGrp="1"/>
          </p:cNvSpPr>
          <p:nvPr>
            <p:ph type="ctrTitle"/>
          </p:nvPr>
        </p:nvSpPr>
        <p:spPr>
          <a:xfrm>
            <a:off x="76200" y="1514475"/>
            <a:ext cx="12039600" cy="4352925"/>
          </a:xfrm>
        </p:spPr>
        <p:txBody>
          <a:bodyPr/>
          <a:lstStyle/>
          <a:p>
            <a:r>
              <a:rPr lang="en-US" altLang="en-US"/>
              <a:t>In just a while, </a:t>
            </a:r>
            <a:br>
              <a:rPr lang="en-US" altLang="en-US"/>
            </a:br>
            <a:r>
              <a:rPr lang="en-US" altLang="en-US"/>
              <a:t>the twinkling of an eye, </a:t>
            </a:r>
            <a:br>
              <a:rPr lang="en-US" altLang="en-US"/>
            </a:br>
            <a:r>
              <a:rPr lang="en-US" altLang="en-US"/>
              <a:t>you’ll see, </a:t>
            </a:r>
          </a:p>
        </p:txBody>
      </p:sp>
      <p:sp>
        <p:nvSpPr>
          <p:cNvPr id="6" name="Text Placeholder 5">
            <a:extLst>
              <a:ext uri="{FF2B5EF4-FFF2-40B4-BE49-F238E27FC236}">
                <a16:creationId xmlns:a16="http://schemas.microsoft.com/office/drawing/2014/main" id="{494572F2-0C8B-461F-A0E9-47FBA5BAD11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8418" name="Title 1">
            <a:extLst>
              <a:ext uri="{FF2B5EF4-FFF2-40B4-BE49-F238E27FC236}">
                <a16:creationId xmlns:a16="http://schemas.microsoft.com/office/drawing/2014/main" id="{D1772460-DCA0-497E-A0E2-EE154388B396}"/>
              </a:ext>
            </a:extLst>
          </p:cNvPr>
          <p:cNvSpPr>
            <a:spLocks noGrp="1"/>
          </p:cNvSpPr>
          <p:nvPr>
            <p:ph type="ctrTitle"/>
          </p:nvPr>
        </p:nvSpPr>
        <p:spPr>
          <a:xfrm>
            <a:off x="76200" y="1514475"/>
            <a:ext cx="12039600" cy="4352925"/>
          </a:xfrm>
        </p:spPr>
        <p:txBody>
          <a:bodyPr/>
          <a:lstStyle/>
          <a:p>
            <a:r>
              <a:rPr lang="en-US" altLang="en-US"/>
              <a:t>The trumpet shall sound, </a:t>
            </a:r>
            <a:br>
              <a:rPr lang="en-US" altLang="en-US"/>
            </a:br>
            <a:r>
              <a:rPr lang="en-US" altLang="en-US"/>
              <a:t>and we shall all be raised. </a:t>
            </a:r>
          </a:p>
        </p:txBody>
      </p:sp>
      <p:sp>
        <p:nvSpPr>
          <p:cNvPr id="6" name="Text Placeholder 5">
            <a:extLst>
              <a:ext uri="{FF2B5EF4-FFF2-40B4-BE49-F238E27FC236}">
                <a16:creationId xmlns:a16="http://schemas.microsoft.com/office/drawing/2014/main" id="{CE5179DE-6589-426C-9E66-57A1F92C49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9442" name="Title 1">
            <a:extLst>
              <a:ext uri="{FF2B5EF4-FFF2-40B4-BE49-F238E27FC236}">
                <a16:creationId xmlns:a16="http://schemas.microsoft.com/office/drawing/2014/main" id="{1ED984DC-5973-4C6E-9B45-C0022B8A7F6A}"/>
              </a:ext>
            </a:extLst>
          </p:cNvPr>
          <p:cNvSpPr>
            <a:spLocks noGrp="1"/>
          </p:cNvSpPr>
          <p:nvPr>
            <p:ph type="ctrTitle"/>
          </p:nvPr>
        </p:nvSpPr>
        <p:spPr>
          <a:xfrm>
            <a:off x="76200" y="1514475"/>
            <a:ext cx="12039600" cy="4352925"/>
          </a:xfrm>
        </p:spPr>
        <p:txBody>
          <a:bodyPr/>
          <a:lstStyle/>
          <a:p>
            <a:r>
              <a:rPr lang="en-US" altLang="en-US"/>
              <a:t>But thanks to God, </a:t>
            </a:r>
            <a:br>
              <a:rPr lang="en-US" altLang="en-US"/>
            </a:br>
            <a:r>
              <a:rPr lang="en-US" altLang="en-US"/>
              <a:t>who giveth us the victory </a:t>
            </a:r>
          </a:p>
        </p:txBody>
      </p:sp>
      <p:sp>
        <p:nvSpPr>
          <p:cNvPr id="3" name="Text Placeholder 2">
            <a:extLst>
              <a:ext uri="{FF2B5EF4-FFF2-40B4-BE49-F238E27FC236}">
                <a16:creationId xmlns:a16="http://schemas.microsoft.com/office/drawing/2014/main" id="{61AB1854-04A2-4587-93B4-590CB6D5D37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0466" name="Title 1">
            <a:extLst>
              <a:ext uri="{FF2B5EF4-FFF2-40B4-BE49-F238E27FC236}">
                <a16:creationId xmlns:a16="http://schemas.microsoft.com/office/drawing/2014/main" id="{F401CE45-B268-45F5-8AD4-9F1E049AE292}"/>
              </a:ext>
            </a:extLst>
          </p:cNvPr>
          <p:cNvSpPr>
            <a:spLocks noGrp="1"/>
          </p:cNvSpPr>
          <p:nvPr>
            <p:ph type="ctrTitle"/>
          </p:nvPr>
        </p:nvSpPr>
        <p:spPr>
          <a:xfrm>
            <a:off x="76200" y="1514475"/>
            <a:ext cx="12039600" cy="4352925"/>
          </a:xfrm>
        </p:spPr>
        <p:txBody>
          <a:bodyPr/>
          <a:lstStyle/>
          <a:p>
            <a:r>
              <a:rPr lang="en-US" altLang="en-US"/>
              <a:t>Through Christ the Lord, </a:t>
            </a:r>
            <a:br>
              <a:rPr lang="en-US" altLang="en-US"/>
            </a:br>
            <a:r>
              <a:rPr lang="en-US" altLang="en-US"/>
              <a:t>Eternal, Living One. </a:t>
            </a:r>
          </a:p>
        </p:txBody>
      </p:sp>
      <p:sp>
        <p:nvSpPr>
          <p:cNvPr id="6" name="Text Placeholder 5">
            <a:extLst>
              <a:ext uri="{FF2B5EF4-FFF2-40B4-BE49-F238E27FC236}">
                <a16:creationId xmlns:a16="http://schemas.microsoft.com/office/drawing/2014/main" id="{5BF1352F-C48B-4C03-B57C-60190B15B4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1490" name="Title 1">
            <a:extLst>
              <a:ext uri="{FF2B5EF4-FFF2-40B4-BE49-F238E27FC236}">
                <a16:creationId xmlns:a16="http://schemas.microsoft.com/office/drawing/2014/main" id="{89041155-3455-4120-AA3A-563E0E9CC44D}"/>
              </a:ext>
            </a:extLst>
          </p:cNvPr>
          <p:cNvSpPr>
            <a:spLocks noGrp="1"/>
          </p:cNvSpPr>
          <p:nvPr>
            <p:ph type="ctrTitle"/>
          </p:nvPr>
        </p:nvSpPr>
        <p:spPr>
          <a:xfrm>
            <a:off x="76200" y="1514475"/>
            <a:ext cx="12039600" cy="4352925"/>
          </a:xfrm>
        </p:spPr>
        <p:txBody>
          <a:bodyPr/>
          <a:lstStyle/>
          <a:p>
            <a:r>
              <a:rPr lang="en-US" altLang="en-US"/>
              <a:t>Always abound and do </a:t>
            </a:r>
            <a:br>
              <a:rPr lang="en-US" altLang="en-US"/>
            </a:br>
            <a:r>
              <a:rPr lang="en-US" altLang="en-US"/>
              <a:t>the work He’s given me, </a:t>
            </a:r>
          </a:p>
        </p:txBody>
      </p:sp>
      <p:sp>
        <p:nvSpPr>
          <p:cNvPr id="6" name="Text Placeholder 5">
            <a:extLst>
              <a:ext uri="{FF2B5EF4-FFF2-40B4-BE49-F238E27FC236}">
                <a16:creationId xmlns:a16="http://schemas.microsoft.com/office/drawing/2014/main" id="{600351A9-A926-48E6-9040-88E1833C30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2514" name="Title 1">
            <a:extLst>
              <a:ext uri="{FF2B5EF4-FFF2-40B4-BE49-F238E27FC236}">
                <a16:creationId xmlns:a16="http://schemas.microsoft.com/office/drawing/2014/main" id="{22C7C0A4-98E6-4D61-AE45-4AD6C9F7EB48}"/>
              </a:ext>
            </a:extLst>
          </p:cNvPr>
          <p:cNvSpPr>
            <a:spLocks noGrp="1"/>
          </p:cNvSpPr>
          <p:nvPr>
            <p:ph type="ctrTitle"/>
          </p:nvPr>
        </p:nvSpPr>
        <p:spPr>
          <a:xfrm>
            <a:off x="76200" y="1514475"/>
            <a:ext cx="12039600" cy="4352925"/>
          </a:xfrm>
        </p:spPr>
        <p:txBody>
          <a:bodyPr/>
          <a:lstStyle/>
          <a:p>
            <a:r>
              <a:rPr lang="en-US" altLang="en-US"/>
              <a:t>Beloved of God </a:t>
            </a:r>
            <a:br>
              <a:rPr lang="en-US" altLang="en-US"/>
            </a:br>
            <a:r>
              <a:rPr lang="en-US" altLang="en-US"/>
              <a:t>and Christ, His chosen sons.</a:t>
            </a:r>
          </a:p>
        </p:txBody>
      </p:sp>
      <p:sp>
        <p:nvSpPr>
          <p:cNvPr id="6" name="Text Placeholder 5">
            <a:extLst>
              <a:ext uri="{FF2B5EF4-FFF2-40B4-BE49-F238E27FC236}">
                <a16:creationId xmlns:a16="http://schemas.microsoft.com/office/drawing/2014/main" id="{5C7DFA12-2E15-4195-B4CB-36010E6BED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3538" name="Title 1">
            <a:extLst>
              <a:ext uri="{FF2B5EF4-FFF2-40B4-BE49-F238E27FC236}">
                <a16:creationId xmlns:a16="http://schemas.microsoft.com/office/drawing/2014/main" id="{DFD6A8B0-0C8A-4A1A-B9BD-7F31ACAFD7B5}"/>
              </a:ext>
            </a:extLst>
          </p:cNvPr>
          <p:cNvSpPr>
            <a:spLocks noGrp="1"/>
          </p:cNvSpPr>
          <p:nvPr>
            <p:ph type="ctrTitle"/>
          </p:nvPr>
        </p:nvSpPr>
        <p:spPr>
          <a:xfrm>
            <a:off x="76200" y="1514475"/>
            <a:ext cx="12039600" cy="4352925"/>
          </a:xfrm>
        </p:spPr>
        <p:txBody>
          <a:bodyPr/>
          <a:lstStyle/>
          <a:p>
            <a:r>
              <a:rPr lang="en-US" altLang="en-US"/>
              <a:t>O death, O grave, </a:t>
            </a:r>
            <a:br>
              <a:rPr lang="en-US" altLang="en-US"/>
            </a:br>
            <a:r>
              <a:rPr lang="en-US" altLang="en-US"/>
              <a:t>where is your sting, </a:t>
            </a:r>
            <a:br>
              <a:rPr lang="en-US" altLang="en-US"/>
            </a:br>
            <a:r>
              <a:rPr lang="en-US" altLang="en-US"/>
              <a:t>your victory? </a:t>
            </a:r>
          </a:p>
        </p:txBody>
      </p:sp>
      <p:sp>
        <p:nvSpPr>
          <p:cNvPr id="3" name="Text Placeholder 2">
            <a:extLst>
              <a:ext uri="{FF2B5EF4-FFF2-40B4-BE49-F238E27FC236}">
                <a16:creationId xmlns:a16="http://schemas.microsoft.com/office/drawing/2014/main" id="{4B1EDC2B-C916-477C-97C6-F4CCD3DE039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Title 1">
            <a:extLst>
              <a:ext uri="{FF2B5EF4-FFF2-40B4-BE49-F238E27FC236}">
                <a16:creationId xmlns:a16="http://schemas.microsoft.com/office/drawing/2014/main" id="{376356B8-0892-4716-B2FB-FD76AA6D08EA}"/>
              </a:ext>
            </a:extLst>
          </p:cNvPr>
          <p:cNvSpPr>
            <a:spLocks noGrp="1"/>
          </p:cNvSpPr>
          <p:nvPr>
            <p:ph type="ctrTitle"/>
          </p:nvPr>
        </p:nvSpPr>
        <p:spPr>
          <a:xfrm>
            <a:off x="76200" y="1514475"/>
            <a:ext cx="12039600" cy="4352925"/>
          </a:xfrm>
        </p:spPr>
        <p:txBody>
          <a:bodyPr/>
          <a:lstStyle/>
          <a:p>
            <a:r>
              <a:rPr lang="en-US" altLang="en-US"/>
              <a:t>And yet their voice spreads </a:t>
            </a:r>
            <a:br>
              <a:rPr lang="en-US" altLang="en-US"/>
            </a:br>
            <a:r>
              <a:rPr lang="en-US" altLang="en-US"/>
              <a:t>to all the earth, their words </a:t>
            </a:r>
            <a:br>
              <a:rPr lang="en-US" altLang="en-US"/>
            </a:br>
            <a:r>
              <a:rPr lang="en-US" altLang="en-US"/>
              <a:t>to the ends of the world. </a:t>
            </a:r>
          </a:p>
        </p:txBody>
      </p:sp>
      <p:sp>
        <p:nvSpPr>
          <p:cNvPr id="6" name="Text Placeholder 5">
            <a:extLst>
              <a:ext uri="{FF2B5EF4-FFF2-40B4-BE49-F238E27FC236}">
                <a16:creationId xmlns:a16="http://schemas.microsoft.com/office/drawing/2014/main" id="{776BC62D-28E0-41E9-9597-FF48B8FFF0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62" name="Title 1">
            <a:extLst>
              <a:ext uri="{FF2B5EF4-FFF2-40B4-BE49-F238E27FC236}">
                <a16:creationId xmlns:a16="http://schemas.microsoft.com/office/drawing/2014/main" id="{85BB571F-EE5E-44AC-9A8F-6C3D322038AD}"/>
              </a:ext>
            </a:extLst>
          </p:cNvPr>
          <p:cNvSpPr>
            <a:spLocks noGrp="1"/>
          </p:cNvSpPr>
          <p:nvPr>
            <p:ph type="ctrTitle"/>
          </p:nvPr>
        </p:nvSpPr>
        <p:spPr>
          <a:xfrm>
            <a:off x="76200" y="1514475"/>
            <a:ext cx="12039600" cy="4352925"/>
          </a:xfrm>
        </p:spPr>
        <p:txBody>
          <a:bodyPr/>
          <a:lstStyle/>
          <a:p>
            <a:r>
              <a:rPr lang="en-US" altLang="en-US"/>
              <a:t>The sting of death </a:t>
            </a:r>
            <a:br>
              <a:rPr lang="en-US" altLang="en-US"/>
            </a:br>
            <a:r>
              <a:rPr lang="en-US" altLang="en-US"/>
              <a:t>is sin, defined by law. </a:t>
            </a:r>
          </a:p>
        </p:txBody>
      </p:sp>
      <p:sp>
        <p:nvSpPr>
          <p:cNvPr id="6" name="Text Placeholder 5">
            <a:extLst>
              <a:ext uri="{FF2B5EF4-FFF2-40B4-BE49-F238E27FC236}">
                <a16:creationId xmlns:a16="http://schemas.microsoft.com/office/drawing/2014/main" id="{938FCC92-5E10-42FE-B9D9-24C467EA3E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5586" name="Title 1">
            <a:extLst>
              <a:ext uri="{FF2B5EF4-FFF2-40B4-BE49-F238E27FC236}">
                <a16:creationId xmlns:a16="http://schemas.microsoft.com/office/drawing/2014/main" id="{09479283-DAEA-4C33-A830-D24F6102950E}"/>
              </a:ext>
            </a:extLst>
          </p:cNvPr>
          <p:cNvSpPr>
            <a:spLocks noGrp="1"/>
          </p:cNvSpPr>
          <p:nvPr>
            <p:ph type="ctrTitle"/>
          </p:nvPr>
        </p:nvSpPr>
        <p:spPr>
          <a:xfrm>
            <a:off x="76200" y="1514475"/>
            <a:ext cx="12039600" cy="4352925"/>
          </a:xfrm>
        </p:spPr>
        <p:txBody>
          <a:bodyPr/>
          <a:lstStyle/>
          <a:p>
            <a:r>
              <a:rPr lang="en-US" altLang="en-US"/>
              <a:t>And when this mortal </a:t>
            </a:r>
            <a:br>
              <a:rPr lang="en-US" altLang="en-US"/>
            </a:br>
            <a:r>
              <a:rPr lang="en-US" altLang="en-US"/>
              <a:t>puts on immortality, </a:t>
            </a:r>
          </a:p>
        </p:txBody>
      </p:sp>
      <p:sp>
        <p:nvSpPr>
          <p:cNvPr id="6" name="Text Placeholder 5">
            <a:extLst>
              <a:ext uri="{FF2B5EF4-FFF2-40B4-BE49-F238E27FC236}">
                <a16:creationId xmlns:a16="http://schemas.microsoft.com/office/drawing/2014/main" id="{38724C6B-BE0F-47A0-8AE1-6FA0F9856A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6610" name="Title 1">
            <a:extLst>
              <a:ext uri="{FF2B5EF4-FFF2-40B4-BE49-F238E27FC236}">
                <a16:creationId xmlns:a16="http://schemas.microsoft.com/office/drawing/2014/main" id="{18BAA941-0549-49D8-8B40-6EF4A98DD193}"/>
              </a:ext>
            </a:extLst>
          </p:cNvPr>
          <p:cNvSpPr>
            <a:spLocks noGrp="1"/>
          </p:cNvSpPr>
          <p:nvPr>
            <p:ph type="ctrTitle"/>
          </p:nvPr>
        </p:nvSpPr>
        <p:spPr>
          <a:xfrm>
            <a:off x="76200" y="1514475"/>
            <a:ext cx="12039600" cy="4352925"/>
          </a:xfrm>
        </p:spPr>
        <p:txBody>
          <a:bodyPr/>
          <a:lstStyle/>
          <a:p>
            <a:r>
              <a:rPr lang="en-US" altLang="en-US"/>
              <a:t>The trumpet shall sound, </a:t>
            </a:r>
            <a:br>
              <a:rPr lang="en-US" altLang="en-US"/>
            </a:br>
            <a:r>
              <a:rPr lang="en-US" altLang="en-US"/>
              <a:t>rejoice forevermore.</a:t>
            </a:r>
          </a:p>
        </p:txBody>
      </p:sp>
      <p:sp>
        <p:nvSpPr>
          <p:cNvPr id="6" name="Text Placeholder 5">
            <a:extLst>
              <a:ext uri="{FF2B5EF4-FFF2-40B4-BE49-F238E27FC236}">
                <a16:creationId xmlns:a16="http://schemas.microsoft.com/office/drawing/2014/main" id="{3CE70A7D-0990-4378-833E-D66CF08C1E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7634" name="Title 1">
            <a:extLst>
              <a:ext uri="{FF2B5EF4-FFF2-40B4-BE49-F238E27FC236}">
                <a16:creationId xmlns:a16="http://schemas.microsoft.com/office/drawing/2014/main" id="{8F615738-4E79-4B40-9E55-BDB4C0BEB99B}"/>
              </a:ext>
            </a:extLst>
          </p:cNvPr>
          <p:cNvSpPr>
            <a:spLocks noGrp="1"/>
          </p:cNvSpPr>
          <p:nvPr>
            <p:ph type="ctrTitle"/>
          </p:nvPr>
        </p:nvSpPr>
        <p:spPr>
          <a:xfrm>
            <a:off x="76200" y="1514475"/>
            <a:ext cx="12039600" cy="4352925"/>
          </a:xfrm>
        </p:spPr>
        <p:txBody>
          <a:bodyPr/>
          <a:lstStyle/>
          <a:p>
            <a:r>
              <a:rPr lang="en-US" altLang="en-US"/>
              <a:t>But thanks to God, </a:t>
            </a:r>
            <a:br>
              <a:rPr lang="en-US" altLang="en-US"/>
            </a:br>
            <a:r>
              <a:rPr lang="en-US" altLang="en-US"/>
              <a:t>who giveth us the victory </a:t>
            </a:r>
          </a:p>
        </p:txBody>
      </p:sp>
      <p:sp>
        <p:nvSpPr>
          <p:cNvPr id="3" name="Text Placeholder 2">
            <a:extLst>
              <a:ext uri="{FF2B5EF4-FFF2-40B4-BE49-F238E27FC236}">
                <a16:creationId xmlns:a16="http://schemas.microsoft.com/office/drawing/2014/main" id="{079D8FBF-006A-4369-AA1F-F71E30248B7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8658" name="Title 1">
            <a:extLst>
              <a:ext uri="{FF2B5EF4-FFF2-40B4-BE49-F238E27FC236}">
                <a16:creationId xmlns:a16="http://schemas.microsoft.com/office/drawing/2014/main" id="{989BA67F-FA94-4B7C-9B7C-CA67C50B1A46}"/>
              </a:ext>
            </a:extLst>
          </p:cNvPr>
          <p:cNvSpPr>
            <a:spLocks noGrp="1"/>
          </p:cNvSpPr>
          <p:nvPr>
            <p:ph type="ctrTitle"/>
          </p:nvPr>
        </p:nvSpPr>
        <p:spPr>
          <a:xfrm>
            <a:off x="76200" y="1514475"/>
            <a:ext cx="12039600" cy="4352925"/>
          </a:xfrm>
        </p:spPr>
        <p:txBody>
          <a:bodyPr/>
          <a:lstStyle/>
          <a:p>
            <a:r>
              <a:rPr lang="en-US" altLang="en-US"/>
              <a:t>Through Christ the Lord, </a:t>
            </a:r>
            <a:br>
              <a:rPr lang="en-US" altLang="en-US"/>
            </a:br>
            <a:r>
              <a:rPr lang="en-US" altLang="en-US"/>
              <a:t>Eternal, Living One. </a:t>
            </a:r>
          </a:p>
        </p:txBody>
      </p:sp>
      <p:sp>
        <p:nvSpPr>
          <p:cNvPr id="6" name="Text Placeholder 5">
            <a:extLst>
              <a:ext uri="{FF2B5EF4-FFF2-40B4-BE49-F238E27FC236}">
                <a16:creationId xmlns:a16="http://schemas.microsoft.com/office/drawing/2014/main" id="{6AA9C570-D3D6-4DBF-858F-A12A9908D9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9682" name="Title 1">
            <a:extLst>
              <a:ext uri="{FF2B5EF4-FFF2-40B4-BE49-F238E27FC236}">
                <a16:creationId xmlns:a16="http://schemas.microsoft.com/office/drawing/2014/main" id="{EBD912F8-BBB2-4E4E-9D25-36623B049758}"/>
              </a:ext>
            </a:extLst>
          </p:cNvPr>
          <p:cNvSpPr>
            <a:spLocks noGrp="1"/>
          </p:cNvSpPr>
          <p:nvPr>
            <p:ph type="ctrTitle"/>
          </p:nvPr>
        </p:nvSpPr>
        <p:spPr>
          <a:xfrm>
            <a:off x="76200" y="1514475"/>
            <a:ext cx="12039600" cy="4352925"/>
          </a:xfrm>
        </p:spPr>
        <p:txBody>
          <a:bodyPr/>
          <a:lstStyle/>
          <a:p>
            <a:r>
              <a:rPr lang="en-US" altLang="en-US"/>
              <a:t>Always abound and do </a:t>
            </a:r>
            <a:br>
              <a:rPr lang="en-US" altLang="en-US"/>
            </a:br>
            <a:r>
              <a:rPr lang="en-US" altLang="en-US"/>
              <a:t>the work He’s given me, </a:t>
            </a:r>
          </a:p>
        </p:txBody>
      </p:sp>
      <p:sp>
        <p:nvSpPr>
          <p:cNvPr id="6" name="Text Placeholder 5">
            <a:extLst>
              <a:ext uri="{FF2B5EF4-FFF2-40B4-BE49-F238E27FC236}">
                <a16:creationId xmlns:a16="http://schemas.microsoft.com/office/drawing/2014/main" id="{FA19B534-20C0-44B1-81A3-A66C55775C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0706" name="Title 1">
            <a:extLst>
              <a:ext uri="{FF2B5EF4-FFF2-40B4-BE49-F238E27FC236}">
                <a16:creationId xmlns:a16="http://schemas.microsoft.com/office/drawing/2014/main" id="{4BEE245B-AE4E-451E-9DBA-1E261150C9F1}"/>
              </a:ext>
            </a:extLst>
          </p:cNvPr>
          <p:cNvSpPr>
            <a:spLocks noGrp="1"/>
          </p:cNvSpPr>
          <p:nvPr>
            <p:ph type="ctrTitle"/>
          </p:nvPr>
        </p:nvSpPr>
        <p:spPr>
          <a:xfrm>
            <a:off x="76200" y="1514475"/>
            <a:ext cx="12039600" cy="4352925"/>
          </a:xfrm>
        </p:spPr>
        <p:txBody>
          <a:bodyPr/>
          <a:lstStyle/>
          <a:p>
            <a:r>
              <a:rPr lang="en-US" altLang="en-US"/>
              <a:t>Beloved of God </a:t>
            </a:r>
            <a:br>
              <a:rPr lang="en-US" altLang="en-US"/>
            </a:br>
            <a:r>
              <a:rPr lang="en-US" altLang="en-US"/>
              <a:t>and Christ, His chosen sons.</a:t>
            </a:r>
          </a:p>
        </p:txBody>
      </p:sp>
      <p:sp>
        <p:nvSpPr>
          <p:cNvPr id="6" name="Text Placeholder 5">
            <a:extLst>
              <a:ext uri="{FF2B5EF4-FFF2-40B4-BE49-F238E27FC236}">
                <a16:creationId xmlns:a16="http://schemas.microsoft.com/office/drawing/2014/main" id="{CD06100B-0A03-4871-9587-53F75FF88D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62" name="Title 1">
            <a:extLst>
              <a:ext uri="{FF2B5EF4-FFF2-40B4-BE49-F238E27FC236}">
                <a16:creationId xmlns:a16="http://schemas.microsoft.com/office/drawing/2014/main" id="{87B0B6ED-102D-4F11-8026-51E8119EFB62}"/>
              </a:ext>
            </a:extLst>
          </p:cNvPr>
          <p:cNvSpPr>
            <a:spLocks noGrp="1"/>
          </p:cNvSpPr>
          <p:nvPr>
            <p:ph type="ctrTitle"/>
          </p:nvPr>
        </p:nvSpPr>
        <p:spPr>
          <a:xfrm>
            <a:off x="914400" y="1895475"/>
            <a:ext cx="10363200" cy="3362325"/>
          </a:xfrm>
        </p:spPr>
        <p:txBody>
          <a:bodyPr/>
          <a:lstStyle/>
          <a:p>
            <a:pPr>
              <a:defRPr/>
            </a:pPr>
            <a:r>
              <a:rPr lang="en-US" altLang="x-none"/>
              <a:t>Ambassadors </a:t>
            </a:r>
            <a:br>
              <a:rPr lang="en-US" altLang="x-none"/>
            </a:br>
            <a:r>
              <a:rPr lang="en-US" altLang="x-none"/>
              <a:t>for Christ</a:t>
            </a:r>
            <a:endParaRPr lang="en-US" altLang="x-none" dirty="0"/>
          </a:p>
        </p:txBody>
      </p:sp>
      <p:sp>
        <p:nvSpPr>
          <p:cNvPr id="3" name="Text Placeholder 2">
            <a:extLst>
              <a:ext uri="{FF2B5EF4-FFF2-40B4-BE49-F238E27FC236}">
                <a16:creationId xmlns:a16="http://schemas.microsoft.com/office/drawing/2014/main" id="{016F1B17-EE20-4785-8B3B-41C624DC8086}"/>
              </a:ext>
            </a:extLst>
          </p:cNvPr>
          <p:cNvSpPr>
            <a:spLocks noGrp="1"/>
          </p:cNvSpPr>
          <p:nvPr>
            <p:ph type="body" sz="quarter" idx="10"/>
          </p:nvPr>
        </p:nvSpPr>
        <p:spPr>
          <a:xfrm>
            <a:off x="914400" y="692150"/>
            <a:ext cx="10363200" cy="831850"/>
          </a:xfrm>
        </p:spPr>
        <p:txBody>
          <a:bodyPr/>
          <a:lstStyle/>
          <a:p>
            <a:pPr>
              <a:defRPr/>
            </a:pPr>
            <a:r>
              <a:rPr lang="en-US" altLang="x-none"/>
              <a:t>Hymn 105</a:t>
            </a:r>
            <a:endParaRPr lang="en-US" dirty="0"/>
          </a:p>
        </p:txBody>
      </p:sp>
      <p:sp>
        <p:nvSpPr>
          <p:cNvPr id="9" name="Text Placeholder 8">
            <a:extLst>
              <a:ext uri="{FF2B5EF4-FFF2-40B4-BE49-F238E27FC236}">
                <a16:creationId xmlns:a16="http://schemas.microsoft.com/office/drawing/2014/main" id="{2BF9F92C-D08A-4307-B902-2A0084D0ABC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3778" name="Title 1">
            <a:extLst>
              <a:ext uri="{FF2B5EF4-FFF2-40B4-BE49-F238E27FC236}">
                <a16:creationId xmlns:a16="http://schemas.microsoft.com/office/drawing/2014/main" id="{D3049503-7D1B-4C3A-ADF1-14D3486CB95A}"/>
              </a:ext>
            </a:extLst>
          </p:cNvPr>
          <p:cNvSpPr>
            <a:spLocks noGrp="1"/>
          </p:cNvSpPr>
          <p:nvPr>
            <p:ph type="ctrTitle"/>
          </p:nvPr>
        </p:nvSpPr>
        <p:spPr>
          <a:xfrm>
            <a:off x="76200" y="1514475"/>
            <a:ext cx="12039600" cy="4352925"/>
          </a:xfrm>
        </p:spPr>
        <p:txBody>
          <a:bodyPr/>
          <a:lstStyle/>
          <a:p>
            <a:r>
              <a:rPr lang="en-US" altLang="en-US"/>
              <a:t>If anyone is in Christ, </a:t>
            </a:r>
            <a:br>
              <a:rPr lang="en-US" altLang="en-US"/>
            </a:br>
            <a:r>
              <a:rPr lang="en-US" altLang="en-US"/>
              <a:t>then he is a new creation; </a:t>
            </a:r>
          </a:p>
        </p:txBody>
      </p:sp>
      <p:sp>
        <p:nvSpPr>
          <p:cNvPr id="3" name="Text Placeholder 2">
            <a:extLst>
              <a:ext uri="{FF2B5EF4-FFF2-40B4-BE49-F238E27FC236}">
                <a16:creationId xmlns:a16="http://schemas.microsoft.com/office/drawing/2014/main" id="{C6198DA4-FE28-4137-BA36-4E73B0CC315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Title 1">
            <a:extLst>
              <a:ext uri="{FF2B5EF4-FFF2-40B4-BE49-F238E27FC236}">
                <a16:creationId xmlns:a16="http://schemas.microsoft.com/office/drawing/2014/main" id="{B4B76947-0BB8-4105-AB9D-9D5197ECCB14}"/>
              </a:ext>
            </a:extLst>
          </p:cNvPr>
          <p:cNvSpPr>
            <a:spLocks noGrp="1"/>
          </p:cNvSpPr>
          <p:nvPr>
            <p:ph type="ctrTitle"/>
          </p:nvPr>
        </p:nvSpPr>
        <p:spPr>
          <a:xfrm>
            <a:off x="76200" y="1514475"/>
            <a:ext cx="12039600" cy="4352925"/>
          </a:xfrm>
        </p:spPr>
        <p:txBody>
          <a:bodyPr/>
          <a:lstStyle/>
          <a:p>
            <a:r>
              <a:rPr lang="en-US" altLang="en-US"/>
              <a:t>The heav’ns a tent </a:t>
            </a:r>
            <a:br>
              <a:rPr lang="en-US" altLang="en-US"/>
            </a:br>
            <a:r>
              <a:rPr lang="en-US" altLang="en-US"/>
              <a:t>for the sun He made, </a:t>
            </a:r>
            <a:br>
              <a:rPr lang="en-US" altLang="en-US"/>
            </a:br>
            <a:r>
              <a:rPr lang="en-US" altLang="en-US"/>
              <a:t>which comes forth </a:t>
            </a:r>
            <a:br>
              <a:rPr lang="en-US" altLang="en-US"/>
            </a:br>
            <a:r>
              <a:rPr lang="en-US" altLang="en-US"/>
              <a:t>like a bridegroom, </a:t>
            </a:r>
          </a:p>
        </p:txBody>
      </p:sp>
      <p:sp>
        <p:nvSpPr>
          <p:cNvPr id="3" name="Text Placeholder 2">
            <a:extLst>
              <a:ext uri="{FF2B5EF4-FFF2-40B4-BE49-F238E27FC236}">
                <a16:creationId xmlns:a16="http://schemas.microsoft.com/office/drawing/2014/main" id="{B7131935-9A07-4334-9050-F25584D0CA3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02" name="Title 1">
            <a:extLst>
              <a:ext uri="{FF2B5EF4-FFF2-40B4-BE49-F238E27FC236}">
                <a16:creationId xmlns:a16="http://schemas.microsoft.com/office/drawing/2014/main" id="{3C8C21F3-3555-4D2E-B64F-06C083BCAB22}"/>
              </a:ext>
            </a:extLst>
          </p:cNvPr>
          <p:cNvSpPr>
            <a:spLocks noGrp="1"/>
          </p:cNvSpPr>
          <p:nvPr>
            <p:ph type="ctrTitle"/>
          </p:nvPr>
        </p:nvSpPr>
        <p:spPr>
          <a:xfrm>
            <a:off x="76200" y="1514475"/>
            <a:ext cx="12039600" cy="4352925"/>
          </a:xfrm>
        </p:spPr>
        <p:txBody>
          <a:bodyPr/>
          <a:lstStyle/>
          <a:p>
            <a:r>
              <a:rPr lang="en-US" altLang="en-US"/>
              <a:t>The old has passed away</a:t>
            </a:r>
            <a:br>
              <a:rPr lang="en-US" altLang="en-US"/>
            </a:br>
            <a:r>
              <a:rPr lang="en-US" altLang="en-US"/>
              <a:t> and all things are made new. </a:t>
            </a:r>
          </a:p>
        </p:txBody>
      </p:sp>
      <p:sp>
        <p:nvSpPr>
          <p:cNvPr id="6" name="Text Placeholder 5">
            <a:extLst>
              <a:ext uri="{FF2B5EF4-FFF2-40B4-BE49-F238E27FC236}">
                <a16:creationId xmlns:a16="http://schemas.microsoft.com/office/drawing/2014/main" id="{13A1CB39-7311-4A50-9133-5910AFF7FA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5826" name="Title 1">
            <a:extLst>
              <a:ext uri="{FF2B5EF4-FFF2-40B4-BE49-F238E27FC236}">
                <a16:creationId xmlns:a16="http://schemas.microsoft.com/office/drawing/2014/main" id="{711827F3-39C3-4EE0-9FC4-17E99C101B92}"/>
              </a:ext>
            </a:extLst>
          </p:cNvPr>
          <p:cNvSpPr>
            <a:spLocks noGrp="1"/>
          </p:cNvSpPr>
          <p:nvPr>
            <p:ph type="ctrTitle"/>
          </p:nvPr>
        </p:nvSpPr>
        <p:spPr>
          <a:xfrm>
            <a:off x="76200" y="1514475"/>
            <a:ext cx="12039600" cy="4352925"/>
          </a:xfrm>
        </p:spPr>
        <p:txBody>
          <a:bodyPr/>
          <a:lstStyle/>
          <a:p>
            <a:r>
              <a:rPr lang="en-US" altLang="en-US"/>
              <a:t>The ministry of our Christ, </a:t>
            </a:r>
            <a:br>
              <a:rPr lang="en-US" altLang="en-US"/>
            </a:br>
            <a:r>
              <a:rPr lang="en-US" altLang="en-US"/>
              <a:t>one of reconciliation, </a:t>
            </a:r>
          </a:p>
        </p:txBody>
      </p:sp>
      <p:sp>
        <p:nvSpPr>
          <p:cNvPr id="6" name="Text Placeholder 5">
            <a:extLst>
              <a:ext uri="{FF2B5EF4-FFF2-40B4-BE49-F238E27FC236}">
                <a16:creationId xmlns:a16="http://schemas.microsoft.com/office/drawing/2014/main" id="{360442F6-90CF-404D-9181-C63B7B1FBA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6850" name="Title 1">
            <a:extLst>
              <a:ext uri="{FF2B5EF4-FFF2-40B4-BE49-F238E27FC236}">
                <a16:creationId xmlns:a16="http://schemas.microsoft.com/office/drawing/2014/main" id="{56A90F1C-BF04-4444-8687-955E86FDF3EE}"/>
              </a:ext>
            </a:extLst>
          </p:cNvPr>
          <p:cNvSpPr>
            <a:spLocks noGrp="1"/>
          </p:cNvSpPr>
          <p:nvPr>
            <p:ph type="ctrTitle"/>
          </p:nvPr>
        </p:nvSpPr>
        <p:spPr>
          <a:xfrm>
            <a:off x="76200" y="1514475"/>
            <a:ext cx="12039600" cy="4352925"/>
          </a:xfrm>
        </p:spPr>
        <p:txBody>
          <a:bodyPr/>
          <a:lstStyle/>
          <a:p>
            <a:r>
              <a:rPr lang="en-US" altLang="en-US"/>
              <a:t>Making peace with </a:t>
            </a:r>
            <a:br>
              <a:rPr lang="en-US" altLang="en-US"/>
            </a:br>
            <a:r>
              <a:rPr lang="en-US" altLang="en-US"/>
              <a:t>God the Father and with </a:t>
            </a:r>
            <a:br>
              <a:rPr lang="en-US" altLang="en-US"/>
            </a:br>
            <a:r>
              <a:rPr lang="en-US" altLang="en-US"/>
              <a:t>all our brethren, too. </a:t>
            </a:r>
          </a:p>
        </p:txBody>
      </p:sp>
      <p:sp>
        <p:nvSpPr>
          <p:cNvPr id="6" name="Text Placeholder 5">
            <a:extLst>
              <a:ext uri="{FF2B5EF4-FFF2-40B4-BE49-F238E27FC236}">
                <a16:creationId xmlns:a16="http://schemas.microsoft.com/office/drawing/2014/main" id="{2C819A7E-AA7F-4132-A047-3C1BBC96B5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7874" name="Title 1">
            <a:extLst>
              <a:ext uri="{FF2B5EF4-FFF2-40B4-BE49-F238E27FC236}">
                <a16:creationId xmlns:a16="http://schemas.microsoft.com/office/drawing/2014/main" id="{4F347CC3-6375-47B7-BA00-A9E9C2126906}"/>
              </a:ext>
            </a:extLst>
          </p:cNvPr>
          <p:cNvSpPr>
            <a:spLocks noGrp="1"/>
          </p:cNvSpPr>
          <p:nvPr>
            <p:ph type="ctrTitle"/>
          </p:nvPr>
        </p:nvSpPr>
        <p:spPr>
          <a:xfrm>
            <a:off x="76200" y="1514475"/>
            <a:ext cx="12039600" cy="4352925"/>
          </a:xfrm>
        </p:spPr>
        <p:txBody>
          <a:bodyPr/>
          <a:lstStyle/>
          <a:p>
            <a:r>
              <a:rPr lang="en-US" altLang="en-US"/>
              <a:t>We are therefore </a:t>
            </a:r>
            <a:br>
              <a:rPr lang="en-US" altLang="en-US"/>
            </a:br>
            <a:r>
              <a:rPr lang="en-US" altLang="en-US"/>
              <a:t>Christ’s ambassadors </a:t>
            </a:r>
            <a:br>
              <a:rPr lang="en-US" altLang="en-US"/>
            </a:br>
            <a:r>
              <a:rPr lang="en-US" altLang="en-US"/>
              <a:t>and called to be God’s sons, </a:t>
            </a:r>
          </a:p>
        </p:txBody>
      </p:sp>
      <p:sp>
        <p:nvSpPr>
          <p:cNvPr id="3" name="Text Placeholder 2">
            <a:extLst>
              <a:ext uri="{FF2B5EF4-FFF2-40B4-BE49-F238E27FC236}">
                <a16:creationId xmlns:a16="http://schemas.microsoft.com/office/drawing/2014/main" id="{633CA952-4AC8-40E8-8B48-B01776BF0EC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8898" name="Title 1">
            <a:extLst>
              <a:ext uri="{FF2B5EF4-FFF2-40B4-BE49-F238E27FC236}">
                <a16:creationId xmlns:a16="http://schemas.microsoft.com/office/drawing/2014/main" id="{654DD802-8BBE-4823-9BB2-4BBF362FA5B9}"/>
              </a:ext>
            </a:extLst>
          </p:cNvPr>
          <p:cNvSpPr>
            <a:spLocks noGrp="1"/>
          </p:cNvSpPr>
          <p:nvPr>
            <p:ph type="ctrTitle"/>
          </p:nvPr>
        </p:nvSpPr>
        <p:spPr>
          <a:xfrm>
            <a:off x="76200" y="1514475"/>
            <a:ext cx="12039600" cy="4352925"/>
          </a:xfrm>
        </p:spPr>
        <p:txBody>
          <a:bodyPr/>
          <a:lstStyle/>
          <a:p>
            <a:r>
              <a:rPr lang="en-US" altLang="en-US"/>
              <a:t>To declare His holy Kingdom, </a:t>
            </a:r>
            <a:br>
              <a:rPr lang="en-US" altLang="en-US"/>
            </a:br>
            <a:r>
              <a:rPr lang="en-US" altLang="en-US"/>
              <a:t>that His will on earth be done. </a:t>
            </a:r>
          </a:p>
        </p:txBody>
      </p:sp>
      <p:sp>
        <p:nvSpPr>
          <p:cNvPr id="6" name="Text Placeholder 5">
            <a:extLst>
              <a:ext uri="{FF2B5EF4-FFF2-40B4-BE49-F238E27FC236}">
                <a16:creationId xmlns:a16="http://schemas.microsoft.com/office/drawing/2014/main" id="{E78AE022-BDAE-4F53-935A-FDD4CC06A5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9922" name="Title 1">
            <a:extLst>
              <a:ext uri="{FF2B5EF4-FFF2-40B4-BE49-F238E27FC236}">
                <a16:creationId xmlns:a16="http://schemas.microsoft.com/office/drawing/2014/main" id="{574451D1-09EC-43EA-B6CC-DAE9A975228F}"/>
              </a:ext>
            </a:extLst>
          </p:cNvPr>
          <p:cNvSpPr>
            <a:spLocks noGrp="1"/>
          </p:cNvSpPr>
          <p:nvPr>
            <p:ph type="ctrTitle"/>
          </p:nvPr>
        </p:nvSpPr>
        <p:spPr>
          <a:xfrm>
            <a:off x="76200" y="1514475"/>
            <a:ext cx="12039600" cy="4352925"/>
          </a:xfrm>
        </p:spPr>
        <p:txBody>
          <a:bodyPr/>
          <a:lstStyle/>
          <a:p>
            <a:r>
              <a:rPr lang="en-US" altLang="en-US"/>
              <a:t>Be reconciled to God and let us </a:t>
            </a:r>
            <a:br>
              <a:rPr lang="en-US" altLang="en-US"/>
            </a:br>
            <a:r>
              <a:rPr lang="en-US" altLang="en-US"/>
              <a:t>commit our hearts and minds; </a:t>
            </a:r>
          </a:p>
        </p:txBody>
      </p:sp>
      <p:sp>
        <p:nvSpPr>
          <p:cNvPr id="6" name="Text Placeholder 5">
            <a:extLst>
              <a:ext uri="{FF2B5EF4-FFF2-40B4-BE49-F238E27FC236}">
                <a16:creationId xmlns:a16="http://schemas.microsoft.com/office/drawing/2014/main" id="{EBB45617-7D74-4D80-9CD7-EBC1E9D664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0946" name="Title 1">
            <a:extLst>
              <a:ext uri="{FF2B5EF4-FFF2-40B4-BE49-F238E27FC236}">
                <a16:creationId xmlns:a16="http://schemas.microsoft.com/office/drawing/2014/main" id="{54C59FA7-7192-4B37-A691-4EACB8A24464}"/>
              </a:ext>
            </a:extLst>
          </p:cNvPr>
          <p:cNvSpPr>
            <a:spLocks noGrp="1"/>
          </p:cNvSpPr>
          <p:nvPr>
            <p:ph type="ctrTitle"/>
          </p:nvPr>
        </p:nvSpPr>
        <p:spPr>
          <a:xfrm>
            <a:off x="76200" y="1514475"/>
            <a:ext cx="12039600" cy="4352925"/>
          </a:xfrm>
        </p:spPr>
        <p:txBody>
          <a:bodyPr/>
          <a:lstStyle/>
          <a:p>
            <a:r>
              <a:rPr lang="en-US" altLang="en-US"/>
              <a:t>Ambassadors for Jesus Christ, </a:t>
            </a:r>
            <a:br>
              <a:rPr lang="en-US" altLang="en-US"/>
            </a:br>
            <a:r>
              <a:rPr lang="en-US" altLang="en-US"/>
              <a:t>the Savior of all mankind.</a:t>
            </a:r>
          </a:p>
        </p:txBody>
      </p:sp>
      <p:sp>
        <p:nvSpPr>
          <p:cNvPr id="6" name="Text Placeholder 5">
            <a:extLst>
              <a:ext uri="{FF2B5EF4-FFF2-40B4-BE49-F238E27FC236}">
                <a16:creationId xmlns:a16="http://schemas.microsoft.com/office/drawing/2014/main" id="{2AA5D226-9D0A-451E-AEE9-7461BB9344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1970" name="Title 1">
            <a:extLst>
              <a:ext uri="{FF2B5EF4-FFF2-40B4-BE49-F238E27FC236}">
                <a16:creationId xmlns:a16="http://schemas.microsoft.com/office/drawing/2014/main" id="{5EC4BA62-6261-4652-AFD5-650DCFACEC6B}"/>
              </a:ext>
            </a:extLst>
          </p:cNvPr>
          <p:cNvSpPr>
            <a:spLocks noGrp="1"/>
          </p:cNvSpPr>
          <p:nvPr>
            <p:ph type="ctrTitle"/>
          </p:nvPr>
        </p:nvSpPr>
        <p:spPr>
          <a:xfrm>
            <a:off x="76200" y="1514475"/>
            <a:ext cx="12039600" cy="4352925"/>
          </a:xfrm>
        </p:spPr>
        <p:txBody>
          <a:bodyPr/>
          <a:lstStyle/>
          <a:p>
            <a:r>
              <a:rPr lang="en-US" altLang="en-US"/>
              <a:t>As fellow workers with Him, </a:t>
            </a:r>
            <a:br>
              <a:rPr lang="en-US" altLang="en-US"/>
            </a:br>
            <a:r>
              <a:rPr lang="en-US" altLang="en-US"/>
              <a:t>it’s the day of our salvation; </a:t>
            </a:r>
          </a:p>
        </p:txBody>
      </p:sp>
      <p:sp>
        <p:nvSpPr>
          <p:cNvPr id="3" name="Text Placeholder 2">
            <a:extLst>
              <a:ext uri="{FF2B5EF4-FFF2-40B4-BE49-F238E27FC236}">
                <a16:creationId xmlns:a16="http://schemas.microsoft.com/office/drawing/2014/main" id="{4B701240-7290-4081-8D94-8A71BA47554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2994" name="Title 1">
            <a:extLst>
              <a:ext uri="{FF2B5EF4-FFF2-40B4-BE49-F238E27FC236}">
                <a16:creationId xmlns:a16="http://schemas.microsoft.com/office/drawing/2014/main" id="{28F609AC-D984-417E-A201-930B90FA077D}"/>
              </a:ext>
            </a:extLst>
          </p:cNvPr>
          <p:cNvSpPr>
            <a:spLocks noGrp="1"/>
          </p:cNvSpPr>
          <p:nvPr>
            <p:ph type="ctrTitle"/>
          </p:nvPr>
        </p:nvSpPr>
        <p:spPr>
          <a:xfrm>
            <a:off x="76200" y="1514475"/>
            <a:ext cx="12039600" cy="4352925"/>
          </a:xfrm>
        </p:spPr>
        <p:txBody>
          <a:bodyPr/>
          <a:lstStyle/>
          <a:p>
            <a:r>
              <a:rPr lang="en-US" altLang="en-US"/>
              <a:t>So let us not receive </a:t>
            </a:r>
            <a:br>
              <a:rPr lang="en-US" altLang="en-US"/>
            </a:br>
            <a:r>
              <a:rPr lang="en-US" altLang="en-US"/>
              <a:t>the grace of God in vain. </a:t>
            </a:r>
          </a:p>
        </p:txBody>
      </p:sp>
      <p:sp>
        <p:nvSpPr>
          <p:cNvPr id="6" name="Text Placeholder 5">
            <a:extLst>
              <a:ext uri="{FF2B5EF4-FFF2-40B4-BE49-F238E27FC236}">
                <a16:creationId xmlns:a16="http://schemas.microsoft.com/office/drawing/2014/main" id="{6A5F76FC-E757-4681-A9CD-C71E83B7A3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018" name="Title 1">
            <a:extLst>
              <a:ext uri="{FF2B5EF4-FFF2-40B4-BE49-F238E27FC236}">
                <a16:creationId xmlns:a16="http://schemas.microsoft.com/office/drawing/2014/main" id="{88BA5AD6-7DAC-46AA-AFAB-41D43B0BAD6C}"/>
              </a:ext>
            </a:extLst>
          </p:cNvPr>
          <p:cNvSpPr>
            <a:spLocks noGrp="1"/>
          </p:cNvSpPr>
          <p:nvPr>
            <p:ph type="ctrTitle"/>
          </p:nvPr>
        </p:nvSpPr>
        <p:spPr>
          <a:xfrm>
            <a:off x="76200" y="1514475"/>
            <a:ext cx="12039600" cy="4352925"/>
          </a:xfrm>
        </p:spPr>
        <p:txBody>
          <a:bodyPr/>
          <a:lstStyle/>
          <a:p>
            <a:r>
              <a:rPr lang="en-US" altLang="en-US"/>
              <a:t>With purity and with love, </a:t>
            </a:r>
            <a:br>
              <a:rPr lang="en-US" altLang="en-US"/>
            </a:br>
            <a:r>
              <a:rPr lang="en-US" altLang="en-US"/>
              <a:t>let us serve our </a:t>
            </a:r>
            <a:br>
              <a:rPr lang="en-US" altLang="en-US"/>
            </a:br>
            <a:r>
              <a:rPr lang="en-US" altLang="en-US"/>
              <a:t>Lord and Master; </a:t>
            </a:r>
          </a:p>
        </p:txBody>
      </p:sp>
      <p:sp>
        <p:nvSpPr>
          <p:cNvPr id="6" name="Text Placeholder 5">
            <a:extLst>
              <a:ext uri="{FF2B5EF4-FFF2-40B4-BE49-F238E27FC236}">
                <a16:creationId xmlns:a16="http://schemas.microsoft.com/office/drawing/2014/main" id="{ACEF2C2C-46B4-4DFE-9D8B-B8DEF8417A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Title 1">
            <a:extLst>
              <a:ext uri="{FF2B5EF4-FFF2-40B4-BE49-F238E27FC236}">
                <a16:creationId xmlns:a16="http://schemas.microsoft.com/office/drawing/2014/main" id="{558143F8-F14F-4ACA-A0D0-8A5E80B13CC6}"/>
              </a:ext>
            </a:extLst>
          </p:cNvPr>
          <p:cNvSpPr>
            <a:spLocks noGrp="1"/>
          </p:cNvSpPr>
          <p:nvPr>
            <p:ph type="ctrTitle"/>
          </p:nvPr>
        </p:nvSpPr>
        <p:spPr>
          <a:xfrm>
            <a:off x="76200" y="1514475"/>
            <a:ext cx="12039600" cy="4352925"/>
          </a:xfrm>
        </p:spPr>
        <p:txBody>
          <a:bodyPr/>
          <a:lstStyle/>
          <a:p>
            <a:r>
              <a:rPr lang="en-US" altLang="en-US"/>
              <a:t>Leaving his chamber </a:t>
            </a:r>
            <a:br>
              <a:rPr lang="en-US" altLang="en-US"/>
            </a:br>
            <a:r>
              <a:rPr lang="en-US" altLang="en-US"/>
              <a:t>glowing bright </a:t>
            </a:r>
            <a:br>
              <a:rPr lang="en-US" altLang="en-US"/>
            </a:br>
            <a:r>
              <a:rPr lang="en-US" altLang="en-US"/>
              <a:t>to run his course with joy. </a:t>
            </a:r>
          </a:p>
        </p:txBody>
      </p:sp>
      <p:sp>
        <p:nvSpPr>
          <p:cNvPr id="6" name="Text Placeholder 5">
            <a:extLst>
              <a:ext uri="{FF2B5EF4-FFF2-40B4-BE49-F238E27FC236}">
                <a16:creationId xmlns:a16="http://schemas.microsoft.com/office/drawing/2014/main" id="{0B5C326B-1507-41E6-8984-3AB71DCC7D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42" name="Title 1">
            <a:extLst>
              <a:ext uri="{FF2B5EF4-FFF2-40B4-BE49-F238E27FC236}">
                <a16:creationId xmlns:a16="http://schemas.microsoft.com/office/drawing/2014/main" id="{0D1D600D-D859-49DD-A234-0AFDAAEB44E6}"/>
              </a:ext>
            </a:extLst>
          </p:cNvPr>
          <p:cNvSpPr>
            <a:spLocks noGrp="1"/>
          </p:cNvSpPr>
          <p:nvPr>
            <p:ph type="ctrTitle"/>
          </p:nvPr>
        </p:nvSpPr>
        <p:spPr>
          <a:xfrm>
            <a:off x="76200" y="1514475"/>
            <a:ext cx="12039600" cy="4352925"/>
          </a:xfrm>
        </p:spPr>
        <p:txBody>
          <a:bodyPr/>
          <a:lstStyle/>
          <a:p>
            <a:r>
              <a:rPr lang="en-US" altLang="en-US"/>
              <a:t>As we press toward </a:t>
            </a:r>
            <a:br>
              <a:rPr lang="en-US" altLang="en-US"/>
            </a:br>
            <a:r>
              <a:rPr lang="en-US" altLang="en-US"/>
              <a:t>His Kingdom, </a:t>
            </a:r>
            <a:br>
              <a:rPr lang="en-US" altLang="en-US"/>
            </a:br>
            <a:r>
              <a:rPr lang="en-US" altLang="en-US"/>
              <a:t>let us never be ashamed.</a:t>
            </a:r>
          </a:p>
        </p:txBody>
      </p:sp>
      <p:sp>
        <p:nvSpPr>
          <p:cNvPr id="6" name="Text Placeholder 5">
            <a:extLst>
              <a:ext uri="{FF2B5EF4-FFF2-40B4-BE49-F238E27FC236}">
                <a16:creationId xmlns:a16="http://schemas.microsoft.com/office/drawing/2014/main" id="{02505578-D6C9-4427-A770-C54280F0A6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6066" name="Title 1">
            <a:extLst>
              <a:ext uri="{FF2B5EF4-FFF2-40B4-BE49-F238E27FC236}">
                <a16:creationId xmlns:a16="http://schemas.microsoft.com/office/drawing/2014/main" id="{EA4E979D-5D7B-48C9-A7E4-559D17CBB98B}"/>
              </a:ext>
            </a:extLst>
          </p:cNvPr>
          <p:cNvSpPr>
            <a:spLocks noGrp="1"/>
          </p:cNvSpPr>
          <p:nvPr>
            <p:ph type="ctrTitle"/>
          </p:nvPr>
        </p:nvSpPr>
        <p:spPr>
          <a:xfrm>
            <a:off x="76200" y="1514475"/>
            <a:ext cx="12039600" cy="4352925"/>
          </a:xfrm>
        </p:spPr>
        <p:txBody>
          <a:bodyPr/>
          <a:lstStyle/>
          <a:p>
            <a:r>
              <a:rPr lang="en-US" altLang="en-US"/>
              <a:t>We are therefore </a:t>
            </a:r>
            <a:br>
              <a:rPr lang="en-US" altLang="en-US"/>
            </a:br>
            <a:r>
              <a:rPr lang="en-US" altLang="en-US"/>
              <a:t>Christ’s ambassadors </a:t>
            </a:r>
            <a:br>
              <a:rPr lang="en-US" altLang="en-US"/>
            </a:br>
            <a:r>
              <a:rPr lang="en-US" altLang="en-US"/>
              <a:t>and called to be God’s sons, </a:t>
            </a:r>
          </a:p>
        </p:txBody>
      </p:sp>
      <p:sp>
        <p:nvSpPr>
          <p:cNvPr id="3" name="Text Placeholder 2">
            <a:extLst>
              <a:ext uri="{FF2B5EF4-FFF2-40B4-BE49-F238E27FC236}">
                <a16:creationId xmlns:a16="http://schemas.microsoft.com/office/drawing/2014/main" id="{7D840545-74CB-4FEB-9E7F-0F1D5092B98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7090" name="Title 1">
            <a:extLst>
              <a:ext uri="{FF2B5EF4-FFF2-40B4-BE49-F238E27FC236}">
                <a16:creationId xmlns:a16="http://schemas.microsoft.com/office/drawing/2014/main" id="{50FD5BF9-8E46-4FB4-8C4E-8A839014F77C}"/>
              </a:ext>
            </a:extLst>
          </p:cNvPr>
          <p:cNvSpPr>
            <a:spLocks noGrp="1"/>
          </p:cNvSpPr>
          <p:nvPr>
            <p:ph type="ctrTitle"/>
          </p:nvPr>
        </p:nvSpPr>
        <p:spPr>
          <a:xfrm>
            <a:off x="76200" y="1514475"/>
            <a:ext cx="12039600" cy="4352925"/>
          </a:xfrm>
        </p:spPr>
        <p:txBody>
          <a:bodyPr/>
          <a:lstStyle/>
          <a:p>
            <a:r>
              <a:rPr lang="en-US" altLang="en-US"/>
              <a:t>To declare His holy Kingdom, </a:t>
            </a:r>
            <a:br>
              <a:rPr lang="en-US" altLang="en-US"/>
            </a:br>
            <a:r>
              <a:rPr lang="en-US" altLang="en-US"/>
              <a:t>that His will on earth be done. </a:t>
            </a:r>
          </a:p>
        </p:txBody>
      </p:sp>
      <p:sp>
        <p:nvSpPr>
          <p:cNvPr id="6" name="Text Placeholder 5">
            <a:extLst>
              <a:ext uri="{FF2B5EF4-FFF2-40B4-BE49-F238E27FC236}">
                <a16:creationId xmlns:a16="http://schemas.microsoft.com/office/drawing/2014/main" id="{C4FC2ACA-F7ED-427B-8B52-7D819EC8F3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8114" name="Title 1">
            <a:extLst>
              <a:ext uri="{FF2B5EF4-FFF2-40B4-BE49-F238E27FC236}">
                <a16:creationId xmlns:a16="http://schemas.microsoft.com/office/drawing/2014/main" id="{B0E95FCF-4B6D-49F0-87EA-3F302CAF0526}"/>
              </a:ext>
            </a:extLst>
          </p:cNvPr>
          <p:cNvSpPr>
            <a:spLocks noGrp="1"/>
          </p:cNvSpPr>
          <p:nvPr>
            <p:ph type="ctrTitle"/>
          </p:nvPr>
        </p:nvSpPr>
        <p:spPr>
          <a:xfrm>
            <a:off x="76200" y="1514475"/>
            <a:ext cx="12039600" cy="4352925"/>
          </a:xfrm>
        </p:spPr>
        <p:txBody>
          <a:bodyPr/>
          <a:lstStyle/>
          <a:p>
            <a:r>
              <a:rPr lang="en-US" altLang="en-US"/>
              <a:t>Be reconciled to God and let us </a:t>
            </a:r>
            <a:br>
              <a:rPr lang="en-US" altLang="en-US"/>
            </a:br>
            <a:r>
              <a:rPr lang="en-US" altLang="en-US"/>
              <a:t>commit our hearts and minds; </a:t>
            </a:r>
          </a:p>
        </p:txBody>
      </p:sp>
      <p:sp>
        <p:nvSpPr>
          <p:cNvPr id="6" name="Text Placeholder 5">
            <a:extLst>
              <a:ext uri="{FF2B5EF4-FFF2-40B4-BE49-F238E27FC236}">
                <a16:creationId xmlns:a16="http://schemas.microsoft.com/office/drawing/2014/main" id="{E7E5D90A-77DC-496F-A934-88A680EB6C6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9138" name="Title 1">
            <a:extLst>
              <a:ext uri="{FF2B5EF4-FFF2-40B4-BE49-F238E27FC236}">
                <a16:creationId xmlns:a16="http://schemas.microsoft.com/office/drawing/2014/main" id="{BC434734-1AF1-468F-B8E4-988362F82DED}"/>
              </a:ext>
            </a:extLst>
          </p:cNvPr>
          <p:cNvSpPr>
            <a:spLocks noGrp="1"/>
          </p:cNvSpPr>
          <p:nvPr>
            <p:ph type="ctrTitle"/>
          </p:nvPr>
        </p:nvSpPr>
        <p:spPr>
          <a:xfrm>
            <a:off x="76200" y="1514475"/>
            <a:ext cx="12039600" cy="4352925"/>
          </a:xfrm>
        </p:spPr>
        <p:txBody>
          <a:bodyPr/>
          <a:lstStyle/>
          <a:p>
            <a:r>
              <a:rPr lang="en-US" altLang="en-US"/>
              <a:t>Ambassadors for Jesus Christ, </a:t>
            </a:r>
            <a:br>
              <a:rPr lang="en-US" altLang="en-US"/>
            </a:br>
            <a:r>
              <a:rPr lang="en-US" altLang="en-US"/>
              <a:t>the Savior of all mankind.</a:t>
            </a:r>
          </a:p>
        </p:txBody>
      </p:sp>
      <p:sp>
        <p:nvSpPr>
          <p:cNvPr id="6" name="Text Placeholder 5">
            <a:extLst>
              <a:ext uri="{FF2B5EF4-FFF2-40B4-BE49-F238E27FC236}">
                <a16:creationId xmlns:a16="http://schemas.microsoft.com/office/drawing/2014/main" id="{AF42B767-2662-49B3-9BF3-483F10039D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0162" name="Title 1">
            <a:extLst>
              <a:ext uri="{FF2B5EF4-FFF2-40B4-BE49-F238E27FC236}">
                <a16:creationId xmlns:a16="http://schemas.microsoft.com/office/drawing/2014/main" id="{12DDE86A-4588-46DF-A3C3-7140B0076CAC}"/>
              </a:ext>
            </a:extLst>
          </p:cNvPr>
          <p:cNvSpPr>
            <a:spLocks noGrp="1"/>
          </p:cNvSpPr>
          <p:nvPr>
            <p:ph type="ctrTitle"/>
          </p:nvPr>
        </p:nvSpPr>
        <p:spPr>
          <a:xfrm>
            <a:off x="76200" y="1514475"/>
            <a:ext cx="12039600" cy="4352925"/>
          </a:xfrm>
        </p:spPr>
        <p:txBody>
          <a:bodyPr/>
          <a:lstStyle/>
          <a:p>
            <a:r>
              <a:rPr lang="en-US" altLang="en-US"/>
              <a:t>God said He’s dwelling </a:t>
            </a:r>
            <a:br>
              <a:rPr lang="en-US" altLang="en-US"/>
            </a:br>
            <a:r>
              <a:rPr lang="en-US" altLang="en-US"/>
              <a:t>with us, and He’s walking </a:t>
            </a:r>
            <a:br>
              <a:rPr lang="en-US" altLang="en-US"/>
            </a:br>
            <a:r>
              <a:rPr lang="en-US" altLang="en-US"/>
              <a:t>with His people;</a:t>
            </a:r>
          </a:p>
        </p:txBody>
      </p:sp>
      <p:sp>
        <p:nvSpPr>
          <p:cNvPr id="3" name="Text Placeholder 2">
            <a:extLst>
              <a:ext uri="{FF2B5EF4-FFF2-40B4-BE49-F238E27FC236}">
                <a16:creationId xmlns:a16="http://schemas.microsoft.com/office/drawing/2014/main" id="{FC8B909D-AD5D-4BED-8816-1A4B5E1C126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1186" name="Title 1">
            <a:extLst>
              <a:ext uri="{FF2B5EF4-FFF2-40B4-BE49-F238E27FC236}">
                <a16:creationId xmlns:a16="http://schemas.microsoft.com/office/drawing/2014/main" id="{0B5EC145-BB47-4945-9269-0C3608044AB0}"/>
              </a:ext>
            </a:extLst>
          </p:cNvPr>
          <p:cNvSpPr>
            <a:spLocks noGrp="1"/>
          </p:cNvSpPr>
          <p:nvPr>
            <p:ph type="ctrTitle"/>
          </p:nvPr>
        </p:nvSpPr>
        <p:spPr>
          <a:xfrm>
            <a:off x="76200" y="1514475"/>
            <a:ext cx="12039600" cy="4352925"/>
          </a:xfrm>
        </p:spPr>
        <p:txBody>
          <a:bodyPr/>
          <a:lstStyle/>
          <a:p>
            <a:r>
              <a:rPr lang="en-US" altLang="en-US"/>
              <a:t>He promised He would guide </a:t>
            </a:r>
            <a:br>
              <a:rPr lang="en-US" altLang="en-US"/>
            </a:br>
            <a:r>
              <a:rPr lang="en-US" altLang="en-US"/>
              <a:t>and lead the path we’ve trod. </a:t>
            </a:r>
          </a:p>
        </p:txBody>
      </p:sp>
      <p:sp>
        <p:nvSpPr>
          <p:cNvPr id="6" name="Text Placeholder 5">
            <a:extLst>
              <a:ext uri="{FF2B5EF4-FFF2-40B4-BE49-F238E27FC236}">
                <a16:creationId xmlns:a16="http://schemas.microsoft.com/office/drawing/2014/main" id="{6677C4E3-0C85-4595-B5B0-77D688E6C55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2210" name="Title 1">
            <a:extLst>
              <a:ext uri="{FF2B5EF4-FFF2-40B4-BE49-F238E27FC236}">
                <a16:creationId xmlns:a16="http://schemas.microsoft.com/office/drawing/2014/main" id="{9A36D598-2D38-4550-813B-B5B0786346EB}"/>
              </a:ext>
            </a:extLst>
          </p:cNvPr>
          <p:cNvSpPr>
            <a:spLocks noGrp="1"/>
          </p:cNvSpPr>
          <p:nvPr>
            <p:ph type="ctrTitle"/>
          </p:nvPr>
        </p:nvSpPr>
        <p:spPr>
          <a:xfrm>
            <a:off x="76200" y="1514475"/>
            <a:ext cx="12039600" cy="4352925"/>
          </a:xfrm>
        </p:spPr>
        <p:txBody>
          <a:bodyPr/>
          <a:lstStyle/>
          <a:p>
            <a:r>
              <a:rPr lang="en-US" altLang="en-US"/>
              <a:t>And now He’s dwelling in us, </a:t>
            </a:r>
            <a:br>
              <a:rPr lang="en-US" altLang="en-US"/>
            </a:br>
            <a:r>
              <a:rPr lang="en-US" altLang="en-US"/>
              <a:t>and we are His sons </a:t>
            </a:r>
            <a:br>
              <a:rPr lang="en-US" altLang="en-US"/>
            </a:br>
            <a:r>
              <a:rPr lang="en-US" altLang="en-US"/>
              <a:t>and daughters; </a:t>
            </a:r>
          </a:p>
        </p:txBody>
      </p:sp>
      <p:sp>
        <p:nvSpPr>
          <p:cNvPr id="6" name="Text Placeholder 5">
            <a:extLst>
              <a:ext uri="{FF2B5EF4-FFF2-40B4-BE49-F238E27FC236}">
                <a16:creationId xmlns:a16="http://schemas.microsoft.com/office/drawing/2014/main" id="{5525B79B-B795-434F-9046-EBDD46B4FA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3234" name="Title 1">
            <a:extLst>
              <a:ext uri="{FF2B5EF4-FFF2-40B4-BE49-F238E27FC236}">
                <a16:creationId xmlns:a16="http://schemas.microsoft.com/office/drawing/2014/main" id="{A07FB8A4-6F7E-4043-94C6-8D6102D298D8}"/>
              </a:ext>
            </a:extLst>
          </p:cNvPr>
          <p:cNvSpPr>
            <a:spLocks noGrp="1"/>
          </p:cNvSpPr>
          <p:nvPr>
            <p:ph type="ctrTitle"/>
          </p:nvPr>
        </p:nvSpPr>
        <p:spPr>
          <a:xfrm>
            <a:off x="76200" y="1514475"/>
            <a:ext cx="12039600" cy="4352925"/>
          </a:xfrm>
        </p:spPr>
        <p:txBody>
          <a:bodyPr/>
          <a:lstStyle/>
          <a:p>
            <a:r>
              <a:rPr lang="en-US" altLang="en-US"/>
              <a:t>For we are the holy temple </a:t>
            </a:r>
            <a:br>
              <a:rPr lang="en-US" altLang="en-US"/>
            </a:br>
            <a:r>
              <a:rPr lang="en-US" altLang="en-US"/>
              <a:t>of the everliving God.</a:t>
            </a:r>
          </a:p>
        </p:txBody>
      </p:sp>
      <p:sp>
        <p:nvSpPr>
          <p:cNvPr id="6" name="Text Placeholder 5">
            <a:extLst>
              <a:ext uri="{FF2B5EF4-FFF2-40B4-BE49-F238E27FC236}">
                <a16:creationId xmlns:a16="http://schemas.microsoft.com/office/drawing/2014/main" id="{28F8490C-098A-489F-A7E8-7BE1854882F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4258" name="Title 1">
            <a:extLst>
              <a:ext uri="{FF2B5EF4-FFF2-40B4-BE49-F238E27FC236}">
                <a16:creationId xmlns:a16="http://schemas.microsoft.com/office/drawing/2014/main" id="{D0D115CD-F306-4BDD-A8F8-5F012A1C7A0B}"/>
              </a:ext>
            </a:extLst>
          </p:cNvPr>
          <p:cNvSpPr>
            <a:spLocks noGrp="1"/>
          </p:cNvSpPr>
          <p:nvPr>
            <p:ph type="ctrTitle"/>
          </p:nvPr>
        </p:nvSpPr>
        <p:spPr>
          <a:xfrm>
            <a:off x="76200" y="1514475"/>
            <a:ext cx="12039600" cy="4352925"/>
          </a:xfrm>
        </p:spPr>
        <p:txBody>
          <a:bodyPr/>
          <a:lstStyle/>
          <a:p>
            <a:r>
              <a:rPr lang="en-US" altLang="en-US"/>
              <a:t>We are therefore </a:t>
            </a:r>
            <a:br>
              <a:rPr lang="en-US" altLang="en-US"/>
            </a:br>
            <a:r>
              <a:rPr lang="en-US" altLang="en-US"/>
              <a:t>Christ’s ambassadors </a:t>
            </a:r>
            <a:br>
              <a:rPr lang="en-US" altLang="en-US"/>
            </a:br>
            <a:r>
              <a:rPr lang="en-US" altLang="en-US"/>
              <a:t>and called to be God’s sons, </a:t>
            </a:r>
          </a:p>
        </p:txBody>
      </p:sp>
      <p:sp>
        <p:nvSpPr>
          <p:cNvPr id="3" name="Text Placeholder 2">
            <a:extLst>
              <a:ext uri="{FF2B5EF4-FFF2-40B4-BE49-F238E27FC236}">
                <a16:creationId xmlns:a16="http://schemas.microsoft.com/office/drawing/2014/main" id="{0CAD9036-2ECB-41DC-9DCA-77B7D8C1E1C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Title 1">
            <a:extLst>
              <a:ext uri="{FF2B5EF4-FFF2-40B4-BE49-F238E27FC236}">
                <a16:creationId xmlns:a16="http://schemas.microsoft.com/office/drawing/2014/main" id="{A68BD7F6-DD57-4F08-B900-DD799922EFC7}"/>
              </a:ext>
            </a:extLst>
          </p:cNvPr>
          <p:cNvSpPr>
            <a:spLocks noGrp="1"/>
          </p:cNvSpPr>
          <p:nvPr>
            <p:ph type="ctrTitle"/>
          </p:nvPr>
        </p:nvSpPr>
        <p:spPr>
          <a:xfrm>
            <a:off x="76200" y="1514475"/>
            <a:ext cx="12039600" cy="4352925"/>
          </a:xfrm>
        </p:spPr>
        <p:txBody>
          <a:bodyPr/>
          <a:lstStyle/>
          <a:p>
            <a:r>
              <a:rPr lang="en-US" altLang="en-US"/>
              <a:t>From heaven’s end its rising is, </a:t>
            </a:r>
            <a:br>
              <a:rPr lang="en-US" altLang="en-US"/>
            </a:br>
            <a:r>
              <a:rPr lang="en-US" altLang="en-US"/>
              <a:t>its circuit to its ends; </a:t>
            </a:r>
          </a:p>
        </p:txBody>
      </p:sp>
      <p:sp>
        <p:nvSpPr>
          <p:cNvPr id="6" name="Text Placeholder 5">
            <a:extLst>
              <a:ext uri="{FF2B5EF4-FFF2-40B4-BE49-F238E27FC236}">
                <a16:creationId xmlns:a16="http://schemas.microsoft.com/office/drawing/2014/main" id="{ACD4144B-291A-4688-8F40-7DEA7D720F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282" name="Title 1">
            <a:extLst>
              <a:ext uri="{FF2B5EF4-FFF2-40B4-BE49-F238E27FC236}">
                <a16:creationId xmlns:a16="http://schemas.microsoft.com/office/drawing/2014/main" id="{B46FA8A9-B1A0-4872-856B-CA8A25EDA7E9}"/>
              </a:ext>
            </a:extLst>
          </p:cNvPr>
          <p:cNvSpPr>
            <a:spLocks noGrp="1"/>
          </p:cNvSpPr>
          <p:nvPr>
            <p:ph type="ctrTitle"/>
          </p:nvPr>
        </p:nvSpPr>
        <p:spPr>
          <a:xfrm>
            <a:off x="76200" y="1514475"/>
            <a:ext cx="12039600" cy="4352925"/>
          </a:xfrm>
        </p:spPr>
        <p:txBody>
          <a:bodyPr/>
          <a:lstStyle/>
          <a:p>
            <a:r>
              <a:rPr lang="en-US" altLang="en-US"/>
              <a:t>To declare His holy Kingdom, </a:t>
            </a:r>
            <a:br>
              <a:rPr lang="en-US" altLang="en-US"/>
            </a:br>
            <a:r>
              <a:rPr lang="en-US" altLang="en-US"/>
              <a:t>that His will on earth be done. </a:t>
            </a:r>
          </a:p>
        </p:txBody>
      </p:sp>
      <p:sp>
        <p:nvSpPr>
          <p:cNvPr id="6" name="Text Placeholder 5">
            <a:extLst>
              <a:ext uri="{FF2B5EF4-FFF2-40B4-BE49-F238E27FC236}">
                <a16:creationId xmlns:a16="http://schemas.microsoft.com/office/drawing/2014/main" id="{99C4C150-A4EE-4A6F-AB40-6019C6A8A7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6306" name="Title 1">
            <a:extLst>
              <a:ext uri="{FF2B5EF4-FFF2-40B4-BE49-F238E27FC236}">
                <a16:creationId xmlns:a16="http://schemas.microsoft.com/office/drawing/2014/main" id="{F0B2C7BC-663F-4136-B88A-E96F7D723331}"/>
              </a:ext>
            </a:extLst>
          </p:cNvPr>
          <p:cNvSpPr>
            <a:spLocks noGrp="1"/>
          </p:cNvSpPr>
          <p:nvPr>
            <p:ph type="ctrTitle"/>
          </p:nvPr>
        </p:nvSpPr>
        <p:spPr>
          <a:xfrm>
            <a:off x="76200" y="1514475"/>
            <a:ext cx="12039600" cy="4352925"/>
          </a:xfrm>
        </p:spPr>
        <p:txBody>
          <a:bodyPr/>
          <a:lstStyle/>
          <a:p>
            <a:r>
              <a:rPr lang="en-US" altLang="en-US"/>
              <a:t>Be reconciled to God and let us </a:t>
            </a:r>
            <a:br>
              <a:rPr lang="en-US" altLang="en-US"/>
            </a:br>
            <a:r>
              <a:rPr lang="en-US" altLang="en-US"/>
              <a:t>commit our hearts and minds; </a:t>
            </a:r>
          </a:p>
        </p:txBody>
      </p:sp>
      <p:sp>
        <p:nvSpPr>
          <p:cNvPr id="6" name="Text Placeholder 5">
            <a:extLst>
              <a:ext uri="{FF2B5EF4-FFF2-40B4-BE49-F238E27FC236}">
                <a16:creationId xmlns:a16="http://schemas.microsoft.com/office/drawing/2014/main" id="{E48A9CD3-36AD-4E95-B235-15B64B04D21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7330" name="Title 1">
            <a:extLst>
              <a:ext uri="{FF2B5EF4-FFF2-40B4-BE49-F238E27FC236}">
                <a16:creationId xmlns:a16="http://schemas.microsoft.com/office/drawing/2014/main" id="{6CBE7C0D-36C1-4469-A1CB-B465BB990304}"/>
              </a:ext>
            </a:extLst>
          </p:cNvPr>
          <p:cNvSpPr>
            <a:spLocks noGrp="1"/>
          </p:cNvSpPr>
          <p:nvPr>
            <p:ph type="ctrTitle"/>
          </p:nvPr>
        </p:nvSpPr>
        <p:spPr>
          <a:xfrm>
            <a:off x="76200" y="1514475"/>
            <a:ext cx="12039600" cy="4352925"/>
          </a:xfrm>
        </p:spPr>
        <p:txBody>
          <a:bodyPr/>
          <a:lstStyle/>
          <a:p>
            <a:r>
              <a:rPr lang="en-US" altLang="en-US"/>
              <a:t>Ambassadors for Jesus Christ, </a:t>
            </a:r>
            <a:br>
              <a:rPr lang="en-US" altLang="en-US"/>
            </a:br>
            <a:r>
              <a:rPr lang="en-US" altLang="en-US"/>
              <a:t>the Savior of all mankind.</a:t>
            </a:r>
          </a:p>
        </p:txBody>
      </p:sp>
      <p:sp>
        <p:nvSpPr>
          <p:cNvPr id="6" name="Text Placeholder 5">
            <a:extLst>
              <a:ext uri="{FF2B5EF4-FFF2-40B4-BE49-F238E27FC236}">
                <a16:creationId xmlns:a16="http://schemas.microsoft.com/office/drawing/2014/main" id="{8E3DBBE7-1CF9-4B1C-92B7-DC1AFA2903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1186" name="Title 1">
            <a:extLst>
              <a:ext uri="{FF2B5EF4-FFF2-40B4-BE49-F238E27FC236}">
                <a16:creationId xmlns:a16="http://schemas.microsoft.com/office/drawing/2014/main" id="{AE533B45-1B66-498F-8995-BD6DD3348EBB}"/>
              </a:ext>
            </a:extLst>
          </p:cNvPr>
          <p:cNvSpPr>
            <a:spLocks noGrp="1"/>
          </p:cNvSpPr>
          <p:nvPr>
            <p:ph type="ctrTitle"/>
          </p:nvPr>
        </p:nvSpPr>
        <p:spPr>
          <a:xfrm>
            <a:off x="914400" y="1895475"/>
            <a:ext cx="10363200" cy="3362325"/>
          </a:xfrm>
        </p:spPr>
        <p:txBody>
          <a:bodyPr/>
          <a:lstStyle/>
          <a:p>
            <a:pPr>
              <a:defRPr/>
            </a:pPr>
            <a:r>
              <a:rPr lang="en-US" altLang="x-none"/>
              <a:t>If I Have Not Charity</a:t>
            </a:r>
            <a:endParaRPr lang="en-US" altLang="x-none" dirty="0"/>
          </a:p>
        </p:txBody>
      </p:sp>
      <p:sp>
        <p:nvSpPr>
          <p:cNvPr id="3" name="Text Placeholder 2">
            <a:extLst>
              <a:ext uri="{FF2B5EF4-FFF2-40B4-BE49-F238E27FC236}">
                <a16:creationId xmlns:a16="http://schemas.microsoft.com/office/drawing/2014/main" id="{F4A404CB-A87A-45A5-9568-774F5C5CCB16}"/>
              </a:ext>
            </a:extLst>
          </p:cNvPr>
          <p:cNvSpPr>
            <a:spLocks noGrp="1"/>
          </p:cNvSpPr>
          <p:nvPr>
            <p:ph type="body" sz="quarter" idx="10"/>
          </p:nvPr>
        </p:nvSpPr>
        <p:spPr>
          <a:xfrm>
            <a:off x="914400" y="692150"/>
            <a:ext cx="10363200" cy="831850"/>
          </a:xfrm>
        </p:spPr>
        <p:txBody>
          <a:bodyPr/>
          <a:lstStyle/>
          <a:p>
            <a:pPr>
              <a:defRPr/>
            </a:pPr>
            <a:r>
              <a:rPr lang="en-US" altLang="x-none"/>
              <a:t>Hymn 106</a:t>
            </a:r>
            <a:endParaRPr lang="en-US" dirty="0"/>
          </a:p>
        </p:txBody>
      </p:sp>
      <p:sp>
        <p:nvSpPr>
          <p:cNvPr id="9" name="Text Placeholder 8">
            <a:extLst>
              <a:ext uri="{FF2B5EF4-FFF2-40B4-BE49-F238E27FC236}">
                <a16:creationId xmlns:a16="http://schemas.microsoft.com/office/drawing/2014/main" id="{431CD028-F2DD-44B7-96F9-5FFA5468942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0402" name="Title 1">
            <a:extLst>
              <a:ext uri="{FF2B5EF4-FFF2-40B4-BE49-F238E27FC236}">
                <a16:creationId xmlns:a16="http://schemas.microsoft.com/office/drawing/2014/main" id="{7643C244-8A1B-45C9-B4EE-DEF0DEA3F7DB}"/>
              </a:ext>
            </a:extLst>
          </p:cNvPr>
          <p:cNvSpPr>
            <a:spLocks noGrp="1"/>
          </p:cNvSpPr>
          <p:nvPr>
            <p:ph type="ctrTitle"/>
          </p:nvPr>
        </p:nvSpPr>
        <p:spPr>
          <a:xfrm>
            <a:off x="76200" y="1514475"/>
            <a:ext cx="12039600" cy="4352925"/>
          </a:xfrm>
        </p:spPr>
        <p:txBody>
          <a:bodyPr/>
          <a:lstStyle/>
          <a:p>
            <a:r>
              <a:rPr lang="en-US" altLang="en-US"/>
              <a:t>Though I speak with </a:t>
            </a:r>
            <a:br>
              <a:rPr lang="en-US" altLang="en-US"/>
            </a:br>
            <a:r>
              <a:rPr lang="en-US" altLang="en-US"/>
              <a:t>tongues of men, </a:t>
            </a:r>
            <a:br>
              <a:rPr lang="en-US" altLang="en-US"/>
            </a:br>
            <a:r>
              <a:rPr lang="en-US" altLang="en-US"/>
              <a:t>though I speak as angels, </a:t>
            </a:r>
          </a:p>
        </p:txBody>
      </p:sp>
      <p:sp>
        <p:nvSpPr>
          <p:cNvPr id="3" name="Text Placeholder 2">
            <a:extLst>
              <a:ext uri="{FF2B5EF4-FFF2-40B4-BE49-F238E27FC236}">
                <a16:creationId xmlns:a16="http://schemas.microsoft.com/office/drawing/2014/main" id="{E3DFF6DC-4356-40DA-8BC3-C0BD9B61B26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1426" name="Title 1">
            <a:extLst>
              <a:ext uri="{FF2B5EF4-FFF2-40B4-BE49-F238E27FC236}">
                <a16:creationId xmlns:a16="http://schemas.microsoft.com/office/drawing/2014/main" id="{A12BFC5B-0778-4411-A6A1-1F1639D73B42}"/>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I am become as nothing. </a:t>
            </a:r>
          </a:p>
        </p:txBody>
      </p:sp>
      <p:sp>
        <p:nvSpPr>
          <p:cNvPr id="6" name="Text Placeholder 5">
            <a:extLst>
              <a:ext uri="{FF2B5EF4-FFF2-40B4-BE49-F238E27FC236}">
                <a16:creationId xmlns:a16="http://schemas.microsoft.com/office/drawing/2014/main" id="{51E20AF1-FA44-4DE8-BB46-9C1DF064D7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Title 1">
            <a:extLst>
              <a:ext uri="{FF2B5EF4-FFF2-40B4-BE49-F238E27FC236}">
                <a16:creationId xmlns:a16="http://schemas.microsoft.com/office/drawing/2014/main" id="{544EEB8E-15A0-4C77-AC4C-A86055405ED2}"/>
              </a:ext>
            </a:extLst>
          </p:cNvPr>
          <p:cNvSpPr>
            <a:spLocks noGrp="1"/>
          </p:cNvSpPr>
          <p:nvPr>
            <p:ph type="ctrTitle"/>
          </p:nvPr>
        </p:nvSpPr>
        <p:spPr>
          <a:xfrm>
            <a:off x="76200" y="1514475"/>
            <a:ext cx="12039600" cy="4352925"/>
          </a:xfrm>
        </p:spPr>
        <p:txBody>
          <a:bodyPr/>
          <a:lstStyle/>
          <a:p>
            <a:r>
              <a:rPr lang="en-US" altLang="en-US"/>
              <a:t>I become as sounding brass, </a:t>
            </a:r>
            <a:br>
              <a:rPr lang="en-US" altLang="en-US"/>
            </a:br>
            <a:r>
              <a:rPr lang="en-US" altLang="en-US"/>
              <a:t>or a tinkling cymbal; </a:t>
            </a:r>
          </a:p>
        </p:txBody>
      </p:sp>
      <p:sp>
        <p:nvSpPr>
          <p:cNvPr id="6" name="Text Placeholder 5">
            <a:extLst>
              <a:ext uri="{FF2B5EF4-FFF2-40B4-BE49-F238E27FC236}">
                <a16:creationId xmlns:a16="http://schemas.microsoft.com/office/drawing/2014/main" id="{023DEBED-AC68-4810-98BB-B9FD7BAE28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3474" name="Title 1">
            <a:extLst>
              <a:ext uri="{FF2B5EF4-FFF2-40B4-BE49-F238E27FC236}">
                <a16:creationId xmlns:a16="http://schemas.microsoft.com/office/drawing/2014/main" id="{F3EC2344-D68F-4B4D-B270-AAD66FD1B54D}"/>
              </a:ext>
            </a:extLst>
          </p:cNvPr>
          <p:cNvSpPr>
            <a:spLocks noGrp="1"/>
          </p:cNvSpPr>
          <p:nvPr>
            <p:ph type="ctrTitle"/>
          </p:nvPr>
        </p:nvSpPr>
        <p:spPr>
          <a:xfrm>
            <a:off x="76200" y="1514475"/>
            <a:ext cx="12039600" cy="4352925"/>
          </a:xfrm>
        </p:spPr>
        <p:txBody>
          <a:bodyPr/>
          <a:lstStyle/>
          <a:p>
            <a:r>
              <a:rPr lang="en-US" altLang="en-US"/>
              <a:t>With the gift of prophecy, </a:t>
            </a:r>
            <a:br>
              <a:rPr lang="en-US" altLang="en-US"/>
            </a:br>
            <a:r>
              <a:rPr lang="en-US" altLang="en-US"/>
              <a:t>still I am as nothing.</a:t>
            </a:r>
          </a:p>
        </p:txBody>
      </p:sp>
      <p:sp>
        <p:nvSpPr>
          <p:cNvPr id="6" name="Text Placeholder 5">
            <a:extLst>
              <a:ext uri="{FF2B5EF4-FFF2-40B4-BE49-F238E27FC236}">
                <a16:creationId xmlns:a16="http://schemas.microsoft.com/office/drawing/2014/main" id="{7018040C-0203-432C-A3EC-30579833B7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4498" name="Title 1">
            <a:extLst>
              <a:ext uri="{FF2B5EF4-FFF2-40B4-BE49-F238E27FC236}">
                <a16:creationId xmlns:a16="http://schemas.microsoft.com/office/drawing/2014/main" id="{0599ECC6-7101-4A1A-B983-595676D71AFF}"/>
              </a:ext>
            </a:extLst>
          </p:cNvPr>
          <p:cNvSpPr>
            <a:spLocks noGrp="1"/>
          </p:cNvSpPr>
          <p:nvPr>
            <p:ph type="ctrTitle"/>
          </p:nvPr>
        </p:nvSpPr>
        <p:spPr>
          <a:xfrm>
            <a:off x="76200" y="1514475"/>
            <a:ext cx="12039600" cy="4352925"/>
          </a:xfrm>
        </p:spPr>
        <p:txBody>
          <a:bodyPr/>
          <a:lstStyle/>
          <a:p>
            <a:r>
              <a:rPr lang="en-US" altLang="en-US"/>
              <a:t>Though I know all mysteries, </a:t>
            </a:r>
            <a:br>
              <a:rPr lang="en-US" altLang="en-US"/>
            </a:br>
            <a:r>
              <a:rPr lang="en-US" altLang="en-US"/>
              <a:t>though I have all knowledge, </a:t>
            </a:r>
          </a:p>
        </p:txBody>
      </p:sp>
      <p:sp>
        <p:nvSpPr>
          <p:cNvPr id="3" name="Text Placeholder 2">
            <a:extLst>
              <a:ext uri="{FF2B5EF4-FFF2-40B4-BE49-F238E27FC236}">
                <a16:creationId xmlns:a16="http://schemas.microsoft.com/office/drawing/2014/main" id="{757F9DAD-22C2-458E-831F-14E28A2CF09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Title 1">
            <a:extLst>
              <a:ext uri="{FF2B5EF4-FFF2-40B4-BE49-F238E27FC236}">
                <a16:creationId xmlns:a16="http://schemas.microsoft.com/office/drawing/2014/main" id="{6FCF19E6-561F-4420-87A4-219B2BB1BDAC}"/>
              </a:ext>
            </a:extLst>
          </p:cNvPr>
          <p:cNvSpPr>
            <a:spLocks noGrp="1"/>
          </p:cNvSpPr>
          <p:nvPr>
            <p:ph type="ctrTitle"/>
          </p:nvPr>
        </p:nvSpPr>
        <p:spPr>
          <a:xfrm>
            <a:off x="76200" y="1514475"/>
            <a:ext cx="12039600" cy="4352925"/>
          </a:xfrm>
        </p:spPr>
        <p:txBody>
          <a:bodyPr/>
          <a:lstStyle/>
          <a:p>
            <a:r>
              <a:rPr lang="en-US" altLang="en-US"/>
              <a:t>And there is nothing </a:t>
            </a:r>
            <a:br>
              <a:rPr lang="en-US" altLang="en-US"/>
            </a:br>
            <a:r>
              <a:rPr lang="en-US" altLang="en-US"/>
              <a:t>from its heat, no, nothing </a:t>
            </a:r>
            <a:br>
              <a:rPr lang="en-US" altLang="en-US"/>
            </a:br>
            <a:r>
              <a:rPr lang="en-US" altLang="en-US"/>
              <a:t>is hidden thereof. </a:t>
            </a:r>
          </a:p>
        </p:txBody>
      </p:sp>
      <p:sp>
        <p:nvSpPr>
          <p:cNvPr id="6" name="Text Placeholder 5">
            <a:extLst>
              <a:ext uri="{FF2B5EF4-FFF2-40B4-BE49-F238E27FC236}">
                <a16:creationId xmlns:a16="http://schemas.microsoft.com/office/drawing/2014/main" id="{495B930C-7D3C-4771-AA2E-1EB2D96990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22" name="Title 1">
            <a:extLst>
              <a:ext uri="{FF2B5EF4-FFF2-40B4-BE49-F238E27FC236}">
                <a16:creationId xmlns:a16="http://schemas.microsoft.com/office/drawing/2014/main" id="{5813CC56-882D-41EE-B58C-ACB1A069CF2A}"/>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I am become as nothing. </a:t>
            </a:r>
          </a:p>
        </p:txBody>
      </p:sp>
      <p:sp>
        <p:nvSpPr>
          <p:cNvPr id="6" name="Text Placeholder 5">
            <a:extLst>
              <a:ext uri="{FF2B5EF4-FFF2-40B4-BE49-F238E27FC236}">
                <a16:creationId xmlns:a16="http://schemas.microsoft.com/office/drawing/2014/main" id="{F2D07699-9403-4D34-A916-B93216F568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6546" name="Title 1">
            <a:extLst>
              <a:ext uri="{FF2B5EF4-FFF2-40B4-BE49-F238E27FC236}">
                <a16:creationId xmlns:a16="http://schemas.microsoft.com/office/drawing/2014/main" id="{E8F668FF-E087-41E2-84DE-581ACC18C06C}"/>
              </a:ext>
            </a:extLst>
          </p:cNvPr>
          <p:cNvSpPr>
            <a:spLocks noGrp="1"/>
          </p:cNvSpPr>
          <p:nvPr>
            <p:ph type="ctrTitle"/>
          </p:nvPr>
        </p:nvSpPr>
        <p:spPr>
          <a:xfrm>
            <a:off x="76200" y="1514475"/>
            <a:ext cx="12039600" cy="4352925"/>
          </a:xfrm>
        </p:spPr>
        <p:txBody>
          <a:bodyPr/>
          <a:lstStyle/>
          <a:p>
            <a:r>
              <a:rPr lang="en-US" altLang="en-US"/>
              <a:t>Though I give all I possess, </a:t>
            </a:r>
            <a:br>
              <a:rPr lang="en-US" altLang="en-US"/>
            </a:br>
            <a:r>
              <a:rPr lang="en-US" altLang="en-US"/>
              <a:t>let my body burn; </a:t>
            </a:r>
          </a:p>
        </p:txBody>
      </p:sp>
      <p:sp>
        <p:nvSpPr>
          <p:cNvPr id="6" name="Text Placeholder 5">
            <a:extLst>
              <a:ext uri="{FF2B5EF4-FFF2-40B4-BE49-F238E27FC236}">
                <a16:creationId xmlns:a16="http://schemas.microsoft.com/office/drawing/2014/main" id="{822B84D6-9329-4D94-9213-A9CCF4DD3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7570" name="Title 1">
            <a:extLst>
              <a:ext uri="{FF2B5EF4-FFF2-40B4-BE49-F238E27FC236}">
                <a16:creationId xmlns:a16="http://schemas.microsoft.com/office/drawing/2014/main" id="{2100BF0C-8BD6-4DF7-8B2A-2FF4C6FD4910}"/>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then I am as nothing.</a:t>
            </a:r>
          </a:p>
        </p:txBody>
      </p:sp>
      <p:sp>
        <p:nvSpPr>
          <p:cNvPr id="6" name="Text Placeholder 5">
            <a:extLst>
              <a:ext uri="{FF2B5EF4-FFF2-40B4-BE49-F238E27FC236}">
                <a16:creationId xmlns:a16="http://schemas.microsoft.com/office/drawing/2014/main" id="{F213A757-9513-44A4-9426-BFCBA269A3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8594" name="Title 1">
            <a:extLst>
              <a:ext uri="{FF2B5EF4-FFF2-40B4-BE49-F238E27FC236}">
                <a16:creationId xmlns:a16="http://schemas.microsoft.com/office/drawing/2014/main" id="{42AEE5D5-8AF5-465A-AD42-CECC9368B5B6}"/>
              </a:ext>
            </a:extLst>
          </p:cNvPr>
          <p:cNvSpPr>
            <a:spLocks noGrp="1"/>
          </p:cNvSpPr>
          <p:nvPr>
            <p:ph type="ctrTitle"/>
          </p:nvPr>
        </p:nvSpPr>
        <p:spPr>
          <a:xfrm>
            <a:off x="76200" y="1514475"/>
            <a:ext cx="12039600" cy="4352925"/>
          </a:xfrm>
        </p:spPr>
        <p:txBody>
          <a:bodyPr/>
          <a:lstStyle/>
          <a:p>
            <a:r>
              <a:rPr lang="en-US" altLang="en-US"/>
              <a:t>Charity rejoiceth not </a:t>
            </a:r>
            <a:br>
              <a:rPr lang="en-US" altLang="en-US"/>
            </a:br>
            <a:r>
              <a:rPr lang="en-US" altLang="en-US"/>
              <a:t>in iniquity, </a:t>
            </a:r>
          </a:p>
        </p:txBody>
      </p:sp>
      <p:sp>
        <p:nvSpPr>
          <p:cNvPr id="3" name="Text Placeholder 2">
            <a:extLst>
              <a:ext uri="{FF2B5EF4-FFF2-40B4-BE49-F238E27FC236}">
                <a16:creationId xmlns:a16="http://schemas.microsoft.com/office/drawing/2014/main" id="{0D016790-5898-4357-9B93-BCC0DA91875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9618" name="Title 1">
            <a:extLst>
              <a:ext uri="{FF2B5EF4-FFF2-40B4-BE49-F238E27FC236}">
                <a16:creationId xmlns:a16="http://schemas.microsoft.com/office/drawing/2014/main" id="{1DCD2B3E-C74C-4D55-96B7-ECE8886C75CB}"/>
              </a:ext>
            </a:extLst>
          </p:cNvPr>
          <p:cNvSpPr>
            <a:spLocks noGrp="1"/>
          </p:cNvSpPr>
          <p:nvPr>
            <p:ph type="ctrTitle"/>
          </p:nvPr>
        </p:nvSpPr>
        <p:spPr>
          <a:xfrm>
            <a:off x="76200" y="1514475"/>
            <a:ext cx="12039600" cy="4352925"/>
          </a:xfrm>
        </p:spPr>
        <p:txBody>
          <a:bodyPr/>
          <a:lstStyle/>
          <a:p>
            <a:r>
              <a:rPr lang="en-US" altLang="en-US"/>
              <a:t>But rejoiceth in the truth; </a:t>
            </a:r>
            <a:br>
              <a:rPr lang="en-US" altLang="en-US"/>
            </a:br>
            <a:r>
              <a:rPr lang="en-US" altLang="en-US"/>
              <a:t>believes and bears all things; </a:t>
            </a:r>
          </a:p>
        </p:txBody>
      </p:sp>
      <p:sp>
        <p:nvSpPr>
          <p:cNvPr id="6" name="Text Placeholder 5">
            <a:extLst>
              <a:ext uri="{FF2B5EF4-FFF2-40B4-BE49-F238E27FC236}">
                <a16:creationId xmlns:a16="http://schemas.microsoft.com/office/drawing/2014/main" id="{071847D8-0D1D-4A83-B881-DFADAFB255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0642" name="Title 1">
            <a:extLst>
              <a:ext uri="{FF2B5EF4-FFF2-40B4-BE49-F238E27FC236}">
                <a16:creationId xmlns:a16="http://schemas.microsoft.com/office/drawing/2014/main" id="{F59406CF-DEF3-4AA9-AF4D-5C5D149CFD31}"/>
              </a:ext>
            </a:extLst>
          </p:cNvPr>
          <p:cNvSpPr>
            <a:spLocks noGrp="1"/>
          </p:cNvSpPr>
          <p:nvPr>
            <p:ph type="ctrTitle"/>
          </p:nvPr>
        </p:nvSpPr>
        <p:spPr>
          <a:xfrm>
            <a:off x="76200" y="1514475"/>
            <a:ext cx="12039600" cy="4352925"/>
          </a:xfrm>
        </p:spPr>
        <p:txBody>
          <a:bodyPr/>
          <a:lstStyle/>
          <a:p>
            <a:r>
              <a:rPr lang="en-US" altLang="en-US"/>
              <a:t>Hopes all things; </a:t>
            </a:r>
            <a:br>
              <a:rPr lang="en-US" altLang="en-US"/>
            </a:br>
            <a:r>
              <a:rPr lang="en-US" altLang="en-US"/>
              <a:t>endures all things; </a:t>
            </a:r>
            <a:br>
              <a:rPr lang="en-US" altLang="en-US"/>
            </a:br>
            <a:r>
              <a:rPr lang="en-US" altLang="en-US"/>
              <a:t>never thinketh evil. </a:t>
            </a:r>
          </a:p>
        </p:txBody>
      </p:sp>
      <p:sp>
        <p:nvSpPr>
          <p:cNvPr id="6" name="Text Placeholder 5">
            <a:extLst>
              <a:ext uri="{FF2B5EF4-FFF2-40B4-BE49-F238E27FC236}">
                <a16:creationId xmlns:a16="http://schemas.microsoft.com/office/drawing/2014/main" id="{24C403F0-E1D4-40B6-8796-FBE6A9DC7B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1666" name="Title 1">
            <a:extLst>
              <a:ext uri="{FF2B5EF4-FFF2-40B4-BE49-F238E27FC236}">
                <a16:creationId xmlns:a16="http://schemas.microsoft.com/office/drawing/2014/main" id="{90B440DA-DE04-4FC7-9B61-8630CFCFC38E}"/>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then I am as nothing.</a:t>
            </a:r>
          </a:p>
        </p:txBody>
      </p:sp>
      <p:sp>
        <p:nvSpPr>
          <p:cNvPr id="6" name="Text Placeholder 5">
            <a:extLst>
              <a:ext uri="{FF2B5EF4-FFF2-40B4-BE49-F238E27FC236}">
                <a16:creationId xmlns:a16="http://schemas.microsoft.com/office/drawing/2014/main" id="{2EFF8E99-1A03-409D-A73D-ECAEB0B72F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2690" name="Title 1">
            <a:extLst>
              <a:ext uri="{FF2B5EF4-FFF2-40B4-BE49-F238E27FC236}">
                <a16:creationId xmlns:a16="http://schemas.microsoft.com/office/drawing/2014/main" id="{AC998CFA-A769-49E9-8873-340BFD8E69F5}"/>
              </a:ext>
            </a:extLst>
          </p:cNvPr>
          <p:cNvSpPr>
            <a:spLocks noGrp="1"/>
          </p:cNvSpPr>
          <p:nvPr>
            <p:ph type="ctrTitle"/>
          </p:nvPr>
        </p:nvSpPr>
        <p:spPr>
          <a:xfrm>
            <a:off x="76200" y="1514475"/>
            <a:ext cx="12039600" cy="4352925"/>
          </a:xfrm>
        </p:spPr>
        <p:txBody>
          <a:bodyPr/>
          <a:lstStyle/>
          <a:p>
            <a:r>
              <a:rPr lang="en-US" altLang="en-US"/>
              <a:t>Whether there be prophecies, </a:t>
            </a:r>
            <a:br>
              <a:rPr lang="en-US" altLang="en-US"/>
            </a:br>
            <a:r>
              <a:rPr lang="en-US" altLang="en-US"/>
              <a:t>whether there be knowledge, </a:t>
            </a:r>
          </a:p>
        </p:txBody>
      </p:sp>
      <p:sp>
        <p:nvSpPr>
          <p:cNvPr id="3" name="Text Placeholder 2">
            <a:extLst>
              <a:ext uri="{FF2B5EF4-FFF2-40B4-BE49-F238E27FC236}">
                <a16:creationId xmlns:a16="http://schemas.microsoft.com/office/drawing/2014/main" id="{6A31EF2D-DD31-44D9-AB38-80720FD73B1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3714" name="Title 1">
            <a:extLst>
              <a:ext uri="{FF2B5EF4-FFF2-40B4-BE49-F238E27FC236}">
                <a16:creationId xmlns:a16="http://schemas.microsoft.com/office/drawing/2014/main" id="{6B188D16-D7D8-461D-ADB4-CCB971652132}"/>
              </a:ext>
            </a:extLst>
          </p:cNvPr>
          <p:cNvSpPr>
            <a:spLocks noGrp="1"/>
          </p:cNvSpPr>
          <p:nvPr>
            <p:ph type="ctrTitle"/>
          </p:nvPr>
        </p:nvSpPr>
        <p:spPr>
          <a:xfrm>
            <a:off x="76200" y="1514475"/>
            <a:ext cx="12039600" cy="4352925"/>
          </a:xfrm>
        </p:spPr>
        <p:txBody>
          <a:bodyPr/>
          <a:lstStyle/>
          <a:p>
            <a:r>
              <a:rPr lang="en-US" altLang="en-US"/>
              <a:t>These shall likewise pass away, </a:t>
            </a:r>
            <a:br>
              <a:rPr lang="en-US" altLang="en-US"/>
            </a:br>
            <a:r>
              <a:rPr lang="en-US" altLang="en-US"/>
              <a:t>but charity remaineth. </a:t>
            </a:r>
          </a:p>
        </p:txBody>
      </p:sp>
      <p:sp>
        <p:nvSpPr>
          <p:cNvPr id="6" name="Text Placeholder 5">
            <a:extLst>
              <a:ext uri="{FF2B5EF4-FFF2-40B4-BE49-F238E27FC236}">
                <a16:creationId xmlns:a16="http://schemas.microsoft.com/office/drawing/2014/main" id="{FF508186-F00A-448E-90EE-F79C4AE1B0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4738" name="Title 1">
            <a:extLst>
              <a:ext uri="{FF2B5EF4-FFF2-40B4-BE49-F238E27FC236}">
                <a16:creationId xmlns:a16="http://schemas.microsoft.com/office/drawing/2014/main" id="{52862087-3360-4A8F-999C-21087B749618}"/>
              </a:ext>
            </a:extLst>
          </p:cNvPr>
          <p:cNvSpPr>
            <a:spLocks noGrp="1"/>
          </p:cNvSpPr>
          <p:nvPr>
            <p:ph type="ctrTitle"/>
          </p:nvPr>
        </p:nvSpPr>
        <p:spPr>
          <a:xfrm>
            <a:off x="76200" y="1514475"/>
            <a:ext cx="12039600" cy="4352925"/>
          </a:xfrm>
        </p:spPr>
        <p:txBody>
          <a:bodyPr/>
          <a:lstStyle/>
          <a:p>
            <a:r>
              <a:rPr lang="en-US" altLang="en-US"/>
              <a:t>Faith and hope and charity, </a:t>
            </a:r>
            <a:br>
              <a:rPr lang="en-US" altLang="en-US"/>
            </a:br>
            <a:r>
              <a:rPr lang="en-US" altLang="en-US"/>
              <a:t>all of these abide; </a:t>
            </a:r>
          </a:p>
        </p:txBody>
      </p:sp>
      <p:sp>
        <p:nvSpPr>
          <p:cNvPr id="6" name="Text Placeholder 5">
            <a:extLst>
              <a:ext uri="{FF2B5EF4-FFF2-40B4-BE49-F238E27FC236}">
                <a16:creationId xmlns:a16="http://schemas.microsoft.com/office/drawing/2014/main" id="{E2042F5F-101D-4A55-A775-00BC7952C7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Title 1">
            <a:extLst>
              <a:ext uri="{FF2B5EF4-FFF2-40B4-BE49-F238E27FC236}">
                <a16:creationId xmlns:a16="http://schemas.microsoft.com/office/drawing/2014/main" id="{45A60645-273E-465C-B329-7720500AC113}"/>
              </a:ext>
            </a:extLst>
          </p:cNvPr>
          <p:cNvSpPr>
            <a:spLocks noGrp="1"/>
          </p:cNvSpPr>
          <p:nvPr>
            <p:ph type="ctrTitle"/>
          </p:nvPr>
        </p:nvSpPr>
        <p:spPr>
          <a:xfrm>
            <a:off x="76200" y="1514475"/>
            <a:ext cx="12039600" cy="4352925"/>
          </a:xfrm>
        </p:spPr>
        <p:txBody>
          <a:bodyPr/>
          <a:lstStyle/>
          <a:p>
            <a:r>
              <a:rPr lang="en-US" altLang="en-US"/>
              <a:t>The law of God is a perfect law, </a:t>
            </a:r>
            <a:br>
              <a:rPr lang="en-US" altLang="en-US"/>
            </a:br>
            <a:r>
              <a:rPr lang="en-US" altLang="en-US"/>
              <a:t>for it converts the soul; </a:t>
            </a:r>
          </a:p>
        </p:txBody>
      </p:sp>
      <p:sp>
        <p:nvSpPr>
          <p:cNvPr id="3" name="Text Placeholder 2">
            <a:extLst>
              <a:ext uri="{FF2B5EF4-FFF2-40B4-BE49-F238E27FC236}">
                <a16:creationId xmlns:a16="http://schemas.microsoft.com/office/drawing/2014/main" id="{91AC4237-331D-4552-9B9B-A382CCA72E1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62" name="Title 1">
            <a:extLst>
              <a:ext uri="{FF2B5EF4-FFF2-40B4-BE49-F238E27FC236}">
                <a16:creationId xmlns:a16="http://schemas.microsoft.com/office/drawing/2014/main" id="{426A1E06-4F12-4CCE-B691-B48C64B0CFDE}"/>
              </a:ext>
            </a:extLst>
          </p:cNvPr>
          <p:cNvSpPr>
            <a:spLocks noGrp="1"/>
          </p:cNvSpPr>
          <p:nvPr>
            <p:ph type="ctrTitle"/>
          </p:nvPr>
        </p:nvSpPr>
        <p:spPr>
          <a:xfrm>
            <a:off x="76200" y="1514475"/>
            <a:ext cx="12039600" cy="4352925"/>
          </a:xfrm>
        </p:spPr>
        <p:txBody>
          <a:bodyPr/>
          <a:lstStyle/>
          <a:p>
            <a:r>
              <a:rPr lang="en-US" altLang="en-US"/>
              <a:t>But among the three of these, </a:t>
            </a:r>
            <a:br>
              <a:rPr lang="en-US" altLang="en-US"/>
            </a:br>
            <a:r>
              <a:rPr lang="en-US" altLang="en-US"/>
              <a:t>charity is greatest.</a:t>
            </a:r>
          </a:p>
        </p:txBody>
      </p:sp>
      <p:sp>
        <p:nvSpPr>
          <p:cNvPr id="6" name="Text Placeholder 5">
            <a:extLst>
              <a:ext uri="{FF2B5EF4-FFF2-40B4-BE49-F238E27FC236}">
                <a16:creationId xmlns:a16="http://schemas.microsoft.com/office/drawing/2014/main" id="{83C7CB33-B029-4599-9BB1-29F347B656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9618" name="Title 1">
            <a:extLst>
              <a:ext uri="{FF2B5EF4-FFF2-40B4-BE49-F238E27FC236}">
                <a16:creationId xmlns:a16="http://schemas.microsoft.com/office/drawing/2014/main" id="{0D33600D-5B12-4EC0-9755-A8126D6E77AC}"/>
              </a:ext>
            </a:extLst>
          </p:cNvPr>
          <p:cNvSpPr>
            <a:spLocks noGrp="1"/>
          </p:cNvSpPr>
          <p:nvPr>
            <p:ph type="ctrTitle"/>
          </p:nvPr>
        </p:nvSpPr>
        <p:spPr>
          <a:xfrm>
            <a:off x="914400" y="1895475"/>
            <a:ext cx="10363200" cy="3362325"/>
          </a:xfrm>
        </p:spPr>
        <p:txBody>
          <a:bodyPr/>
          <a:lstStyle/>
          <a:p>
            <a:pPr>
              <a:defRPr/>
            </a:pPr>
            <a:r>
              <a:rPr lang="en-US" altLang="x-none"/>
              <a:t>Think on </a:t>
            </a:r>
            <a:br>
              <a:rPr lang="en-US" altLang="x-none"/>
            </a:br>
            <a:r>
              <a:rPr lang="en-US" altLang="x-none"/>
              <a:t>These Things</a:t>
            </a:r>
            <a:endParaRPr lang="en-US" altLang="x-none" dirty="0"/>
          </a:p>
        </p:txBody>
      </p:sp>
      <p:sp>
        <p:nvSpPr>
          <p:cNvPr id="3" name="Text Placeholder 2">
            <a:extLst>
              <a:ext uri="{FF2B5EF4-FFF2-40B4-BE49-F238E27FC236}">
                <a16:creationId xmlns:a16="http://schemas.microsoft.com/office/drawing/2014/main" id="{17E0A9CD-C8E0-4999-AEC8-6D72FECD2A15}"/>
              </a:ext>
            </a:extLst>
          </p:cNvPr>
          <p:cNvSpPr>
            <a:spLocks noGrp="1"/>
          </p:cNvSpPr>
          <p:nvPr>
            <p:ph type="body" sz="quarter" idx="10"/>
          </p:nvPr>
        </p:nvSpPr>
        <p:spPr>
          <a:xfrm>
            <a:off x="914400" y="692150"/>
            <a:ext cx="10363200" cy="831850"/>
          </a:xfrm>
        </p:spPr>
        <p:txBody>
          <a:bodyPr/>
          <a:lstStyle/>
          <a:p>
            <a:pPr>
              <a:defRPr/>
            </a:pPr>
            <a:r>
              <a:rPr lang="en-US" altLang="x-none"/>
              <a:t>Hymn 107</a:t>
            </a:r>
            <a:endParaRPr lang="en-US" dirty="0"/>
          </a:p>
        </p:txBody>
      </p:sp>
      <p:sp>
        <p:nvSpPr>
          <p:cNvPr id="9" name="Text Placeholder 8">
            <a:extLst>
              <a:ext uri="{FF2B5EF4-FFF2-40B4-BE49-F238E27FC236}">
                <a16:creationId xmlns:a16="http://schemas.microsoft.com/office/drawing/2014/main" id="{CE50208B-9DE9-4A47-996E-1F8C68C8C9D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8834" name="Title 1">
            <a:extLst>
              <a:ext uri="{FF2B5EF4-FFF2-40B4-BE49-F238E27FC236}">
                <a16:creationId xmlns:a16="http://schemas.microsoft.com/office/drawing/2014/main" id="{110B4300-D467-4F70-A2A6-42AA09C90F2C}"/>
              </a:ext>
            </a:extLst>
          </p:cNvPr>
          <p:cNvSpPr>
            <a:spLocks noGrp="1"/>
          </p:cNvSpPr>
          <p:nvPr>
            <p:ph type="ctrTitle"/>
          </p:nvPr>
        </p:nvSpPr>
        <p:spPr>
          <a:xfrm>
            <a:off x="76200" y="1514475"/>
            <a:ext cx="12039600" cy="4352925"/>
          </a:xfrm>
        </p:spPr>
        <p:txBody>
          <a:bodyPr/>
          <a:lstStyle/>
          <a:p>
            <a:r>
              <a:rPr lang="en-US" altLang="en-US"/>
              <a:t>Rejoice in the Lord </a:t>
            </a:r>
            <a:br>
              <a:rPr lang="en-US" altLang="en-US"/>
            </a:br>
            <a:r>
              <a:rPr lang="en-US" altLang="en-US"/>
              <a:t>always. I say, rejoice! </a:t>
            </a:r>
          </a:p>
        </p:txBody>
      </p:sp>
      <p:sp>
        <p:nvSpPr>
          <p:cNvPr id="3" name="Text Placeholder 2">
            <a:extLst>
              <a:ext uri="{FF2B5EF4-FFF2-40B4-BE49-F238E27FC236}">
                <a16:creationId xmlns:a16="http://schemas.microsoft.com/office/drawing/2014/main" id="{3D7E5B53-0308-43F6-A769-4DB7E1F00B4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9858" name="Title 1">
            <a:extLst>
              <a:ext uri="{FF2B5EF4-FFF2-40B4-BE49-F238E27FC236}">
                <a16:creationId xmlns:a16="http://schemas.microsoft.com/office/drawing/2014/main" id="{D34BDBD7-231B-4F9A-A21A-ADBD5103B43F}"/>
              </a:ext>
            </a:extLst>
          </p:cNvPr>
          <p:cNvSpPr>
            <a:spLocks noGrp="1"/>
          </p:cNvSpPr>
          <p:nvPr>
            <p:ph type="ctrTitle"/>
          </p:nvPr>
        </p:nvSpPr>
        <p:spPr>
          <a:xfrm>
            <a:off x="76200" y="1514475"/>
            <a:ext cx="12039600" cy="4352925"/>
          </a:xfrm>
        </p:spPr>
        <p:txBody>
          <a:bodyPr/>
          <a:lstStyle/>
          <a:p>
            <a:r>
              <a:rPr lang="en-US" altLang="en-US"/>
              <a:t>Let gentleness be seen by all, </a:t>
            </a:r>
            <a:br>
              <a:rPr lang="en-US" altLang="en-US"/>
            </a:br>
            <a:r>
              <a:rPr lang="en-US" altLang="en-US"/>
              <a:t>the Lord is near. </a:t>
            </a:r>
          </a:p>
        </p:txBody>
      </p:sp>
      <p:sp>
        <p:nvSpPr>
          <p:cNvPr id="6" name="Text Placeholder 5">
            <a:extLst>
              <a:ext uri="{FF2B5EF4-FFF2-40B4-BE49-F238E27FC236}">
                <a16:creationId xmlns:a16="http://schemas.microsoft.com/office/drawing/2014/main" id="{D9565CEB-033D-44A2-B6B5-4BFF584F58A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0882" name="Title 1">
            <a:extLst>
              <a:ext uri="{FF2B5EF4-FFF2-40B4-BE49-F238E27FC236}">
                <a16:creationId xmlns:a16="http://schemas.microsoft.com/office/drawing/2014/main" id="{09E20983-EF7C-42ED-95E7-10D5ADC1E9DD}"/>
              </a:ext>
            </a:extLst>
          </p:cNvPr>
          <p:cNvSpPr>
            <a:spLocks noGrp="1"/>
          </p:cNvSpPr>
          <p:nvPr>
            <p:ph type="ctrTitle"/>
          </p:nvPr>
        </p:nvSpPr>
        <p:spPr>
          <a:xfrm>
            <a:off x="76200" y="1514475"/>
            <a:ext cx="12039600" cy="4352925"/>
          </a:xfrm>
        </p:spPr>
        <p:txBody>
          <a:bodyPr/>
          <a:lstStyle/>
          <a:p>
            <a:r>
              <a:rPr lang="en-US" altLang="en-US"/>
              <a:t>Don’t worry at all, </a:t>
            </a:r>
            <a:br>
              <a:rPr lang="en-US" altLang="en-US"/>
            </a:br>
            <a:r>
              <a:rPr lang="en-US" altLang="en-US"/>
              <a:t>but go to God in prayer. </a:t>
            </a:r>
          </a:p>
        </p:txBody>
      </p:sp>
      <p:sp>
        <p:nvSpPr>
          <p:cNvPr id="3" name="Text Placeholder 2">
            <a:extLst>
              <a:ext uri="{FF2B5EF4-FFF2-40B4-BE49-F238E27FC236}">
                <a16:creationId xmlns:a16="http://schemas.microsoft.com/office/drawing/2014/main" id="{F9958F74-5569-40FD-B3D0-73CDF2312E7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1906" name="Title 1">
            <a:extLst>
              <a:ext uri="{FF2B5EF4-FFF2-40B4-BE49-F238E27FC236}">
                <a16:creationId xmlns:a16="http://schemas.microsoft.com/office/drawing/2014/main" id="{66430C86-EB12-46EA-9EC9-92AA6D98E120}"/>
              </a:ext>
            </a:extLst>
          </p:cNvPr>
          <p:cNvSpPr>
            <a:spLocks noGrp="1"/>
          </p:cNvSpPr>
          <p:nvPr>
            <p:ph type="ctrTitle"/>
          </p:nvPr>
        </p:nvSpPr>
        <p:spPr>
          <a:xfrm>
            <a:off x="76200" y="1514475"/>
            <a:ext cx="12039600" cy="4352925"/>
          </a:xfrm>
        </p:spPr>
        <p:txBody>
          <a:bodyPr/>
          <a:lstStyle/>
          <a:p>
            <a:r>
              <a:rPr lang="en-US" altLang="en-US"/>
              <a:t>Tell Him your needs </a:t>
            </a:r>
            <a:br>
              <a:rPr lang="en-US" altLang="en-US"/>
            </a:br>
            <a:r>
              <a:rPr lang="en-US" altLang="en-US"/>
              <a:t>and give Him thanks </a:t>
            </a:r>
            <a:br>
              <a:rPr lang="en-US" altLang="en-US"/>
            </a:br>
            <a:r>
              <a:rPr lang="en-US" altLang="en-US"/>
              <a:t>and find His peace.</a:t>
            </a:r>
          </a:p>
        </p:txBody>
      </p:sp>
      <p:sp>
        <p:nvSpPr>
          <p:cNvPr id="6" name="Text Placeholder 5">
            <a:extLst>
              <a:ext uri="{FF2B5EF4-FFF2-40B4-BE49-F238E27FC236}">
                <a16:creationId xmlns:a16="http://schemas.microsoft.com/office/drawing/2014/main" id="{C73B8D13-3B97-4E1A-A996-23CA521FCF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2930" name="Title 1">
            <a:extLst>
              <a:ext uri="{FF2B5EF4-FFF2-40B4-BE49-F238E27FC236}">
                <a16:creationId xmlns:a16="http://schemas.microsoft.com/office/drawing/2014/main" id="{61088505-183A-407C-96A5-264FF8DADEC8}"/>
              </a:ext>
            </a:extLst>
          </p:cNvPr>
          <p:cNvSpPr>
            <a:spLocks noGrp="1"/>
          </p:cNvSpPr>
          <p:nvPr>
            <p:ph type="ctrTitle"/>
          </p:nvPr>
        </p:nvSpPr>
        <p:spPr>
          <a:xfrm>
            <a:off x="76200" y="1514475"/>
            <a:ext cx="12039600" cy="4352925"/>
          </a:xfrm>
        </p:spPr>
        <p:txBody>
          <a:bodyPr/>
          <a:lstStyle/>
          <a:p>
            <a:r>
              <a:rPr lang="en-US" altLang="en-US"/>
              <a:t>The peace that transcends </a:t>
            </a:r>
            <a:br>
              <a:rPr lang="en-US" altLang="en-US"/>
            </a:br>
            <a:r>
              <a:rPr lang="en-US" altLang="en-US"/>
              <a:t>our ev’ry human thought </a:t>
            </a:r>
          </a:p>
        </p:txBody>
      </p:sp>
      <p:sp>
        <p:nvSpPr>
          <p:cNvPr id="3" name="Text Placeholder 2">
            <a:extLst>
              <a:ext uri="{FF2B5EF4-FFF2-40B4-BE49-F238E27FC236}">
                <a16:creationId xmlns:a16="http://schemas.microsoft.com/office/drawing/2014/main" id="{BDCC7FED-F934-4461-82D4-260D38CE73D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3954" name="Title 1">
            <a:extLst>
              <a:ext uri="{FF2B5EF4-FFF2-40B4-BE49-F238E27FC236}">
                <a16:creationId xmlns:a16="http://schemas.microsoft.com/office/drawing/2014/main" id="{0C3918A6-45A2-443E-AFE8-AA252D5675E3}"/>
              </a:ext>
            </a:extLst>
          </p:cNvPr>
          <p:cNvSpPr>
            <a:spLocks noGrp="1"/>
          </p:cNvSpPr>
          <p:nvPr>
            <p:ph type="ctrTitle"/>
          </p:nvPr>
        </p:nvSpPr>
        <p:spPr>
          <a:xfrm>
            <a:off x="76200" y="1514475"/>
            <a:ext cx="12039600" cy="4352925"/>
          </a:xfrm>
        </p:spPr>
        <p:txBody>
          <a:bodyPr/>
          <a:lstStyle/>
          <a:p>
            <a:r>
              <a:rPr lang="en-US" altLang="en-US"/>
              <a:t>Will guard your heart </a:t>
            </a:r>
            <a:br>
              <a:rPr lang="en-US" altLang="en-US"/>
            </a:br>
            <a:r>
              <a:rPr lang="en-US" altLang="en-US"/>
              <a:t>and guard your mind </a:t>
            </a:r>
            <a:br>
              <a:rPr lang="en-US" altLang="en-US"/>
            </a:br>
            <a:r>
              <a:rPr lang="en-US" altLang="en-US"/>
              <a:t>in Jesus Christ.</a:t>
            </a:r>
          </a:p>
        </p:txBody>
      </p:sp>
      <p:sp>
        <p:nvSpPr>
          <p:cNvPr id="6" name="Text Placeholder 5">
            <a:extLst>
              <a:ext uri="{FF2B5EF4-FFF2-40B4-BE49-F238E27FC236}">
                <a16:creationId xmlns:a16="http://schemas.microsoft.com/office/drawing/2014/main" id="{100A3090-648C-412F-9108-647749E40E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4978" name="Title 1">
            <a:extLst>
              <a:ext uri="{FF2B5EF4-FFF2-40B4-BE49-F238E27FC236}">
                <a16:creationId xmlns:a16="http://schemas.microsoft.com/office/drawing/2014/main" id="{7672CC72-FE28-49EF-9D42-1380F0281BFB}"/>
              </a:ext>
            </a:extLst>
          </p:cNvPr>
          <p:cNvSpPr>
            <a:spLocks noGrp="1"/>
          </p:cNvSpPr>
          <p:nvPr>
            <p:ph type="ctrTitle"/>
          </p:nvPr>
        </p:nvSpPr>
        <p:spPr>
          <a:xfrm>
            <a:off x="76200" y="1514475"/>
            <a:ext cx="12039600" cy="4352925"/>
          </a:xfrm>
        </p:spPr>
        <p:txBody>
          <a:bodyPr/>
          <a:lstStyle/>
          <a:p>
            <a:r>
              <a:rPr lang="en-US" altLang="en-US"/>
              <a:t>Whatever is true, </a:t>
            </a:r>
            <a:br>
              <a:rPr lang="en-US" altLang="en-US"/>
            </a:br>
            <a:r>
              <a:rPr lang="en-US" altLang="en-US"/>
              <a:t>is noble, always right, </a:t>
            </a:r>
          </a:p>
        </p:txBody>
      </p:sp>
      <p:sp>
        <p:nvSpPr>
          <p:cNvPr id="3" name="Text Placeholder 2">
            <a:extLst>
              <a:ext uri="{FF2B5EF4-FFF2-40B4-BE49-F238E27FC236}">
                <a16:creationId xmlns:a16="http://schemas.microsoft.com/office/drawing/2014/main" id="{49C45645-DC7D-4B2D-A174-E31260596DF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Title 1">
            <a:extLst>
              <a:ext uri="{FF2B5EF4-FFF2-40B4-BE49-F238E27FC236}">
                <a16:creationId xmlns:a16="http://schemas.microsoft.com/office/drawing/2014/main" id="{EF4AF4A0-A562-4AD3-AADD-D0843CA1C661}"/>
              </a:ext>
            </a:extLst>
          </p:cNvPr>
          <p:cNvSpPr>
            <a:spLocks noGrp="1"/>
          </p:cNvSpPr>
          <p:nvPr>
            <p:ph type="ctrTitle"/>
          </p:nvPr>
        </p:nvSpPr>
        <p:spPr>
          <a:xfrm>
            <a:off x="76200" y="1514475"/>
            <a:ext cx="12039600" cy="4352925"/>
          </a:xfrm>
        </p:spPr>
        <p:txBody>
          <a:bodyPr/>
          <a:lstStyle/>
          <a:p>
            <a:r>
              <a:rPr lang="en-US" altLang="en-US"/>
              <a:t>Sure are the sayings of our God, </a:t>
            </a:r>
            <a:br>
              <a:rPr lang="en-US" altLang="en-US"/>
            </a:br>
            <a:r>
              <a:rPr lang="en-US" altLang="en-US"/>
              <a:t>they make the simple wise. </a:t>
            </a:r>
          </a:p>
        </p:txBody>
      </p:sp>
      <p:sp>
        <p:nvSpPr>
          <p:cNvPr id="6" name="Text Placeholder 5">
            <a:extLst>
              <a:ext uri="{FF2B5EF4-FFF2-40B4-BE49-F238E27FC236}">
                <a16:creationId xmlns:a16="http://schemas.microsoft.com/office/drawing/2014/main" id="{372CE551-4A0D-4936-A426-038DD5978B1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02" name="Title 1">
            <a:extLst>
              <a:ext uri="{FF2B5EF4-FFF2-40B4-BE49-F238E27FC236}">
                <a16:creationId xmlns:a16="http://schemas.microsoft.com/office/drawing/2014/main" id="{91CC6BFD-F93A-48D7-B617-58321876B3B2}"/>
              </a:ext>
            </a:extLst>
          </p:cNvPr>
          <p:cNvSpPr>
            <a:spLocks noGrp="1"/>
          </p:cNvSpPr>
          <p:nvPr>
            <p:ph type="ctrTitle"/>
          </p:nvPr>
        </p:nvSpPr>
        <p:spPr>
          <a:xfrm>
            <a:off x="76200" y="1514475"/>
            <a:ext cx="12039600" cy="4352925"/>
          </a:xfrm>
        </p:spPr>
        <p:txBody>
          <a:bodyPr/>
          <a:lstStyle/>
          <a:p>
            <a:r>
              <a:rPr lang="en-US" altLang="en-US"/>
              <a:t>Is lovely, pure </a:t>
            </a:r>
            <a:br>
              <a:rPr lang="en-US" altLang="en-US"/>
            </a:br>
            <a:r>
              <a:rPr lang="en-US" altLang="en-US"/>
              <a:t>and praiseworthy, </a:t>
            </a:r>
            <a:br>
              <a:rPr lang="en-US" altLang="en-US"/>
            </a:br>
            <a:r>
              <a:rPr lang="en-US" altLang="en-US"/>
              <a:t>think on these things.</a:t>
            </a:r>
          </a:p>
        </p:txBody>
      </p:sp>
      <p:sp>
        <p:nvSpPr>
          <p:cNvPr id="6" name="Text Placeholder 5">
            <a:extLst>
              <a:ext uri="{FF2B5EF4-FFF2-40B4-BE49-F238E27FC236}">
                <a16:creationId xmlns:a16="http://schemas.microsoft.com/office/drawing/2014/main" id="{A793D34D-F0A5-4376-90BF-D3D3A45962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9858" name="Title 1">
            <a:extLst>
              <a:ext uri="{FF2B5EF4-FFF2-40B4-BE49-F238E27FC236}">
                <a16:creationId xmlns:a16="http://schemas.microsoft.com/office/drawing/2014/main" id="{FFD2A307-46F5-463E-A27B-EA8646D9D529}"/>
              </a:ext>
            </a:extLst>
          </p:cNvPr>
          <p:cNvSpPr>
            <a:spLocks noGrp="1"/>
          </p:cNvSpPr>
          <p:nvPr>
            <p:ph type="ctrTitle"/>
          </p:nvPr>
        </p:nvSpPr>
        <p:spPr>
          <a:xfrm>
            <a:off x="914400" y="1895475"/>
            <a:ext cx="10363200" cy="3362325"/>
          </a:xfrm>
        </p:spPr>
        <p:txBody>
          <a:bodyPr/>
          <a:lstStyle/>
          <a:p>
            <a:pPr>
              <a:defRPr/>
            </a:pPr>
            <a:r>
              <a:rPr lang="en-US" altLang="x-none"/>
              <a:t>A Chosen Generation</a:t>
            </a:r>
            <a:endParaRPr lang="en-US" altLang="x-none" dirty="0"/>
          </a:p>
        </p:txBody>
      </p:sp>
      <p:sp>
        <p:nvSpPr>
          <p:cNvPr id="3" name="Text Placeholder 2">
            <a:extLst>
              <a:ext uri="{FF2B5EF4-FFF2-40B4-BE49-F238E27FC236}">
                <a16:creationId xmlns:a16="http://schemas.microsoft.com/office/drawing/2014/main" id="{7AC860A5-5BD9-4976-816C-3E6761135989}"/>
              </a:ext>
            </a:extLst>
          </p:cNvPr>
          <p:cNvSpPr>
            <a:spLocks noGrp="1"/>
          </p:cNvSpPr>
          <p:nvPr>
            <p:ph type="body" sz="quarter" idx="10"/>
          </p:nvPr>
        </p:nvSpPr>
        <p:spPr>
          <a:xfrm>
            <a:off x="914400" y="692150"/>
            <a:ext cx="10363200" cy="831850"/>
          </a:xfrm>
        </p:spPr>
        <p:txBody>
          <a:bodyPr/>
          <a:lstStyle/>
          <a:p>
            <a:pPr>
              <a:defRPr/>
            </a:pPr>
            <a:r>
              <a:rPr lang="en-US" altLang="x-none"/>
              <a:t>Hymn 108</a:t>
            </a:r>
            <a:endParaRPr lang="en-US" dirty="0"/>
          </a:p>
        </p:txBody>
      </p:sp>
      <p:sp>
        <p:nvSpPr>
          <p:cNvPr id="9" name="Text Placeholder 8">
            <a:extLst>
              <a:ext uri="{FF2B5EF4-FFF2-40B4-BE49-F238E27FC236}">
                <a16:creationId xmlns:a16="http://schemas.microsoft.com/office/drawing/2014/main" id="{F91ED20E-8BAD-4EE3-A82E-9472BC7581C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9074" name="Title 1">
            <a:extLst>
              <a:ext uri="{FF2B5EF4-FFF2-40B4-BE49-F238E27FC236}">
                <a16:creationId xmlns:a16="http://schemas.microsoft.com/office/drawing/2014/main" id="{5BC26424-C5C4-44A8-820D-2CB9765ACEE8}"/>
              </a:ext>
            </a:extLst>
          </p:cNvPr>
          <p:cNvSpPr>
            <a:spLocks noGrp="1"/>
          </p:cNvSpPr>
          <p:nvPr>
            <p:ph type="ctrTitle"/>
          </p:nvPr>
        </p:nvSpPr>
        <p:spPr>
          <a:xfrm>
            <a:off x="76200" y="1514475"/>
            <a:ext cx="12039600" cy="4352925"/>
          </a:xfrm>
        </p:spPr>
        <p:txBody>
          <a:bodyPr/>
          <a:lstStyle/>
          <a:p>
            <a:r>
              <a:rPr lang="en-US" altLang="en-US"/>
              <a:t>You’re a chosen generation, </a:t>
            </a:r>
            <a:br>
              <a:rPr lang="en-US" altLang="en-US"/>
            </a:br>
            <a:r>
              <a:rPr lang="en-US" altLang="en-US"/>
              <a:t>royal priesthood </a:t>
            </a:r>
            <a:br>
              <a:rPr lang="en-US" altLang="en-US"/>
            </a:br>
            <a:r>
              <a:rPr lang="en-US" altLang="en-US"/>
              <a:t>for His throne; </a:t>
            </a:r>
          </a:p>
        </p:txBody>
      </p:sp>
      <p:sp>
        <p:nvSpPr>
          <p:cNvPr id="3" name="Text Placeholder 2">
            <a:extLst>
              <a:ext uri="{FF2B5EF4-FFF2-40B4-BE49-F238E27FC236}">
                <a16:creationId xmlns:a16="http://schemas.microsoft.com/office/drawing/2014/main" id="{DEEC3F46-AD5D-4669-80CE-1ABCE9B376E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0098" name="Title 1">
            <a:extLst>
              <a:ext uri="{FF2B5EF4-FFF2-40B4-BE49-F238E27FC236}">
                <a16:creationId xmlns:a16="http://schemas.microsoft.com/office/drawing/2014/main" id="{813EE79F-E0CD-453B-BDD2-4395D54129D3}"/>
              </a:ext>
            </a:extLst>
          </p:cNvPr>
          <p:cNvSpPr>
            <a:spLocks noGrp="1"/>
          </p:cNvSpPr>
          <p:nvPr>
            <p:ph type="ctrTitle"/>
          </p:nvPr>
        </p:nvSpPr>
        <p:spPr>
          <a:xfrm>
            <a:off x="76200" y="1514475"/>
            <a:ext cx="12039600" cy="4352925"/>
          </a:xfrm>
        </p:spPr>
        <p:txBody>
          <a:bodyPr/>
          <a:lstStyle/>
          <a:p>
            <a:r>
              <a:rPr lang="en-US" altLang="en-US"/>
              <a:t>You’re a blessed and </a:t>
            </a:r>
            <a:br>
              <a:rPr lang="en-US" altLang="en-US"/>
            </a:br>
            <a:r>
              <a:rPr lang="en-US" altLang="en-US"/>
              <a:t>holy nation; you’re a </a:t>
            </a:r>
            <a:br>
              <a:rPr lang="en-US" altLang="en-US"/>
            </a:br>
            <a:r>
              <a:rPr lang="en-US" altLang="en-US"/>
              <a:t>people for His own. </a:t>
            </a:r>
          </a:p>
        </p:txBody>
      </p:sp>
      <p:sp>
        <p:nvSpPr>
          <p:cNvPr id="6" name="Text Placeholder 5">
            <a:extLst>
              <a:ext uri="{FF2B5EF4-FFF2-40B4-BE49-F238E27FC236}">
                <a16:creationId xmlns:a16="http://schemas.microsoft.com/office/drawing/2014/main" id="{DEA92C49-446B-46F5-9BE2-AFE1E37C79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1122" name="Title 1">
            <a:extLst>
              <a:ext uri="{FF2B5EF4-FFF2-40B4-BE49-F238E27FC236}">
                <a16:creationId xmlns:a16="http://schemas.microsoft.com/office/drawing/2014/main" id="{C3B3A485-BC51-4457-BB36-AA94FDE45E53}"/>
              </a:ext>
            </a:extLst>
          </p:cNvPr>
          <p:cNvSpPr>
            <a:spLocks noGrp="1"/>
          </p:cNvSpPr>
          <p:nvPr>
            <p:ph type="ctrTitle"/>
          </p:nvPr>
        </p:nvSpPr>
        <p:spPr>
          <a:xfrm>
            <a:off x="76200" y="1514475"/>
            <a:ext cx="12039600" cy="4352925"/>
          </a:xfrm>
        </p:spPr>
        <p:txBody>
          <a:bodyPr/>
          <a:lstStyle/>
          <a:p>
            <a:r>
              <a:rPr lang="en-US" altLang="en-US"/>
              <a:t>So you may declare His praises,</a:t>
            </a:r>
            <a:br>
              <a:rPr lang="en-US" altLang="en-US"/>
            </a:br>
            <a:r>
              <a:rPr lang="en-US" altLang="en-US"/>
              <a:t> do what’s pleasing in His sight, </a:t>
            </a:r>
          </a:p>
        </p:txBody>
      </p:sp>
      <p:sp>
        <p:nvSpPr>
          <p:cNvPr id="6" name="Text Placeholder 5">
            <a:extLst>
              <a:ext uri="{FF2B5EF4-FFF2-40B4-BE49-F238E27FC236}">
                <a16:creationId xmlns:a16="http://schemas.microsoft.com/office/drawing/2014/main" id="{ABF7D73A-6C1C-4274-BA3E-0A2FE36AC1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2146" name="Title 1">
            <a:extLst>
              <a:ext uri="{FF2B5EF4-FFF2-40B4-BE49-F238E27FC236}">
                <a16:creationId xmlns:a16="http://schemas.microsoft.com/office/drawing/2014/main" id="{B2472F64-779D-4B14-B4AA-65DBD96B73C3}"/>
              </a:ext>
            </a:extLst>
          </p:cNvPr>
          <p:cNvSpPr>
            <a:spLocks noGrp="1"/>
          </p:cNvSpPr>
          <p:nvPr>
            <p:ph type="ctrTitle"/>
          </p:nvPr>
        </p:nvSpPr>
        <p:spPr>
          <a:xfrm>
            <a:off x="76200" y="1514475"/>
            <a:ext cx="12039600" cy="4352925"/>
          </a:xfrm>
        </p:spPr>
        <p:txBody>
          <a:bodyPr/>
          <a:lstStyle/>
          <a:p>
            <a:r>
              <a:rPr lang="en-US" altLang="en-US"/>
              <a:t>He has called you out </a:t>
            </a:r>
            <a:br>
              <a:rPr lang="en-US" altLang="en-US"/>
            </a:br>
            <a:r>
              <a:rPr lang="en-US" altLang="en-US"/>
              <a:t>of darkness to His glorious, </a:t>
            </a:r>
            <a:br>
              <a:rPr lang="en-US" altLang="en-US"/>
            </a:br>
            <a:r>
              <a:rPr lang="en-US" altLang="en-US"/>
              <a:t>marv’llous light.</a:t>
            </a:r>
          </a:p>
        </p:txBody>
      </p:sp>
      <p:sp>
        <p:nvSpPr>
          <p:cNvPr id="6" name="Text Placeholder 5">
            <a:extLst>
              <a:ext uri="{FF2B5EF4-FFF2-40B4-BE49-F238E27FC236}">
                <a16:creationId xmlns:a16="http://schemas.microsoft.com/office/drawing/2014/main" id="{839216C3-54C5-4466-8DD9-E5524711CF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3170" name="Title 1">
            <a:extLst>
              <a:ext uri="{FF2B5EF4-FFF2-40B4-BE49-F238E27FC236}">
                <a16:creationId xmlns:a16="http://schemas.microsoft.com/office/drawing/2014/main" id="{1749DE96-97B4-4740-9AFA-C1CA29F3FE09}"/>
              </a:ext>
            </a:extLst>
          </p:cNvPr>
          <p:cNvSpPr>
            <a:spLocks noGrp="1"/>
          </p:cNvSpPr>
          <p:nvPr>
            <p:ph type="ctrTitle"/>
          </p:nvPr>
        </p:nvSpPr>
        <p:spPr>
          <a:xfrm>
            <a:off x="76200" y="1514475"/>
            <a:ext cx="12039600" cy="4352925"/>
          </a:xfrm>
        </p:spPr>
        <p:txBody>
          <a:bodyPr/>
          <a:lstStyle/>
          <a:p>
            <a:r>
              <a:rPr lang="en-US" altLang="en-US"/>
              <a:t>Once you were not called</a:t>
            </a:r>
            <a:br>
              <a:rPr lang="en-US" altLang="en-US"/>
            </a:br>
            <a:r>
              <a:rPr lang="en-US" altLang="en-US"/>
              <a:t> a people in a world </a:t>
            </a:r>
            <a:br>
              <a:rPr lang="en-US" altLang="en-US"/>
            </a:br>
            <a:r>
              <a:rPr lang="en-US" altLang="en-US"/>
              <a:t>that’s gone astray; </a:t>
            </a:r>
          </a:p>
        </p:txBody>
      </p:sp>
      <p:sp>
        <p:nvSpPr>
          <p:cNvPr id="3" name="Text Placeholder 2">
            <a:extLst>
              <a:ext uri="{FF2B5EF4-FFF2-40B4-BE49-F238E27FC236}">
                <a16:creationId xmlns:a16="http://schemas.microsoft.com/office/drawing/2014/main" id="{247F5386-2997-4ACB-B772-EB72C65CE00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4194" name="Title 1">
            <a:extLst>
              <a:ext uri="{FF2B5EF4-FFF2-40B4-BE49-F238E27FC236}">
                <a16:creationId xmlns:a16="http://schemas.microsoft.com/office/drawing/2014/main" id="{3C216196-2EDC-4591-A92F-4DC8B9EB2639}"/>
              </a:ext>
            </a:extLst>
          </p:cNvPr>
          <p:cNvSpPr>
            <a:spLocks noGrp="1"/>
          </p:cNvSpPr>
          <p:nvPr>
            <p:ph type="ctrTitle"/>
          </p:nvPr>
        </p:nvSpPr>
        <p:spPr>
          <a:xfrm>
            <a:off x="76200" y="1514475"/>
            <a:ext cx="12039600" cy="4352925"/>
          </a:xfrm>
        </p:spPr>
        <p:txBody>
          <a:bodyPr/>
          <a:lstStyle/>
          <a:p>
            <a:r>
              <a:rPr lang="en-US" altLang="en-US"/>
              <a:t>Now you’ve heeded His </a:t>
            </a:r>
            <a:br>
              <a:rPr lang="en-US" altLang="en-US"/>
            </a:br>
            <a:r>
              <a:rPr lang="en-US" altLang="en-US"/>
              <a:t>great calling, showing </a:t>
            </a:r>
            <a:br>
              <a:rPr lang="en-US" altLang="en-US"/>
            </a:br>
            <a:r>
              <a:rPr lang="en-US" altLang="en-US"/>
              <a:t>forth His will and way. </a:t>
            </a:r>
          </a:p>
        </p:txBody>
      </p:sp>
      <p:sp>
        <p:nvSpPr>
          <p:cNvPr id="6" name="Text Placeholder 5">
            <a:extLst>
              <a:ext uri="{FF2B5EF4-FFF2-40B4-BE49-F238E27FC236}">
                <a16:creationId xmlns:a16="http://schemas.microsoft.com/office/drawing/2014/main" id="{F73984C9-B400-431B-9865-CEA1109B02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5218" name="Title 1">
            <a:extLst>
              <a:ext uri="{FF2B5EF4-FFF2-40B4-BE49-F238E27FC236}">
                <a16:creationId xmlns:a16="http://schemas.microsoft.com/office/drawing/2014/main" id="{7EE7B72F-CE9E-4B15-99E2-CBD88B56A84D}"/>
              </a:ext>
            </a:extLst>
          </p:cNvPr>
          <p:cNvSpPr>
            <a:spLocks noGrp="1"/>
          </p:cNvSpPr>
          <p:nvPr>
            <p:ph type="ctrTitle"/>
          </p:nvPr>
        </p:nvSpPr>
        <p:spPr>
          <a:xfrm>
            <a:off x="76200" y="1514475"/>
            <a:ext cx="12039600" cy="4352925"/>
          </a:xfrm>
        </p:spPr>
        <p:txBody>
          <a:bodyPr/>
          <a:lstStyle/>
          <a:p>
            <a:r>
              <a:rPr lang="en-US" altLang="en-US"/>
              <a:t>You had not received </a:t>
            </a:r>
            <a:br>
              <a:rPr lang="en-US" altLang="en-US"/>
            </a:br>
            <a:r>
              <a:rPr lang="en-US" altLang="en-US"/>
              <a:t>the mercy </a:t>
            </a:r>
            <a:br>
              <a:rPr lang="en-US" altLang="en-US"/>
            </a:br>
            <a:r>
              <a:rPr lang="en-US" altLang="en-US"/>
              <a:t>of Eternal God above; </a:t>
            </a:r>
          </a:p>
        </p:txBody>
      </p:sp>
      <p:sp>
        <p:nvSpPr>
          <p:cNvPr id="6" name="Text Placeholder 5">
            <a:extLst>
              <a:ext uri="{FF2B5EF4-FFF2-40B4-BE49-F238E27FC236}">
                <a16:creationId xmlns:a16="http://schemas.microsoft.com/office/drawing/2014/main" id="{0B1CAF77-E316-4F6A-90B6-3217C0D034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71A34D55-34B3-4102-8734-BD9EAFFA0647}"/>
              </a:ext>
            </a:extLst>
          </p:cNvPr>
          <p:cNvSpPr>
            <a:spLocks noGrp="1"/>
          </p:cNvSpPr>
          <p:nvPr>
            <p:ph type="ctrTitle"/>
          </p:nvPr>
        </p:nvSpPr>
        <p:spPr>
          <a:xfrm>
            <a:off x="76200" y="1514475"/>
            <a:ext cx="12039600" cy="4352925"/>
          </a:xfrm>
        </p:spPr>
        <p:txBody>
          <a:bodyPr/>
          <a:lstStyle/>
          <a:p>
            <a:r>
              <a:rPr lang="en-US" altLang="en-US"/>
              <a:t>Which in season yields its fruit; </a:t>
            </a:r>
            <a:br>
              <a:rPr lang="en-US" altLang="en-US"/>
            </a:br>
            <a:r>
              <a:rPr lang="en-US" altLang="en-US"/>
              <a:t>green its leaves abide. </a:t>
            </a:r>
          </a:p>
        </p:txBody>
      </p:sp>
      <p:sp>
        <p:nvSpPr>
          <p:cNvPr id="6" name="Text Placeholder 5">
            <a:extLst>
              <a:ext uri="{FF2B5EF4-FFF2-40B4-BE49-F238E27FC236}">
                <a16:creationId xmlns:a16="http://schemas.microsoft.com/office/drawing/2014/main" id="{AA6D489D-744E-43B6-A293-E6B907089A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Title 1">
            <a:extLst>
              <a:ext uri="{FF2B5EF4-FFF2-40B4-BE49-F238E27FC236}">
                <a16:creationId xmlns:a16="http://schemas.microsoft.com/office/drawing/2014/main" id="{0085F14B-A46E-4160-93E0-CDE2B4572257}"/>
              </a:ext>
            </a:extLst>
          </p:cNvPr>
          <p:cNvSpPr>
            <a:spLocks noGrp="1"/>
          </p:cNvSpPr>
          <p:nvPr>
            <p:ph type="ctrTitle"/>
          </p:nvPr>
        </p:nvSpPr>
        <p:spPr>
          <a:xfrm>
            <a:off x="76200" y="1514475"/>
            <a:ext cx="12039600" cy="4352925"/>
          </a:xfrm>
        </p:spPr>
        <p:txBody>
          <a:bodyPr/>
          <a:lstStyle/>
          <a:p>
            <a:r>
              <a:rPr lang="en-US" altLang="en-US"/>
              <a:t>Statutes of God </a:t>
            </a:r>
            <a:br>
              <a:rPr lang="en-US" altLang="en-US"/>
            </a:br>
            <a:r>
              <a:rPr lang="en-US" altLang="en-US"/>
              <a:t>are right and just, </a:t>
            </a:r>
            <a:br>
              <a:rPr lang="en-US" altLang="en-US"/>
            </a:br>
            <a:r>
              <a:rPr lang="en-US" altLang="en-US"/>
              <a:t>and do rejoice the heart; </a:t>
            </a:r>
          </a:p>
        </p:txBody>
      </p:sp>
      <p:sp>
        <p:nvSpPr>
          <p:cNvPr id="6" name="Text Placeholder 5">
            <a:extLst>
              <a:ext uri="{FF2B5EF4-FFF2-40B4-BE49-F238E27FC236}">
                <a16:creationId xmlns:a16="http://schemas.microsoft.com/office/drawing/2014/main" id="{189E91D1-D226-4AFC-B826-545E108833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42" name="Title 1">
            <a:extLst>
              <a:ext uri="{FF2B5EF4-FFF2-40B4-BE49-F238E27FC236}">
                <a16:creationId xmlns:a16="http://schemas.microsoft.com/office/drawing/2014/main" id="{01646BED-0AA1-4EB0-8E44-B98C381D51AA}"/>
              </a:ext>
            </a:extLst>
          </p:cNvPr>
          <p:cNvSpPr>
            <a:spLocks noGrp="1"/>
          </p:cNvSpPr>
          <p:nvPr>
            <p:ph type="ctrTitle"/>
          </p:nvPr>
        </p:nvSpPr>
        <p:spPr>
          <a:xfrm>
            <a:off x="76200" y="1514475"/>
            <a:ext cx="12039600" cy="4352925"/>
          </a:xfrm>
        </p:spPr>
        <p:txBody>
          <a:bodyPr/>
          <a:lstStyle/>
          <a:p>
            <a:r>
              <a:rPr lang="en-US" altLang="en-US"/>
              <a:t>Now you are the blessed </a:t>
            </a:r>
            <a:br>
              <a:rPr lang="en-US" altLang="en-US"/>
            </a:br>
            <a:r>
              <a:rPr lang="en-US" altLang="en-US"/>
              <a:t>receivers of His mercy </a:t>
            </a:r>
            <a:br>
              <a:rPr lang="en-US" altLang="en-US"/>
            </a:br>
            <a:r>
              <a:rPr lang="en-US" altLang="en-US"/>
              <a:t>and His love.</a:t>
            </a:r>
          </a:p>
        </p:txBody>
      </p:sp>
      <p:sp>
        <p:nvSpPr>
          <p:cNvPr id="6" name="Text Placeholder 5">
            <a:extLst>
              <a:ext uri="{FF2B5EF4-FFF2-40B4-BE49-F238E27FC236}">
                <a16:creationId xmlns:a16="http://schemas.microsoft.com/office/drawing/2014/main" id="{DFA7846A-D8A7-4568-8EBF-FEEADDE594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7266" name="Title 1">
            <a:extLst>
              <a:ext uri="{FF2B5EF4-FFF2-40B4-BE49-F238E27FC236}">
                <a16:creationId xmlns:a16="http://schemas.microsoft.com/office/drawing/2014/main" id="{ABED22E4-BD80-4294-ADA2-B15A0574427A}"/>
              </a:ext>
            </a:extLst>
          </p:cNvPr>
          <p:cNvSpPr>
            <a:spLocks noGrp="1"/>
          </p:cNvSpPr>
          <p:nvPr>
            <p:ph type="ctrTitle"/>
          </p:nvPr>
        </p:nvSpPr>
        <p:spPr>
          <a:xfrm>
            <a:off x="76200" y="1514475"/>
            <a:ext cx="12039600" cy="4352925"/>
          </a:xfrm>
        </p:spPr>
        <p:txBody>
          <a:bodyPr/>
          <a:lstStyle/>
          <a:p>
            <a:r>
              <a:rPr lang="en-US" altLang="en-US"/>
              <a:t>You’re a chosen generation, </a:t>
            </a:r>
            <a:br>
              <a:rPr lang="en-US" altLang="en-US"/>
            </a:br>
            <a:r>
              <a:rPr lang="en-US" altLang="en-US"/>
              <a:t>royal priesthood </a:t>
            </a:r>
            <a:br>
              <a:rPr lang="en-US" altLang="en-US"/>
            </a:br>
            <a:r>
              <a:rPr lang="en-US" altLang="en-US"/>
              <a:t>for His throne; </a:t>
            </a:r>
          </a:p>
        </p:txBody>
      </p:sp>
      <p:sp>
        <p:nvSpPr>
          <p:cNvPr id="3" name="Text Placeholder 2">
            <a:extLst>
              <a:ext uri="{FF2B5EF4-FFF2-40B4-BE49-F238E27FC236}">
                <a16:creationId xmlns:a16="http://schemas.microsoft.com/office/drawing/2014/main" id="{133EAAFA-582B-4AE9-B026-AAC89E3F889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8290" name="Title 1">
            <a:extLst>
              <a:ext uri="{FF2B5EF4-FFF2-40B4-BE49-F238E27FC236}">
                <a16:creationId xmlns:a16="http://schemas.microsoft.com/office/drawing/2014/main" id="{CEF83CC8-9939-4778-A411-6055ED752963}"/>
              </a:ext>
            </a:extLst>
          </p:cNvPr>
          <p:cNvSpPr>
            <a:spLocks noGrp="1"/>
          </p:cNvSpPr>
          <p:nvPr>
            <p:ph type="ctrTitle"/>
          </p:nvPr>
        </p:nvSpPr>
        <p:spPr>
          <a:xfrm>
            <a:off x="76200" y="1514475"/>
            <a:ext cx="12039600" cy="4352925"/>
          </a:xfrm>
        </p:spPr>
        <p:txBody>
          <a:bodyPr/>
          <a:lstStyle/>
          <a:p>
            <a:r>
              <a:rPr lang="en-US" altLang="en-US"/>
              <a:t>You’re a blessed and </a:t>
            </a:r>
            <a:br>
              <a:rPr lang="en-US" altLang="en-US"/>
            </a:br>
            <a:r>
              <a:rPr lang="en-US" altLang="en-US"/>
              <a:t>holy nation; you’re a </a:t>
            </a:r>
            <a:br>
              <a:rPr lang="en-US" altLang="en-US"/>
            </a:br>
            <a:r>
              <a:rPr lang="en-US" altLang="en-US"/>
              <a:t>people for His own. </a:t>
            </a:r>
          </a:p>
        </p:txBody>
      </p:sp>
      <p:sp>
        <p:nvSpPr>
          <p:cNvPr id="6" name="Text Placeholder 5">
            <a:extLst>
              <a:ext uri="{FF2B5EF4-FFF2-40B4-BE49-F238E27FC236}">
                <a16:creationId xmlns:a16="http://schemas.microsoft.com/office/drawing/2014/main" id="{14A03503-4588-401E-B6F2-7717CC7CAA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9314" name="Title 1">
            <a:extLst>
              <a:ext uri="{FF2B5EF4-FFF2-40B4-BE49-F238E27FC236}">
                <a16:creationId xmlns:a16="http://schemas.microsoft.com/office/drawing/2014/main" id="{5066C590-FA32-465E-8681-736F94992C47}"/>
              </a:ext>
            </a:extLst>
          </p:cNvPr>
          <p:cNvSpPr>
            <a:spLocks noGrp="1"/>
          </p:cNvSpPr>
          <p:nvPr>
            <p:ph type="ctrTitle"/>
          </p:nvPr>
        </p:nvSpPr>
        <p:spPr>
          <a:xfrm>
            <a:off x="76200" y="1514475"/>
            <a:ext cx="12039600" cy="4352925"/>
          </a:xfrm>
        </p:spPr>
        <p:txBody>
          <a:bodyPr/>
          <a:lstStyle/>
          <a:p>
            <a:r>
              <a:rPr lang="en-US" altLang="en-US"/>
              <a:t>So you may declare His praises, </a:t>
            </a:r>
            <a:br>
              <a:rPr lang="en-US" altLang="en-US"/>
            </a:br>
            <a:r>
              <a:rPr lang="en-US" altLang="en-US"/>
              <a:t>do what’s pleasing in His sight, </a:t>
            </a:r>
          </a:p>
        </p:txBody>
      </p:sp>
      <p:sp>
        <p:nvSpPr>
          <p:cNvPr id="6" name="Text Placeholder 5">
            <a:extLst>
              <a:ext uri="{FF2B5EF4-FFF2-40B4-BE49-F238E27FC236}">
                <a16:creationId xmlns:a16="http://schemas.microsoft.com/office/drawing/2014/main" id="{B5D8B130-386A-4D6A-826E-25908F478B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0338" name="Title 1">
            <a:extLst>
              <a:ext uri="{FF2B5EF4-FFF2-40B4-BE49-F238E27FC236}">
                <a16:creationId xmlns:a16="http://schemas.microsoft.com/office/drawing/2014/main" id="{6CE51D8E-8883-4158-9B4B-FF24A486D15E}"/>
              </a:ext>
            </a:extLst>
          </p:cNvPr>
          <p:cNvSpPr>
            <a:spLocks noGrp="1"/>
          </p:cNvSpPr>
          <p:nvPr>
            <p:ph type="ctrTitle"/>
          </p:nvPr>
        </p:nvSpPr>
        <p:spPr>
          <a:xfrm>
            <a:off x="76200" y="1514475"/>
            <a:ext cx="12039600" cy="4352925"/>
          </a:xfrm>
        </p:spPr>
        <p:txBody>
          <a:bodyPr/>
          <a:lstStyle/>
          <a:p>
            <a:r>
              <a:rPr lang="en-US" altLang="en-US"/>
              <a:t>He has called you out </a:t>
            </a:r>
            <a:br>
              <a:rPr lang="en-US" altLang="en-US"/>
            </a:br>
            <a:r>
              <a:rPr lang="en-US" altLang="en-US"/>
              <a:t>of darkness to His glorious, </a:t>
            </a:r>
            <a:br>
              <a:rPr lang="en-US" altLang="en-US"/>
            </a:br>
            <a:r>
              <a:rPr lang="en-US" altLang="en-US"/>
              <a:t>marv’llous light.</a:t>
            </a:r>
          </a:p>
        </p:txBody>
      </p:sp>
      <p:sp>
        <p:nvSpPr>
          <p:cNvPr id="6" name="Text Placeholder 5">
            <a:extLst>
              <a:ext uri="{FF2B5EF4-FFF2-40B4-BE49-F238E27FC236}">
                <a16:creationId xmlns:a16="http://schemas.microsoft.com/office/drawing/2014/main" id="{CDEED8F6-D57D-40CC-A114-5BFE6F9447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4194" name="Title 1">
            <a:extLst>
              <a:ext uri="{FF2B5EF4-FFF2-40B4-BE49-F238E27FC236}">
                <a16:creationId xmlns:a16="http://schemas.microsoft.com/office/drawing/2014/main" id="{050716B5-A0B2-437D-A4A8-A19313903C21}"/>
              </a:ext>
            </a:extLst>
          </p:cNvPr>
          <p:cNvSpPr>
            <a:spLocks noGrp="1"/>
          </p:cNvSpPr>
          <p:nvPr>
            <p:ph type="ctrTitle"/>
          </p:nvPr>
        </p:nvSpPr>
        <p:spPr>
          <a:xfrm>
            <a:off x="914400" y="1895475"/>
            <a:ext cx="10363200" cy="3362325"/>
          </a:xfrm>
        </p:spPr>
        <p:txBody>
          <a:bodyPr/>
          <a:lstStyle/>
          <a:p>
            <a:pPr>
              <a:defRPr/>
            </a:pPr>
            <a:r>
              <a:rPr lang="en-US" altLang="x-none"/>
              <a:t>The New Jerusalem </a:t>
            </a:r>
            <a:endParaRPr lang="en-US" altLang="x-none" dirty="0"/>
          </a:p>
        </p:txBody>
      </p:sp>
      <p:sp>
        <p:nvSpPr>
          <p:cNvPr id="3" name="Text Placeholder 2">
            <a:extLst>
              <a:ext uri="{FF2B5EF4-FFF2-40B4-BE49-F238E27FC236}">
                <a16:creationId xmlns:a16="http://schemas.microsoft.com/office/drawing/2014/main" id="{921E3C2C-A88C-4238-97BB-29EC8ED82273}"/>
              </a:ext>
            </a:extLst>
          </p:cNvPr>
          <p:cNvSpPr>
            <a:spLocks noGrp="1"/>
          </p:cNvSpPr>
          <p:nvPr>
            <p:ph type="body" sz="quarter" idx="10"/>
          </p:nvPr>
        </p:nvSpPr>
        <p:spPr>
          <a:xfrm>
            <a:off x="914400" y="692150"/>
            <a:ext cx="10363200" cy="831850"/>
          </a:xfrm>
        </p:spPr>
        <p:txBody>
          <a:bodyPr/>
          <a:lstStyle/>
          <a:p>
            <a:pPr>
              <a:defRPr/>
            </a:pPr>
            <a:r>
              <a:rPr lang="en-US" altLang="x-none"/>
              <a:t>Hymn 109</a:t>
            </a:r>
            <a:endParaRPr lang="en-US" dirty="0"/>
          </a:p>
        </p:txBody>
      </p:sp>
      <p:sp>
        <p:nvSpPr>
          <p:cNvPr id="9" name="Text Placeholder 8">
            <a:extLst>
              <a:ext uri="{FF2B5EF4-FFF2-40B4-BE49-F238E27FC236}">
                <a16:creationId xmlns:a16="http://schemas.microsoft.com/office/drawing/2014/main" id="{4ACC1CF9-1CCC-416E-A064-01E512348AE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Title 1">
            <a:extLst>
              <a:ext uri="{FF2B5EF4-FFF2-40B4-BE49-F238E27FC236}">
                <a16:creationId xmlns:a16="http://schemas.microsoft.com/office/drawing/2014/main" id="{9826EDCD-B677-4401-9B57-439AC4B5150C}"/>
              </a:ext>
            </a:extLst>
          </p:cNvPr>
          <p:cNvSpPr>
            <a:spLocks noGrp="1"/>
          </p:cNvSpPr>
          <p:nvPr>
            <p:ph type="ctrTitle"/>
          </p:nvPr>
        </p:nvSpPr>
        <p:spPr>
          <a:xfrm>
            <a:off x="76200" y="1514475"/>
            <a:ext cx="12039600" cy="4352925"/>
          </a:xfrm>
        </p:spPr>
        <p:txBody>
          <a:bodyPr/>
          <a:lstStyle/>
          <a:p>
            <a:r>
              <a:rPr lang="en-US" altLang="en-US"/>
              <a:t>When the judgment years </a:t>
            </a:r>
            <a:br>
              <a:rPr lang="en-US" altLang="en-US"/>
            </a:br>
            <a:r>
              <a:rPr lang="en-US" altLang="en-US"/>
              <a:t>are ended </a:t>
            </a:r>
            <a:br>
              <a:rPr lang="en-US" altLang="en-US"/>
            </a:br>
            <a:r>
              <a:rPr lang="en-US" altLang="en-US"/>
              <a:t>and death is cast away, </a:t>
            </a:r>
          </a:p>
        </p:txBody>
      </p:sp>
      <p:sp>
        <p:nvSpPr>
          <p:cNvPr id="3" name="Text Placeholder 2">
            <a:extLst>
              <a:ext uri="{FF2B5EF4-FFF2-40B4-BE49-F238E27FC236}">
                <a16:creationId xmlns:a16="http://schemas.microsoft.com/office/drawing/2014/main" id="{A202898C-35D7-4D36-9B09-DB14F6A5066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4434" name="Title 1">
            <a:extLst>
              <a:ext uri="{FF2B5EF4-FFF2-40B4-BE49-F238E27FC236}">
                <a16:creationId xmlns:a16="http://schemas.microsoft.com/office/drawing/2014/main" id="{CA2984F8-1D54-4E8B-B6F0-9743AD71567D}"/>
              </a:ext>
            </a:extLst>
          </p:cNvPr>
          <p:cNvSpPr>
            <a:spLocks noGrp="1"/>
          </p:cNvSpPr>
          <p:nvPr>
            <p:ph type="ctrTitle"/>
          </p:nvPr>
        </p:nvSpPr>
        <p:spPr>
          <a:xfrm>
            <a:off x="76200" y="1514475"/>
            <a:ext cx="12039600" cy="4352925"/>
          </a:xfrm>
        </p:spPr>
        <p:txBody>
          <a:bodyPr/>
          <a:lstStyle/>
          <a:p>
            <a:r>
              <a:rPr lang="en-US" altLang="en-US"/>
              <a:t>The first heav’n </a:t>
            </a:r>
            <a:br>
              <a:rPr lang="en-US" altLang="en-US"/>
            </a:br>
            <a:r>
              <a:rPr lang="en-US" altLang="en-US"/>
              <a:t>and the first earth </a:t>
            </a:r>
            <a:br>
              <a:rPr lang="en-US" altLang="en-US"/>
            </a:br>
            <a:r>
              <a:rPr lang="en-US" altLang="en-US"/>
              <a:t>in fire shall pass away. </a:t>
            </a:r>
          </a:p>
        </p:txBody>
      </p:sp>
      <p:sp>
        <p:nvSpPr>
          <p:cNvPr id="6" name="Text Placeholder 5">
            <a:extLst>
              <a:ext uri="{FF2B5EF4-FFF2-40B4-BE49-F238E27FC236}">
                <a16:creationId xmlns:a16="http://schemas.microsoft.com/office/drawing/2014/main" id="{A019DCEE-CD9F-4612-8549-551FA31646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5458" name="Title 1">
            <a:extLst>
              <a:ext uri="{FF2B5EF4-FFF2-40B4-BE49-F238E27FC236}">
                <a16:creationId xmlns:a16="http://schemas.microsoft.com/office/drawing/2014/main" id="{C472212B-0B72-4E3B-9286-E2BA975C2ABE}"/>
              </a:ext>
            </a:extLst>
          </p:cNvPr>
          <p:cNvSpPr>
            <a:spLocks noGrp="1"/>
          </p:cNvSpPr>
          <p:nvPr>
            <p:ph type="ctrTitle"/>
          </p:nvPr>
        </p:nvSpPr>
        <p:spPr>
          <a:xfrm>
            <a:off x="76200" y="1514475"/>
            <a:ext cx="12039600" cy="4352925"/>
          </a:xfrm>
        </p:spPr>
        <p:txBody>
          <a:bodyPr/>
          <a:lstStyle/>
          <a:p>
            <a:r>
              <a:rPr lang="en-US" altLang="en-US"/>
              <a:t>From new heaven </a:t>
            </a:r>
            <a:br>
              <a:rPr lang="en-US" altLang="en-US"/>
            </a:br>
            <a:r>
              <a:rPr lang="en-US" altLang="en-US"/>
              <a:t>to new earth shall come </a:t>
            </a:r>
            <a:br>
              <a:rPr lang="en-US" altLang="en-US"/>
            </a:br>
            <a:r>
              <a:rPr lang="en-US" altLang="en-US"/>
              <a:t>the new Jerusalem. </a:t>
            </a:r>
          </a:p>
        </p:txBody>
      </p:sp>
      <p:sp>
        <p:nvSpPr>
          <p:cNvPr id="6" name="Text Placeholder 5">
            <a:extLst>
              <a:ext uri="{FF2B5EF4-FFF2-40B4-BE49-F238E27FC236}">
                <a16:creationId xmlns:a16="http://schemas.microsoft.com/office/drawing/2014/main" id="{FA83BD53-CF76-49AB-86EF-91882CA77D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Title 1">
            <a:extLst>
              <a:ext uri="{FF2B5EF4-FFF2-40B4-BE49-F238E27FC236}">
                <a16:creationId xmlns:a16="http://schemas.microsoft.com/office/drawing/2014/main" id="{E8276B5B-EC59-4F99-ABA4-B77235CB1192}"/>
              </a:ext>
            </a:extLst>
          </p:cNvPr>
          <p:cNvSpPr>
            <a:spLocks noGrp="1"/>
          </p:cNvSpPr>
          <p:nvPr>
            <p:ph type="ctrTitle"/>
          </p:nvPr>
        </p:nvSpPr>
        <p:spPr>
          <a:xfrm>
            <a:off x="76200" y="1514475"/>
            <a:ext cx="12039600" cy="4352925"/>
          </a:xfrm>
        </p:spPr>
        <p:txBody>
          <a:bodyPr/>
          <a:lstStyle/>
          <a:p>
            <a:r>
              <a:rPr lang="en-US" altLang="en-US"/>
              <a:t>The Lord’s commandments </a:t>
            </a:r>
            <a:br>
              <a:rPr lang="en-US" altLang="en-US"/>
            </a:br>
            <a:r>
              <a:rPr lang="en-US" altLang="en-US"/>
              <a:t>are pure and clear, </a:t>
            </a:r>
            <a:br>
              <a:rPr lang="en-US" altLang="en-US"/>
            </a:br>
            <a:r>
              <a:rPr lang="en-US" altLang="en-US"/>
              <a:t>and light to the mind </a:t>
            </a:r>
            <a:br>
              <a:rPr lang="en-US" altLang="en-US"/>
            </a:br>
            <a:r>
              <a:rPr lang="en-US" altLang="en-US"/>
              <a:t>they impart. </a:t>
            </a:r>
          </a:p>
        </p:txBody>
      </p:sp>
      <p:sp>
        <p:nvSpPr>
          <p:cNvPr id="6" name="Text Placeholder 5">
            <a:extLst>
              <a:ext uri="{FF2B5EF4-FFF2-40B4-BE49-F238E27FC236}">
                <a16:creationId xmlns:a16="http://schemas.microsoft.com/office/drawing/2014/main" id="{EA55BF3D-DD6D-4A61-87AF-F936F78A43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82" name="Title 1">
            <a:extLst>
              <a:ext uri="{FF2B5EF4-FFF2-40B4-BE49-F238E27FC236}">
                <a16:creationId xmlns:a16="http://schemas.microsoft.com/office/drawing/2014/main" id="{FAD25633-8F08-4BEA-BF20-395861765277}"/>
              </a:ext>
            </a:extLst>
          </p:cNvPr>
          <p:cNvSpPr>
            <a:spLocks noGrp="1"/>
          </p:cNvSpPr>
          <p:nvPr>
            <p:ph type="ctrTitle"/>
          </p:nvPr>
        </p:nvSpPr>
        <p:spPr>
          <a:xfrm>
            <a:off x="76200" y="1514475"/>
            <a:ext cx="12039600" cy="4352925"/>
          </a:xfrm>
        </p:spPr>
        <p:txBody>
          <a:bodyPr/>
          <a:lstStyle/>
          <a:p>
            <a:r>
              <a:rPr lang="en-US" altLang="en-US"/>
              <a:t>And the dwelling of the Father </a:t>
            </a:r>
            <a:br>
              <a:rPr lang="en-US" altLang="en-US"/>
            </a:br>
            <a:r>
              <a:rPr lang="en-US" altLang="en-US"/>
              <a:t>at last shall be with men.</a:t>
            </a:r>
          </a:p>
        </p:txBody>
      </p:sp>
      <p:sp>
        <p:nvSpPr>
          <p:cNvPr id="6" name="Text Placeholder 5">
            <a:extLst>
              <a:ext uri="{FF2B5EF4-FFF2-40B4-BE49-F238E27FC236}">
                <a16:creationId xmlns:a16="http://schemas.microsoft.com/office/drawing/2014/main" id="{F6CA3762-3375-4B08-B83A-F55D7F6A95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7506" name="Title 1">
            <a:extLst>
              <a:ext uri="{FF2B5EF4-FFF2-40B4-BE49-F238E27FC236}">
                <a16:creationId xmlns:a16="http://schemas.microsoft.com/office/drawing/2014/main" id="{FAF724D6-8B2E-492E-B14C-86E78B9F76C6}"/>
              </a:ext>
            </a:extLst>
          </p:cNvPr>
          <p:cNvSpPr>
            <a:spLocks noGrp="1"/>
          </p:cNvSpPr>
          <p:nvPr>
            <p:ph type="ctrTitle"/>
          </p:nvPr>
        </p:nvSpPr>
        <p:spPr>
          <a:xfrm>
            <a:off x="76200" y="1514475"/>
            <a:ext cx="12039600" cy="4352925"/>
          </a:xfrm>
        </p:spPr>
        <p:txBody>
          <a:bodyPr/>
          <a:lstStyle/>
          <a:p>
            <a:r>
              <a:rPr lang="en-US" altLang="en-US"/>
              <a:t>Like a bride dressed </a:t>
            </a:r>
            <a:br>
              <a:rPr lang="en-US" altLang="en-US"/>
            </a:br>
            <a:r>
              <a:rPr lang="en-US" altLang="en-US"/>
              <a:t>for the bridegroom </a:t>
            </a:r>
            <a:br>
              <a:rPr lang="en-US" altLang="en-US"/>
            </a:br>
            <a:r>
              <a:rPr lang="en-US" altLang="en-US"/>
              <a:t>the city of God shall be. </a:t>
            </a:r>
          </a:p>
        </p:txBody>
      </p:sp>
      <p:sp>
        <p:nvSpPr>
          <p:cNvPr id="3" name="Text Placeholder 2">
            <a:extLst>
              <a:ext uri="{FF2B5EF4-FFF2-40B4-BE49-F238E27FC236}">
                <a16:creationId xmlns:a16="http://schemas.microsoft.com/office/drawing/2014/main" id="{92916BC7-433C-4AB9-8D9A-4D3A6056DAA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8530" name="Title 1">
            <a:extLst>
              <a:ext uri="{FF2B5EF4-FFF2-40B4-BE49-F238E27FC236}">
                <a16:creationId xmlns:a16="http://schemas.microsoft.com/office/drawing/2014/main" id="{FB4E4FCB-F2B8-4661-8881-C21197F1B0AF}"/>
              </a:ext>
            </a:extLst>
          </p:cNvPr>
          <p:cNvSpPr>
            <a:spLocks noGrp="1"/>
          </p:cNvSpPr>
          <p:nvPr>
            <p:ph type="ctrTitle"/>
          </p:nvPr>
        </p:nvSpPr>
        <p:spPr>
          <a:xfrm>
            <a:off x="76200" y="1514475"/>
            <a:ext cx="12039600" cy="4352925"/>
          </a:xfrm>
        </p:spPr>
        <p:txBody>
          <a:bodyPr/>
          <a:lstStyle/>
          <a:p>
            <a:r>
              <a:rPr lang="en-US" altLang="en-US"/>
              <a:t>Her walls shall shine like jasper, </a:t>
            </a:r>
            <a:br>
              <a:rPr lang="en-US" altLang="en-US"/>
            </a:br>
            <a:r>
              <a:rPr lang="en-US" altLang="en-US"/>
              <a:t>of gold shall be her streets. </a:t>
            </a:r>
          </a:p>
        </p:txBody>
      </p:sp>
      <p:sp>
        <p:nvSpPr>
          <p:cNvPr id="6" name="Text Placeholder 5">
            <a:extLst>
              <a:ext uri="{FF2B5EF4-FFF2-40B4-BE49-F238E27FC236}">
                <a16:creationId xmlns:a16="http://schemas.microsoft.com/office/drawing/2014/main" id="{9DFA8D98-CB4D-4FBC-BB40-D19D713213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9554" name="Title 1">
            <a:extLst>
              <a:ext uri="{FF2B5EF4-FFF2-40B4-BE49-F238E27FC236}">
                <a16:creationId xmlns:a16="http://schemas.microsoft.com/office/drawing/2014/main" id="{B13B2890-38FB-4BF4-B1D6-0502BDEC5262}"/>
              </a:ext>
            </a:extLst>
          </p:cNvPr>
          <p:cNvSpPr>
            <a:spLocks noGrp="1"/>
          </p:cNvSpPr>
          <p:nvPr>
            <p:ph type="ctrTitle"/>
          </p:nvPr>
        </p:nvSpPr>
        <p:spPr>
          <a:xfrm>
            <a:off x="76200" y="1514475"/>
            <a:ext cx="12039600" cy="4352925"/>
          </a:xfrm>
        </p:spPr>
        <p:txBody>
          <a:bodyPr/>
          <a:lstStyle/>
          <a:p>
            <a:r>
              <a:rPr lang="en-US" altLang="en-US"/>
              <a:t>Her gates are twelve </a:t>
            </a:r>
            <a:br>
              <a:rPr lang="en-US" altLang="en-US"/>
            </a:br>
            <a:r>
              <a:rPr lang="en-US" altLang="en-US"/>
              <a:t>in number, </a:t>
            </a:r>
            <a:br>
              <a:rPr lang="en-US" altLang="en-US"/>
            </a:br>
            <a:r>
              <a:rPr lang="en-US" altLang="en-US"/>
              <a:t>an angel at each one, </a:t>
            </a:r>
          </a:p>
        </p:txBody>
      </p:sp>
      <p:sp>
        <p:nvSpPr>
          <p:cNvPr id="6" name="Text Placeholder 5">
            <a:extLst>
              <a:ext uri="{FF2B5EF4-FFF2-40B4-BE49-F238E27FC236}">
                <a16:creationId xmlns:a16="http://schemas.microsoft.com/office/drawing/2014/main" id="{D296BC51-9AA6-455C-BBA6-545827757E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0578" name="Title 1">
            <a:extLst>
              <a:ext uri="{FF2B5EF4-FFF2-40B4-BE49-F238E27FC236}">
                <a16:creationId xmlns:a16="http://schemas.microsoft.com/office/drawing/2014/main" id="{3169578B-BC8F-459D-B18C-F1E5AFB6378A}"/>
              </a:ext>
            </a:extLst>
          </p:cNvPr>
          <p:cNvSpPr>
            <a:spLocks noGrp="1"/>
          </p:cNvSpPr>
          <p:nvPr>
            <p:ph type="ctrTitle"/>
          </p:nvPr>
        </p:nvSpPr>
        <p:spPr>
          <a:xfrm>
            <a:off x="76200" y="1514475"/>
            <a:ext cx="12039600" cy="4352925"/>
          </a:xfrm>
        </p:spPr>
        <p:txBody>
          <a:bodyPr/>
          <a:lstStyle/>
          <a:p>
            <a:r>
              <a:rPr lang="en-US" altLang="en-US"/>
              <a:t>And each of her foundations </a:t>
            </a:r>
            <a:br>
              <a:rPr lang="en-US" altLang="en-US"/>
            </a:br>
            <a:r>
              <a:rPr lang="en-US" altLang="en-US"/>
              <a:t>is set with precious stones.</a:t>
            </a:r>
          </a:p>
        </p:txBody>
      </p:sp>
      <p:sp>
        <p:nvSpPr>
          <p:cNvPr id="6" name="Text Placeholder 5">
            <a:extLst>
              <a:ext uri="{FF2B5EF4-FFF2-40B4-BE49-F238E27FC236}">
                <a16:creationId xmlns:a16="http://schemas.microsoft.com/office/drawing/2014/main" id="{E954EB10-FD5C-4997-9410-716DB6F4B0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1602" name="Title 1">
            <a:extLst>
              <a:ext uri="{FF2B5EF4-FFF2-40B4-BE49-F238E27FC236}">
                <a16:creationId xmlns:a16="http://schemas.microsoft.com/office/drawing/2014/main" id="{3A44F1BF-2E19-45CC-BB4A-BDECE938160D}"/>
              </a:ext>
            </a:extLst>
          </p:cNvPr>
          <p:cNvSpPr>
            <a:spLocks noGrp="1"/>
          </p:cNvSpPr>
          <p:nvPr>
            <p:ph type="ctrTitle"/>
          </p:nvPr>
        </p:nvSpPr>
        <p:spPr>
          <a:xfrm>
            <a:off x="76200" y="1514475"/>
            <a:ext cx="12039600" cy="4352925"/>
          </a:xfrm>
        </p:spPr>
        <p:txBody>
          <a:bodyPr/>
          <a:lstStyle/>
          <a:p>
            <a:r>
              <a:rPr lang="en-US" altLang="en-US"/>
              <a:t>From the Father’s throne, </a:t>
            </a:r>
            <a:br>
              <a:rPr lang="en-US" altLang="en-US"/>
            </a:br>
            <a:r>
              <a:rPr lang="en-US" altLang="en-US"/>
              <a:t>a river as clear </a:t>
            </a:r>
            <a:br>
              <a:rPr lang="en-US" altLang="en-US"/>
            </a:br>
            <a:r>
              <a:rPr lang="en-US" altLang="en-US"/>
              <a:t>as crystal flows, </a:t>
            </a:r>
          </a:p>
        </p:txBody>
      </p:sp>
      <p:sp>
        <p:nvSpPr>
          <p:cNvPr id="3" name="Text Placeholder 2">
            <a:extLst>
              <a:ext uri="{FF2B5EF4-FFF2-40B4-BE49-F238E27FC236}">
                <a16:creationId xmlns:a16="http://schemas.microsoft.com/office/drawing/2014/main" id="{C3C234DC-3375-455D-B2F7-63CFD5F6747B}"/>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2626" name="Title 1">
            <a:extLst>
              <a:ext uri="{FF2B5EF4-FFF2-40B4-BE49-F238E27FC236}">
                <a16:creationId xmlns:a16="http://schemas.microsoft.com/office/drawing/2014/main" id="{46C8AC2B-B45A-41C7-9835-FADD86FE2590}"/>
              </a:ext>
            </a:extLst>
          </p:cNvPr>
          <p:cNvSpPr>
            <a:spLocks noGrp="1"/>
          </p:cNvSpPr>
          <p:nvPr>
            <p:ph type="ctrTitle"/>
          </p:nvPr>
        </p:nvSpPr>
        <p:spPr>
          <a:xfrm>
            <a:off x="76200" y="1514475"/>
            <a:ext cx="12039600" cy="4352925"/>
          </a:xfrm>
        </p:spPr>
        <p:txBody>
          <a:bodyPr/>
          <a:lstStyle/>
          <a:p>
            <a:r>
              <a:rPr lang="en-US" altLang="en-US"/>
              <a:t>And on its banks forever </a:t>
            </a:r>
            <a:br>
              <a:rPr lang="en-US" altLang="en-US"/>
            </a:br>
            <a:r>
              <a:rPr lang="en-US" altLang="en-US"/>
              <a:t>the tree of life shall grow. </a:t>
            </a:r>
          </a:p>
        </p:txBody>
      </p:sp>
      <p:sp>
        <p:nvSpPr>
          <p:cNvPr id="6" name="Text Placeholder 5">
            <a:extLst>
              <a:ext uri="{FF2B5EF4-FFF2-40B4-BE49-F238E27FC236}">
                <a16:creationId xmlns:a16="http://schemas.microsoft.com/office/drawing/2014/main" id="{C9F0714A-1377-4111-802B-AB16332CE2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3650" name="Title 1">
            <a:extLst>
              <a:ext uri="{FF2B5EF4-FFF2-40B4-BE49-F238E27FC236}">
                <a16:creationId xmlns:a16="http://schemas.microsoft.com/office/drawing/2014/main" id="{11C894CD-4624-445C-A641-467DBC3B4394}"/>
              </a:ext>
            </a:extLst>
          </p:cNvPr>
          <p:cNvSpPr>
            <a:spLocks noGrp="1"/>
          </p:cNvSpPr>
          <p:nvPr>
            <p:ph type="ctrTitle"/>
          </p:nvPr>
        </p:nvSpPr>
        <p:spPr>
          <a:xfrm>
            <a:off x="76200" y="1514475"/>
            <a:ext cx="12039600" cy="4352925"/>
          </a:xfrm>
        </p:spPr>
        <p:txBody>
          <a:bodyPr/>
          <a:lstStyle/>
          <a:p>
            <a:r>
              <a:rPr lang="en-US" altLang="en-US"/>
              <a:t>Its leaves shall heal the nations, </a:t>
            </a:r>
            <a:br>
              <a:rPr lang="en-US" altLang="en-US"/>
            </a:br>
            <a:r>
              <a:rPr lang="en-US" altLang="en-US"/>
              <a:t>its fruit shall be for food. </a:t>
            </a:r>
          </a:p>
        </p:txBody>
      </p:sp>
      <p:sp>
        <p:nvSpPr>
          <p:cNvPr id="6" name="Text Placeholder 5">
            <a:extLst>
              <a:ext uri="{FF2B5EF4-FFF2-40B4-BE49-F238E27FC236}">
                <a16:creationId xmlns:a16="http://schemas.microsoft.com/office/drawing/2014/main" id="{32D4E700-F1D3-433A-ABD9-FDBC930A0C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4674" name="Title 1">
            <a:extLst>
              <a:ext uri="{FF2B5EF4-FFF2-40B4-BE49-F238E27FC236}">
                <a16:creationId xmlns:a16="http://schemas.microsoft.com/office/drawing/2014/main" id="{50C7E6FE-ABEF-416D-AD23-71E2204E403A}"/>
              </a:ext>
            </a:extLst>
          </p:cNvPr>
          <p:cNvSpPr>
            <a:spLocks noGrp="1"/>
          </p:cNvSpPr>
          <p:nvPr>
            <p:ph type="ctrTitle"/>
          </p:nvPr>
        </p:nvSpPr>
        <p:spPr>
          <a:xfrm>
            <a:off x="76200" y="1514475"/>
            <a:ext cx="12039600" cy="4352925"/>
          </a:xfrm>
        </p:spPr>
        <p:txBody>
          <a:bodyPr/>
          <a:lstStyle/>
          <a:p>
            <a:r>
              <a:rPr lang="en-US" altLang="en-US"/>
              <a:t>And there shall be </a:t>
            </a:r>
            <a:br>
              <a:rPr lang="en-US" altLang="en-US"/>
            </a:br>
            <a:r>
              <a:rPr lang="en-US" altLang="en-US"/>
              <a:t>no more curse there, </a:t>
            </a:r>
            <a:br>
              <a:rPr lang="en-US" altLang="en-US"/>
            </a:br>
            <a:r>
              <a:rPr lang="en-US" altLang="en-US"/>
              <a:t>but all shall be for good.</a:t>
            </a:r>
          </a:p>
        </p:txBody>
      </p:sp>
      <p:sp>
        <p:nvSpPr>
          <p:cNvPr id="6" name="Text Placeholder 5">
            <a:extLst>
              <a:ext uri="{FF2B5EF4-FFF2-40B4-BE49-F238E27FC236}">
                <a16:creationId xmlns:a16="http://schemas.microsoft.com/office/drawing/2014/main" id="{3931A6D5-8BFE-4032-8248-B6A41BDAC8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5698" name="Title 1">
            <a:extLst>
              <a:ext uri="{FF2B5EF4-FFF2-40B4-BE49-F238E27FC236}">
                <a16:creationId xmlns:a16="http://schemas.microsoft.com/office/drawing/2014/main" id="{BB513C39-B272-4E99-9867-F2C608173C94}"/>
              </a:ext>
            </a:extLst>
          </p:cNvPr>
          <p:cNvSpPr>
            <a:spLocks noGrp="1"/>
          </p:cNvSpPr>
          <p:nvPr>
            <p:ph type="ctrTitle"/>
          </p:nvPr>
        </p:nvSpPr>
        <p:spPr>
          <a:xfrm>
            <a:off x="76200" y="1514475"/>
            <a:ext cx="12039600" cy="4352925"/>
          </a:xfrm>
        </p:spPr>
        <p:txBody>
          <a:bodyPr/>
          <a:lstStyle/>
          <a:p>
            <a:r>
              <a:rPr lang="en-US" altLang="en-US"/>
              <a:t>They shall need </a:t>
            </a:r>
            <a:br>
              <a:rPr lang="en-US" altLang="en-US"/>
            </a:br>
            <a:r>
              <a:rPr lang="en-US" altLang="en-US"/>
              <a:t>no sun by day there, </a:t>
            </a:r>
            <a:br>
              <a:rPr lang="en-US" altLang="en-US"/>
            </a:br>
            <a:r>
              <a:rPr lang="en-US" altLang="en-US"/>
              <a:t>nor moon to shine by night, </a:t>
            </a:r>
          </a:p>
        </p:txBody>
      </p:sp>
      <p:sp>
        <p:nvSpPr>
          <p:cNvPr id="3" name="Text Placeholder 2">
            <a:extLst>
              <a:ext uri="{FF2B5EF4-FFF2-40B4-BE49-F238E27FC236}">
                <a16:creationId xmlns:a16="http://schemas.microsoft.com/office/drawing/2014/main" id="{BA9672E0-B4B3-41A4-B932-31E77FF622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22" name="Title 1">
            <a:extLst>
              <a:ext uri="{FF2B5EF4-FFF2-40B4-BE49-F238E27FC236}">
                <a16:creationId xmlns:a16="http://schemas.microsoft.com/office/drawing/2014/main" id="{364F54ED-8CCF-41C2-858F-693E2DB8BEFF}"/>
              </a:ext>
            </a:extLst>
          </p:cNvPr>
          <p:cNvSpPr>
            <a:spLocks noGrp="1"/>
          </p:cNvSpPr>
          <p:nvPr>
            <p:ph type="ctrTitle"/>
          </p:nvPr>
        </p:nvSpPr>
        <p:spPr>
          <a:xfrm>
            <a:off x="76200" y="1514475"/>
            <a:ext cx="12039600" cy="4352925"/>
          </a:xfrm>
        </p:spPr>
        <p:txBody>
          <a:bodyPr/>
          <a:lstStyle/>
          <a:p>
            <a:r>
              <a:rPr lang="en-US" altLang="en-US"/>
              <a:t>For the glory of their God and </a:t>
            </a:r>
            <a:br>
              <a:rPr lang="en-US" altLang="en-US"/>
            </a:br>
            <a:r>
              <a:rPr lang="en-US" altLang="en-US"/>
              <a:t>the Lamb shall be its light. </a:t>
            </a:r>
          </a:p>
        </p:txBody>
      </p:sp>
      <p:sp>
        <p:nvSpPr>
          <p:cNvPr id="6" name="Text Placeholder 5">
            <a:extLst>
              <a:ext uri="{FF2B5EF4-FFF2-40B4-BE49-F238E27FC236}">
                <a16:creationId xmlns:a16="http://schemas.microsoft.com/office/drawing/2014/main" id="{F7123A00-BA9D-4ACA-8A2E-23FE741724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7746" name="Title 1">
            <a:extLst>
              <a:ext uri="{FF2B5EF4-FFF2-40B4-BE49-F238E27FC236}">
                <a16:creationId xmlns:a16="http://schemas.microsoft.com/office/drawing/2014/main" id="{7739905F-AD46-44AB-B0B8-4D55E9BD06E1}"/>
              </a:ext>
            </a:extLst>
          </p:cNvPr>
          <p:cNvSpPr>
            <a:spLocks noGrp="1"/>
          </p:cNvSpPr>
          <p:nvPr>
            <p:ph type="ctrTitle"/>
          </p:nvPr>
        </p:nvSpPr>
        <p:spPr>
          <a:xfrm>
            <a:off x="76200" y="1514475"/>
            <a:ext cx="12039600" cy="4352925"/>
          </a:xfrm>
        </p:spPr>
        <p:txBody>
          <a:bodyPr/>
          <a:lstStyle/>
          <a:p>
            <a:r>
              <a:rPr lang="en-US" altLang="en-US"/>
              <a:t>His saints shall reign forever, </a:t>
            </a:r>
            <a:br>
              <a:rPr lang="en-US" altLang="en-US"/>
            </a:br>
            <a:r>
              <a:rPr lang="en-US" altLang="en-US"/>
              <a:t>from death they shall be free. </a:t>
            </a:r>
          </a:p>
        </p:txBody>
      </p:sp>
      <p:sp>
        <p:nvSpPr>
          <p:cNvPr id="6" name="Text Placeholder 5">
            <a:extLst>
              <a:ext uri="{FF2B5EF4-FFF2-40B4-BE49-F238E27FC236}">
                <a16:creationId xmlns:a16="http://schemas.microsoft.com/office/drawing/2014/main" id="{DBEF7BC2-4935-41E9-A830-DF00272FF3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8770" name="Title 1">
            <a:extLst>
              <a:ext uri="{FF2B5EF4-FFF2-40B4-BE49-F238E27FC236}">
                <a16:creationId xmlns:a16="http://schemas.microsoft.com/office/drawing/2014/main" id="{5AD65B47-86FC-467C-9790-40C38FB32CB4}"/>
              </a:ext>
            </a:extLst>
          </p:cNvPr>
          <p:cNvSpPr>
            <a:spLocks noGrp="1"/>
          </p:cNvSpPr>
          <p:nvPr>
            <p:ph type="ctrTitle"/>
          </p:nvPr>
        </p:nvSpPr>
        <p:spPr>
          <a:xfrm>
            <a:off x="76200" y="1514475"/>
            <a:ext cx="12039600" cy="4352925"/>
          </a:xfrm>
        </p:spPr>
        <p:txBody>
          <a:bodyPr/>
          <a:lstStyle/>
          <a:p>
            <a:r>
              <a:rPr lang="en-US" altLang="en-US"/>
              <a:t>God will dwell </a:t>
            </a:r>
            <a:br>
              <a:rPr lang="en-US" altLang="en-US"/>
            </a:br>
            <a:r>
              <a:rPr lang="en-US" altLang="en-US"/>
              <a:t>among His people </a:t>
            </a:r>
            <a:br>
              <a:rPr lang="en-US" altLang="en-US"/>
            </a:br>
            <a:r>
              <a:rPr lang="en-US" altLang="en-US"/>
              <a:t>for all eternity.</a:t>
            </a:r>
          </a:p>
        </p:txBody>
      </p:sp>
      <p:sp>
        <p:nvSpPr>
          <p:cNvPr id="6" name="Text Placeholder 5">
            <a:extLst>
              <a:ext uri="{FF2B5EF4-FFF2-40B4-BE49-F238E27FC236}">
                <a16:creationId xmlns:a16="http://schemas.microsoft.com/office/drawing/2014/main" id="{225DE839-2710-4401-B0D4-F09BB30CBF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2626" name="Title 1">
            <a:extLst>
              <a:ext uri="{FF2B5EF4-FFF2-40B4-BE49-F238E27FC236}">
                <a16:creationId xmlns:a16="http://schemas.microsoft.com/office/drawing/2014/main" id="{6FF604DE-CE1D-4C7D-8310-63A68F9E03AF}"/>
              </a:ext>
            </a:extLst>
          </p:cNvPr>
          <p:cNvSpPr>
            <a:spLocks noGrp="1"/>
          </p:cNvSpPr>
          <p:nvPr>
            <p:ph type="ctrTitle"/>
          </p:nvPr>
        </p:nvSpPr>
        <p:spPr>
          <a:xfrm>
            <a:off x="914400" y="1895475"/>
            <a:ext cx="10363200" cy="3362325"/>
          </a:xfrm>
        </p:spPr>
        <p:txBody>
          <a:bodyPr/>
          <a:lstStyle/>
          <a:p>
            <a:pPr>
              <a:defRPr/>
            </a:pPr>
            <a:r>
              <a:rPr lang="en-US" altLang="x-none"/>
              <a:t>All Things Bright </a:t>
            </a:r>
            <a:br>
              <a:rPr lang="en-US" altLang="x-none"/>
            </a:br>
            <a:r>
              <a:rPr lang="en-US" altLang="x-none"/>
              <a:t>and Beautiful</a:t>
            </a:r>
            <a:endParaRPr lang="en-US" altLang="x-none" dirty="0"/>
          </a:p>
        </p:txBody>
      </p:sp>
      <p:sp>
        <p:nvSpPr>
          <p:cNvPr id="3" name="Text Placeholder 2">
            <a:extLst>
              <a:ext uri="{FF2B5EF4-FFF2-40B4-BE49-F238E27FC236}">
                <a16:creationId xmlns:a16="http://schemas.microsoft.com/office/drawing/2014/main" id="{3782270A-24A4-4EBB-928E-DBDA84466DA2}"/>
              </a:ext>
            </a:extLst>
          </p:cNvPr>
          <p:cNvSpPr>
            <a:spLocks noGrp="1"/>
          </p:cNvSpPr>
          <p:nvPr>
            <p:ph type="body" sz="quarter" idx="10"/>
          </p:nvPr>
        </p:nvSpPr>
        <p:spPr>
          <a:xfrm>
            <a:off x="914400" y="692150"/>
            <a:ext cx="10363200" cy="831850"/>
          </a:xfrm>
        </p:spPr>
        <p:txBody>
          <a:bodyPr/>
          <a:lstStyle/>
          <a:p>
            <a:pPr>
              <a:defRPr/>
            </a:pPr>
            <a:r>
              <a:rPr lang="en-US" altLang="x-none"/>
              <a:t>Hymn 110</a:t>
            </a:r>
            <a:endParaRPr lang="en-US" dirty="0"/>
          </a:p>
        </p:txBody>
      </p:sp>
      <p:sp>
        <p:nvSpPr>
          <p:cNvPr id="9" name="Text Placeholder 8">
            <a:extLst>
              <a:ext uri="{FF2B5EF4-FFF2-40B4-BE49-F238E27FC236}">
                <a16:creationId xmlns:a16="http://schemas.microsoft.com/office/drawing/2014/main" id="{2C17F1D9-2A9B-41F8-A78F-03996F477A9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1842" name="Title 1">
            <a:extLst>
              <a:ext uri="{FF2B5EF4-FFF2-40B4-BE49-F238E27FC236}">
                <a16:creationId xmlns:a16="http://schemas.microsoft.com/office/drawing/2014/main" id="{1A5069E3-05CF-45BA-98E4-1B74EC616EF4}"/>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3779ED29-DEBB-4E6C-BEA5-09EF4C2F2CD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2866" name="Title 1">
            <a:extLst>
              <a:ext uri="{FF2B5EF4-FFF2-40B4-BE49-F238E27FC236}">
                <a16:creationId xmlns:a16="http://schemas.microsoft.com/office/drawing/2014/main" id="{41CA674E-F94A-4902-A601-28D44F0F01A1}"/>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5442A5D3-94F4-45AD-841F-5397587AD7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3890" name="Title 1">
            <a:extLst>
              <a:ext uri="{FF2B5EF4-FFF2-40B4-BE49-F238E27FC236}">
                <a16:creationId xmlns:a16="http://schemas.microsoft.com/office/drawing/2014/main" id="{18F56759-D140-4F80-8968-92DE37F02863}"/>
              </a:ext>
            </a:extLst>
          </p:cNvPr>
          <p:cNvSpPr>
            <a:spLocks noGrp="1"/>
          </p:cNvSpPr>
          <p:nvPr>
            <p:ph type="ctrTitle"/>
          </p:nvPr>
        </p:nvSpPr>
        <p:spPr>
          <a:xfrm>
            <a:off x="76200" y="1514475"/>
            <a:ext cx="12039600" cy="4352925"/>
          </a:xfrm>
        </p:spPr>
        <p:txBody>
          <a:bodyPr/>
          <a:lstStyle/>
          <a:p>
            <a:r>
              <a:rPr lang="en-US" altLang="en-US"/>
              <a:t>Each little flow’r that opens, </a:t>
            </a:r>
            <a:br>
              <a:rPr lang="en-US" altLang="en-US"/>
            </a:br>
            <a:r>
              <a:rPr lang="en-US" altLang="en-US"/>
              <a:t>each little bird that sings, </a:t>
            </a:r>
          </a:p>
        </p:txBody>
      </p:sp>
      <p:sp>
        <p:nvSpPr>
          <p:cNvPr id="3" name="Text Placeholder 2">
            <a:extLst>
              <a:ext uri="{FF2B5EF4-FFF2-40B4-BE49-F238E27FC236}">
                <a16:creationId xmlns:a16="http://schemas.microsoft.com/office/drawing/2014/main" id="{0A23CC9A-0224-4E1A-BD3F-8B37305AB92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4914" name="Title 1">
            <a:extLst>
              <a:ext uri="{FF2B5EF4-FFF2-40B4-BE49-F238E27FC236}">
                <a16:creationId xmlns:a16="http://schemas.microsoft.com/office/drawing/2014/main" id="{4127D1EE-E9D8-4F51-AEC8-7D6E25E54344}"/>
              </a:ext>
            </a:extLst>
          </p:cNvPr>
          <p:cNvSpPr>
            <a:spLocks noGrp="1"/>
          </p:cNvSpPr>
          <p:nvPr>
            <p:ph type="ctrTitle"/>
          </p:nvPr>
        </p:nvSpPr>
        <p:spPr>
          <a:xfrm>
            <a:off x="76200" y="1514475"/>
            <a:ext cx="12039600" cy="4352925"/>
          </a:xfrm>
        </p:spPr>
        <p:txBody>
          <a:bodyPr/>
          <a:lstStyle/>
          <a:p>
            <a:r>
              <a:rPr lang="en-US" altLang="en-US"/>
              <a:t>He made their glowing colors, </a:t>
            </a:r>
            <a:br>
              <a:rPr lang="en-US" altLang="en-US"/>
            </a:br>
            <a:r>
              <a:rPr lang="en-US" altLang="en-US"/>
              <a:t>He made their tiny wings:</a:t>
            </a:r>
          </a:p>
        </p:txBody>
      </p:sp>
      <p:sp>
        <p:nvSpPr>
          <p:cNvPr id="6" name="Text Placeholder 5">
            <a:extLst>
              <a:ext uri="{FF2B5EF4-FFF2-40B4-BE49-F238E27FC236}">
                <a16:creationId xmlns:a16="http://schemas.microsoft.com/office/drawing/2014/main" id="{40339462-E548-409C-B181-FAAE47E598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5938" name="Title 1">
            <a:extLst>
              <a:ext uri="{FF2B5EF4-FFF2-40B4-BE49-F238E27FC236}">
                <a16:creationId xmlns:a16="http://schemas.microsoft.com/office/drawing/2014/main" id="{4AD86413-4C03-4ACA-863C-4061847338A8}"/>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E5F73C84-7B1A-4A95-8485-A29A9BC770C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Title 1">
            <a:extLst>
              <a:ext uri="{FF2B5EF4-FFF2-40B4-BE49-F238E27FC236}">
                <a16:creationId xmlns:a16="http://schemas.microsoft.com/office/drawing/2014/main" id="{22723FBD-98B2-4361-8175-8BE9AF972898}"/>
              </a:ext>
            </a:extLst>
          </p:cNvPr>
          <p:cNvSpPr>
            <a:spLocks noGrp="1"/>
          </p:cNvSpPr>
          <p:nvPr>
            <p:ph type="ctrTitle"/>
          </p:nvPr>
        </p:nvSpPr>
        <p:spPr>
          <a:xfrm>
            <a:off x="914400" y="1895475"/>
            <a:ext cx="10363200" cy="3362325"/>
          </a:xfrm>
        </p:spPr>
        <p:txBody>
          <a:bodyPr/>
          <a:lstStyle/>
          <a:p>
            <a:pPr>
              <a:defRPr/>
            </a:pPr>
            <a:r>
              <a:rPr lang="en-US" altLang="x-none"/>
              <a:t>Most Perfect Is </a:t>
            </a:r>
            <a:br>
              <a:rPr lang="en-US" altLang="x-none"/>
            </a:br>
            <a:r>
              <a:rPr lang="en-US" altLang="x-none"/>
              <a:t>the Law of God</a:t>
            </a:r>
            <a:endParaRPr lang="en-US" altLang="x-none" dirty="0"/>
          </a:p>
        </p:txBody>
      </p:sp>
      <p:sp>
        <p:nvSpPr>
          <p:cNvPr id="3" name="Text Placeholder 2">
            <a:extLst>
              <a:ext uri="{FF2B5EF4-FFF2-40B4-BE49-F238E27FC236}">
                <a16:creationId xmlns:a16="http://schemas.microsoft.com/office/drawing/2014/main" id="{757902F6-3E95-499C-BD73-0132F1F38980}"/>
              </a:ext>
            </a:extLst>
          </p:cNvPr>
          <p:cNvSpPr>
            <a:spLocks noGrp="1"/>
          </p:cNvSpPr>
          <p:nvPr>
            <p:ph type="body" sz="quarter" idx="10"/>
          </p:nvPr>
        </p:nvSpPr>
        <p:spPr>
          <a:xfrm>
            <a:off x="914400" y="692150"/>
            <a:ext cx="10363200" cy="831850"/>
          </a:xfrm>
        </p:spPr>
        <p:txBody>
          <a:bodyPr/>
          <a:lstStyle/>
          <a:p>
            <a:pPr>
              <a:defRPr/>
            </a:pPr>
            <a:r>
              <a:rPr lang="en-US" altLang="x-none"/>
              <a:t>Hymn 12</a:t>
            </a:r>
            <a:endParaRPr lang="en-US" dirty="0"/>
          </a:p>
        </p:txBody>
      </p:sp>
      <p:sp>
        <p:nvSpPr>
          <p:cNvPr id="9" name="Text Placeholder 8">
            <a:extLst>
              <a:ext uri="{FF2B5EF4-FFF2-40B4-BE49-F238E27FC236}">
                <a16:creationId xmlns:a16="http://schemas.microsoft.com/office/drawing/2014/main" id="{82AED7D4-FDBA-441E-9558-6C0E69FAC67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62" name="Title 1">
            <a:extLst>
              <a:ext uri="{FF2B5EF4-FFF2-40B4-BE49-F238E27FC236}">
                <a16:creationId xmlns:a16="http://schemas.microsoft.com/office/drawing/2014/main" id="{3BBE1A89-BA04-4873-904C-47F77F7AEC32}"/>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DE1E5A36-64DD-482F-8E3D-948E06FB1C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7986" name="Title 1">
            <a:extLst>
              <a:ext uri="{FF2B5EF4-FFF2-40B4-BE49-F238E27FC236}">
                <a16:creationId xmlns:a16="http://schemas.microsoft.com/office/drawing/2014/main" id="{DAC6936F-AE5A-4CED-A067-72742A016585}"/>
              </a:ext>
            </a:extLst>
          </p:cNvPr>
          <p:cNvSpPr>
            <a:spLocks noGrp="1"/>
          </p:cNvSpPr>
          <p:nvPr>
            <p:ph type="ctrTitle"/>
          </p:nvPr>
        </p:nvSpPr>
        <p:spPr>
          <a:xfrm>
            <a:off x="76200" y="1514475"/>
            <a:ext cx="12039600" cy="4352925"/>
          </a:xfrm>
        </p:spPr>
        <p:txBody>
          <a:bodyPr/>
          <a:lstStyle/>
          <a:p>
            <a:r>
              <a:rPr lang="en-US" altLang="en-US"/>
              <a:t>The purpleheaded mountain, </a:t>
            </a:r>
            <a:br>
              <a:rPr lang="en-US" altLang="en-US"/>
            </a:br>
            <a:r>
              <a:rPr lang="en-US" altLang="en-US"/>
              <a:t>the river running by, </a:t>
            </a:r>
          </a:p>
        </p:txBody>
      </p:sp>
      <p:sp>
        <p:nvSpPr>
          <p:cNvPr id="3" name="Text Placeholder 2">
            <a:extLst>
              <a:ext uri="{FF2B5EF4-FFF2-40B4-BE49-F238E27FC236}">
                <a16:creationId xmlns:a16="http://schemas.microsoft.com/office/drawing/2014/main" id="{5FB330EC-4AF5-40D9-A4F4-7425C05E97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9010" name="Title 1">
            <a:extLst>
              <a:ext uri="{FF2B5EF4-FFF2-40B4-BE49-F238E27FC236}">
                <a16:creationId xmlns:a16="http://schemas.microsoft.com/office/drawing/2014/main" id="{63060B3A-D6A4-4DDF-AC60-AC832420979B}"/>
              </a:ext>
            </a:extLst>
          </p:cNvPr>
          <p:cNvSpPr>
            <a:spLocks noGrp="1"/>
          </p:cNvSpPr>
          <p:nvPr>
            <p:ph type="ctrTitle"/>
          </p:nvPr>
        </p:nvSpPr>
        <p:spPr>
          <a:xfrm>
            <a:off x="76200" y="1514475"/>
            <a:ext cx="12039600" cy="4352925"/>
          </a:xfrm>
        </p:spPr>
        <p:txBody>
          <a:bodyPr/>
          <a:lstStyle/>
          <a:p>
            <a:r>
              <a:rPr lang="en-US" altLang="en-US"/>
              <a:t>The sunset, and the morning </a:t>
            </a:r>
            <a:br>
              <a:rPr lang="en-US" altLang="en-US"/>
            </a:br>
            <a:r>
              <a:rPr lang="en-US" altLang="en-US"/>
              <a:t>that brightens up the sky:</a:t>
            </a:r>
          </a:p>
        </p:txBody>
      </p:sp>
      <p:sp>
        <p:nvSpPr>
          <p:cNvPr id="6" name="Text Placeholder 5">
            <a:extLst>
              <a:ext uri="{FF2B5EF4-FFF2-40B4-BE49-F238E27FC236}">
                <a16:creationId xmlns:a16="http://schemas.microsoft.com/office/drawing/2014/main" id="{F51824D7-EBC4-4FCC-B130-4C9796C1A8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0034" name="Title 1">
            <a:extLst>
              <a:ext uri="{FF2B5EF4-FFF2-40B4-BE49-F238E27FC236}">
                <a16:creationId xmlns:a16="http://schemas.microsoft.com/office/drawing/2014/main" id="{4847501C-BCE5-48E3-BCD6-144390C5E8AF}"/>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DECEE4F2-1E67-4703-BFD0-A510FC00333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1058" name="Title 1">
            <a:extLst>
              <a:ext uri="{FF2B5EF4-FFF2-40B4-BE49-F238E27FC236}">
                <a16:creationId xmlns:a16="http://schemas.microsoft.com/office/drawing/2014/main" id="{A19351D3-7AC5-44CC-BBCC-64CEB3D95613}"/>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0C6FB564-666A-4B62-B069-A53BAC712F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2082" name="Title 1">
            <a:extLst>
              <a:ext uri="{FF2B5EF4-FFF2-40B4-BE49-F238E27FC236}">
                <a16:creationId xmlns:a16="http://schemas.microsoft.com/office/drawing/2014/main" id="{BF9C644F-7EF9-4E2C-8C02-A325622E5893}"/>
              </a:ext>
            </a:extLst>
          </p:cNvPr>
          <p:cNvSpPr>
            <a:spLocks noGrp="1"/>
          </p:cNvSpPr>
          <p:nvPr>
            <p:ph type="ctrTitle"/>
          </p:nvPr>
        </p:nvSpPr>
        <p:spPr>
          <a:xfrm>
            <a:off x="76200" y="1514475"/>
            <a:ext cx="12039600" cy="4352925"/>
          </a:xfrm>
        </p:spPr>
        <p:txBody>
          <a:bodyPr/>
          <a:lstStyle/>
          <a:p>
            <a:r>
              <a:rPr lang="en-US" altLang="en-US"/>
              <a:t>The cold wind in the winter, </a:t>
            </a:r>
            <a:br>
              <a:rPr lang="en-US" altLang="en-US"/>
            </a:br>
            <a:r>
              <a:rPr lang="en-US" altLang="en-US"/>
              <a:t>the pleasant summer sun, </a:t>
            </a:r>
          </a:p>
        </p:txBody>
      </p:sp>
      <p:sp>
        <p:nvSpPr>
          <p:cNvPr id="3" name="Text Placeholder 2">
            <a:extLst>
              <a:ext uri="{FF2B5EF4-FFF2-40B4-BE49-F238E27FC236}">
                <a16:creationId xmlns:a16="http://schemas.microsoft.com/office/drawing/2014/main" id="{EC271144-AB57-46D7-8E2B-E7FD603D0FD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3106" name="Title 1">
            <a:extLst>
              <a:ext uri="{FF2B5EF4-FFF2-40B4-BE49-F238E27FC236}">
                <a16:creationId xmlns:a16="http://schemas.microsoft.com/office/drawing/2014/main" id="{562F4BDE-012F-4E22-A3C0-FA1D3BD50622}"/>
              </a:ext>
            </a:extLst>
          </p:cNvPr>
          <p:cNvSpPr>
            <a:spLocks noGrp="1"/>
          </p:cNvSpPr>
          <p:nvPr>
            <p:ph type="ctrTitle"/>
          </p:nvPr>
        </p:nvSpPr>
        <p:spPr>
          <a:xfrm>
            <a:off x="76200" y="1514475"/>
            <a:ext cx="12039600" cy="4352925"/>
          </a:xfrm>
        </p:spPr>
        <p:txBody>
          <a:bodyPr/>
          <a:lstStyle/>
          <a:p>
            <a:r>
              <a:rPr lang="en-US" altLang="en-US"/>
              <a:t>The ripe fruits in the garden, </a:t>
            </a:r>
            <a:br>
              <a:rPr lang="en-US" altLang="en-US"/>
            </a:br>
            <a:r>
              <a:rPr lang="en-US" altLang="en-US"/>
              <a:t>He made them ev’ry one:</a:t>
            </a:r>
          </a:p>
        </p:txBody>
      </p:sp>
      <p:sp>
        <p:nvSpPr>
          <p:cNvPr id="6" name="Text Placeholder 5">
            <a:extLst>
              <a:ext uri="{FF2B5EF4-FFF2-40B4-BE49-F238E27FC236}">
                <a16:creationId xmlns:a16="http://schemas.microsoft.com/office/drawing/2014/main" id="{31D173D4-B938-4284-A12B-C0875ED306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4130" name="Title 1">
            <a:extLst>
              <a:ext uri="{FF2B5EF4-FFF2-40B4-BE49-F238E27FC236}">
                <a16:creationId xmlns:a16="http://schemas.microsoft.com/office/drawing/2014/main" id="{2D6B2A06-A5ED-486A-B6B4-BCD736FCAAD2}"/>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3CEAC20D-3E5F-4F2E-B5E0-0E6D8F926BC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5154" name="Title 1">
            <a:extLst>
              <a:ext uri="{FF2B5EF4-FFF2-40B4-BE49-F238E27FC236}">
                <a16:creationId xmlns:a16="http://schemas.microsoft.com/office/drawing/2014/main" id="{E7A26299-9FBC-4C70-87CF-0A7333794DF7}"/>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33184711-B27A-425E-A63D-050DE129A9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6178" name="Title 1">
            <a:extLst>
              <a:ext uri="{FF2B5EF4-FFF2-40B4-BE49-F238E27FC236}">
                <a16:creationId xmlns:a16="http://schemas.microsoft.com/office/drawing/2014/main" id="{43A58350-94E4-4158-963B-D5F51BDFAB25}"/>
              </a:ext>
            </a:extLst>
          </p:cNvPr>
          <p:cNvSpPr>
            <a:spLocks noGrp="1"/>
          </p:cNvSpPr>
          <p:nvPr>
            <p:ph type="ctrTitle"/>
          </p:nvPr>
        </p:nvSpPr>
        <p:spPr>
          <a:xfrm>
            <a:off x="76200" y="1514475"/>
            <a:ext cx="12039600" cy="4352925"/>
          </a:xfrm>
        </p:spPr>
        <p:txBody>
          <a:bodyPr/>
          <a:lstStyle/>
          <a:p>
            <a:r>
              <a:rPr lang="en-US" altLang="en-US"/>
              <a:t>He gave us eyes to see them, </a:t>
            </a:r>
            <a:br>
              <a:rPr lang="en-US" altLang="en-US"/>
            </a:br>
            <a:r>
              <a:rPr lang="en-US" altLang="en-US"/>
              <a:t>and lips that we might tell </a:t>
            </a:r>
          </a:p>
        </p:txBody>
      </p:sp>
      <p:sp>
        <p:nvSpPr>
          <p:cNvPr id="3" name="Text Placeholder 2">
            <a:extLst>
              <a:ext uri="{FF2B5EF4-FFF2-40B4-BE49-F238E27FC236}">
                <a16:creationId xmlns:a16="http://schemas.microsoft.com/office/drawing/2014/main" id="{FBA03E67-387E-47C2-883E-95D746542AC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Title 1">
            <a:extLst>
              <a:ext uri="{FF2B5EF4-FFF2-40B4-BE49-F238E27FC236}">
                <a16:creationId xmlns:a16="http://schemas.microsoft.com/office/drawing/2014/main" id="{3E4C224A-601E-41C4-982D-3543FFCCEA4E}"/>
              </a:ext>
            </a:extLst>
          </p:cNvPr>
          <p:cNvSpPr>
            <a:spLocks noGrp="1"/>
          </p:cNvSpPr>
          <p:nvPr>
            <p:ph type="ctrTitle"/>
          </p:nvPr>
        </p:nvSpPr>
        <p:spPr>
          <a:xfrm>
            <a:off x="76200" y="1514475"/>
            <a:ext cx="12039600" cy="4352925"/>
          </a:xfrm>
        </p:spPr>
        <p:txBody>
          <a:bodyPr/>
          <a:lstStyle/>
          <a:p>
            <a:r>
              <a:rPr lang="en-US" altLang="en-US"/>
              <a:t>Most perfect is the law of God, </a:t>
            </a:r>
            <a:br>
              <a:rPr lang="en-US" altLang="en-US"/>
            </a:br>
            <a:r>
              <a:rPr lang="en-US" altLang="en-US"/>
              <a:t>restoring those that stray; </a:t>
            </a:r>
          </a:p>
        </p:txBody>
      </p:sp>
      <p:sp>
        <p:nvSpPr>
          <p:cNvPr id="3" name="Text Placeholder 2">
            <a:extLst>
              <a:ext uri="{FF2B5EF4-FFF2-40B4-BE49-F238E27FC236}">
                <a16:creationId xmlns:a16="http://schemas.microsoft.com/office/drawing/2014/main" id="{EEC6EE52-3299-443D-ADE2-221ED3FF192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02" name="Title 1">
            <a:extLst>
              <a:ext uri="{FF2B5EF4-FFF2-40B4-BE49-F238E27FC236}">
                <a16:creationId xmlns:a16="http://schemas.microsoft.com/office/drawing/2014/main" id="{45639D89-DFFA-4797-B61D-9DC35A89BF02}"/>
              </a:ext>
            </a:extLst>
          </p:cNvPr>
          <p:cNvSpPr>
            <a:spLocks noGrp="1"/>
          </p:cNvSpPr>
          <p:nvPr>
            <p:ph type="ctrTitle"/>
          </p:nvPr>
        </p:nvSpPr>
        <p:spPr>
          <a:xfrm>
            <a:off x="76200" y="1514475"/>
            <a:ext cx="12039600" cy="4352925"/>
          </a:xfrm>
        </p:spPr>
        <p:txBody>
          <a:bodyPr/>
          <a:lstStyle/>
          <a:p>
            <a:r>
              <a:rPr lang="en-US" altLang="en-US"/>
              <a:t>How great is God Almighty </a:t>
            </a:r>
            <a:br>
              <a:rPr lang="en-US" altLang="en-US"/>
            </a:br>
            <a:r>
              <a:rPr lang="en-US" altLang="en-US"/>
              <a:t>who has made all things well:</a:t>
            </a:r>
          </a:p>
        </p:txBody>
      </p:sp>
      <p:sp>
        <p:nvSpPr>
          <p:cNvPr id="6" name="Text Placeholder 5">
            <a:extLst>
              <a:ext uri="{FF2B5EF4-FFF2-40B4-BE49-F238E27FC236}">
                <a16:creationId xmlns:a16="http://schemas.microsoft.com/office/drawing/2014/main" id="{E629F15C-98A1-414F-9C0C-F9F70BEA1F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8226" name="Title 1">
            <a:extLst>
              <a:ext uri="{FF2B5EF4-FFF2-40B4-BE49-F238E27FC236}">
                <a16:creationId xmlns:a16="http://schemas.microsoft.com/office/drawing/2014/main" id="{276D0797-ABA3-4072-8B7D-F6AD858A3186}"/>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BBCFA485-805A-4B50-BF19-F99B25F953C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9250" name="Title 1">
            <a:extLst>
              <a:ext uri="{FF2B5EF4-FFF2-40B4-BE49-F238E27FC236}">
                <a16:creationId xmlns:a16="http://schemas.microsoft.com/office/drawing/2014/main" id="{16884DC5-F9F7-4515-B542-5BB1EF9100DC}"/>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CA48A8E9-E88F-4B8A-AA4D-3875B5F9A1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3106" name="Title 1">
            <a:extLst>
              <a:ext uri="{FF2B5EF4-FFF2-40B4-BE49-F238E27FC236}">
                <a16:creationId xmlns:a16="http://schemas.microsoft.com/office/drawing/2014/main" id="{EA42192E-26BB-4B10-9B62-D0555CE21A53}"/>
              </a:ext>
            </a:extLst>
          </p:cNvPr>
          <p:cNvSpPr>
            <a:spLocks noGrp="1"/>
          </p:cNvSpPr>
          <p:nvPr>
            <p:ph type="ctrTitle"/>
          </p:nvPr>
        </p:nvSpPr>
        <p:spPr>
          <a:xfrm>
            <a:off x="914400" y="1895475"/>
            <a:ext cx="10363200" cy="3362325"/>
          </a:xfrm>
        </p:spPr>
        <p:txBody>
          <a:bodyPr/>
          <a:lstStyle/>
          <a:p>
            <a:pPr>
              <a:defRPr/>
            </a:pPr>
            <a:r>
              <a:rPr lang="en-US" altLang="x-none"/>
              <a:t>Keep God’s </a:t>
            </a:r>
            <a:br>
              <a:rPr lang="en-US" altLang="x-none"/>
            </a:br>
            <a:r>
              <a:rPr lang="en-US" altLang="x-none"/>
              <a:t>Sabbath Holy</a:t>
            </a:r>
            <a:endParaRPr lang="en-US" altLang="x-none" dirty="0"/>
          </a:p>
        </p:txBody>
      </p:sp>
      <p:sp>
        <p:nvSpPr>
          <p:cNvPr id="3" name="Text Placeholder 2">
            <a:extLst>
              <a:ext uri="{FF2B5EF4-FFF2-40B4-BE49-F238E27FC236}">
                <a16:creationId xmlns:a16="http://schemas.microsoft.com/office/drawing/2014/main" id="{17A583EF-9BCB-4DEB-8116-77D0811E2F3A}"/>
              </a:ext>
            </a:extLst>
          </p:cNvPr>
          <p:cNvSpPr>
            <a:spLocks noGrp="1"/>
          </p:cNvSpPr>
          <p:nvPr>
            <p:ph type="body" sz="quarter" idx="10"/>
          </p:nvPr>
        </p:nvSpPr>
        <p:spPr>
          <a:xfrm>
            <a:off x="914400" y="692150"/>
            <a:ext cx="10363200" cy="831850"/>
          </a:xfrm>
        </p:spPr>
        <p:txBody>
          <a:bodyPr/>
          <a:lstStyle/>
          <a:p>
            <a:pPr>
              <a:defRPr/>
            </a:pPr>
            <a:r>
              <a:rPr lang="en-US" altLang="x-none"/>
              <a:t>Hymn 111</a:t>
            </a:r>
            <a:endParaRPr lang="en-US" dirty="0"/>
          </a:p>
        </p:txBody>
      </p:sp>
      <p:sp>
        <p:nvSpPr>
          <p:cNvPr id="9" name="Text Placeholder 8">
            <a:extLst>
              <a:ext uri="{FF2B5EF4-FFF2-40B4-BE49-F238E27FC236}">
                <a16:creationId xmlns:a16="http://schemas.microsoft.com/office/drawing/2014/main" id="{95B421E4-A5CD-4227-B197-9A0B588EB24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2322" name="Title 1">
            <a:extLst>
              <a:ext uri="{FF2B5EF4-FFF2-40B4-BE49-F238E27FC236}">
                <a16:creationId xmlns:a16="http://schemas.microsoft.com/office/drawing/2014/main" id="{5A60508D-79A0-461B-9A05-C1DA0175F05B}"/>
              </a:ext>
            </a:extLst>
          </p:cNvPr>
          <p:cNvSpPr>
            <a:spLocks noGrp="1"/>
          </p:cNvSpPr>
          <p:nvPr>
            <p:ph type="ctrTitle"/>
          </p:nvPr>
        </p:nvSpPr>
        <p:spPr>
          <a:xfrm>
            <a:off x="76200" y="1514475"/>
            <a:ext cx="12039600" cy="4352925"/>
          </a:xfrm>
        </p:spPr>
        <p:txBody>
          <a:bodyPr/>
          <a:lstStyle/>
          <a:p>
            <a:r>
              <a:rPr lang="en-US" altLang="en-US"/>
              <a:t>God rested on the seventh day </a:t>
            </a:r>
            <a:br>
              <a:rPr lang="en-US" altLang="en-US"/>
            </a:br>
            <a:r>
              <a:rPr lang="en-US" altLang="en-US"/>
              <a:t>and created holy time. </a:t>
            </a:r>
          </a:p>
        </p:txBody>
      </p:sp>
      <p:sp>
        <p:nvSpPr>
          <p:cNvPr id="3" name="Text Placeholder 2">
            <a:extLst>
              <a:ext uri="{FF2B5EF4-FFF2-40B4-BE49-F238E27FC236}">
                <a16:creationId xmlns:a16="http://schemas.microsoft.com/office/drawing/2014/main" id="{448C9475-0C9B-43FD-8B8E-2667D10FA23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3346" name="Title 1">
            <a:extLst>
              <a:ext uri="{FF2B5EF4-FFF2-40B4-BE49-F238E27FC236}">
                <a16:creationId xmlns:a16="http://schemas.microsoft.com/office/drawing/2014/main" id="{BEED10C5-2312-42E4-BA5E-3599084E0D8C}"/>
              </a:ext>
            </a:extLst>
          </p:cNvPr>
          <p:cNvSpPr>
            <a:spLocks noGrp="1"/>
          </p:cNvSpPr>
          <p:nvPr>
            <p:ph type="ctrTitle"/>
          </p:nvPr>
        </p:nvSpPr>
        <p:spPr>
          <a:xfrm>
            <a:off x="76200" y="1514475"/>
            <a:ext cx="12039600" cy="4352925"/>
          </a:xfrm>
        </p:spPr>
        <p:txBody>
          <a:bodyPr/>
          <a:lstStyle/>
          <a:p>
            <a:r>
              <a:rPr lang="en-US" altLang="en-US"/>
              <a:t>A day of hope and healing </a:t>
            </a:r>
            <a:br>
              <a:rPr lang="en-US" altLang="en-US"/>
            </a:br>
            <a:r>
              <a:rPr lang="en-US" altLang="en-US"/>
              <a:t>that was made </a:t>
            </a:r>
            <a:br>
              <a:rPr lang="en-US" altLang="en-US"/>
            </a:br>
            <a:r>
              <a:rPr lang="en-US" altLang="en-US"/>
              <a:t>for all of mankind.</a:t>
            </a:r>
          </a:p>
        </p:txBody>
      </p:sp>
      <p:sp>
        <p:nvSpPr>
          <p:cNvPr id="6" name="Text Placeholder 5">
            <a:extLst>
              <a:ext uri="{FF2B5EF4-FFF2-40B4-BE49-F238E27FC236}">
                <a16:creationId xmlns:a16="http://schemas.microsoft.com/office/drawing/2014/main" id="{3526A598-6159-4A9B-A00C-C5CE66F7DE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4370" name="Title 1">
            <a:extLst>
              <a:ext uri="{FF2B5EF4-FFF2-40B4-BE49-F238E27FC236}">
                <a16:creationId xmlns:a16="http://schemas.microsoft.com/office/drawing/2014/main" id="{99C879D1-346A-4895-9B82-BCB03D42CB84}"/>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B5D60F58-9FAB-448F-9576-B85A225233C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5394" name="Title 1">
            <a:extLst>
              <a:ext uri="{FF2B5EF4-FFF2-40B4-BE49-F238E27FC236}">
                <a16:creationId xmlns:a16="http://schemas.microsoft.com/office/drawing/2014/main" id="{29D05E2E-B4A9-4021-8D93-8B65172675F9}"/>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AECA1D10-2599-4464-B491-BA02A19D8F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6418" name="Title 1">
            <a:extLst>
              <a:ext uri="{FF2B5EF4-FFF2-40B4-BE49-F238E27FC236}">
                <a16:creationId xmlns:a16="http://schemas.microsoft.com/office/drawing/2014/main" id="{8C4F6093-D1DA-4E9A-A96A-F5EB75BA9E43}"/>
              </a:ext>
            </a:extLst>
          </p:cNvPr>
          <p:cNvSpPr>
            <a:spLocks noGrp="1"/>
          </p:cNvSpPr>
          <p:nvPr>
            <p:ph type="ctrTitle"/>
          </p:nvPr>
        </p:nvSpPr>
        <p:spPr>
          <a:xfrm>
            <a:off x="76200" y="1514475"/>
            <a:ext cx="12039600" cy="4352925"/>
          </a:xfrm>
        </p:spPr>
        <p:txBody>
          <a:bodyPr/>
          <a:lstStyle/>
          <a:p>
            <a:r>
              <a:rPr lang="en-US" altLang="en-US"/>
              <a:t>Our Creator knows </a:t>
            </a:r>
            <a:br>
              <a:rPr lang="en-US" altLang="en-US"/>
            </a:br>
            <a:r>
              <a:rPr lang="en-US" altLang="en-US"/>
              <a:t>His people, those who </a:t>
            </a:r>
            <a:br>
              <a:rPr lang="en-US" altLang="en-US"/>
            </a:br>
            <a:r>
              <a:rPr lang="en-US" altLang="en-US"/>
              <a:t>worship Him through time. </a:t>
            </a:r>
          </a:p>
        </p:txBody>
      </p:sp>
      <p:sp>
        <p:nvSpPr>
          <p:cNvPr id="3" name="Text Placeholder 2">
            <a:extLst>
              <a:ext uri="{FF2B5EF4-FFF2-40B4-BE49-F238E27FC236}">
                <a16:creationId xmlns:a16="http://schemas.microsoft.com/office/drawing/2014/main" id="{42897C69-FEF2-4AEA-964B-933873EF6EC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Title 1">
            <a:extLst>
              <a:ext uri="{FF2B5EF4-FFF2-40B4-BE49-F238E27FC236}">
                <a16:creationId xmlns:a16="http://schemas.microsoft.com/office/drawing/2014/main" id="{AB91E8C2-59B8-4747-B59E-3FE2C2CF6305}"/>
              </a:ext>
            </a:extLst>
          </p:cNvPr>
          <p:cNvSpPr>
            <a:spLocks noGrp="1"/>
          </p:cNvSpPr>
          <p:nvPr>
            <p:ph type="ctrTitle"/>
          </p:nvPr>
        </p:nvSpPr>
        <p:spPr>
          <a:xfrm>
            <a:off x="76200" y="1514475"/>
            <a:ext cx="12039600" cy="4352925"/>
          </a:xfrm>
        </p:spPr>
        <p:txBody>
          <a:bodyPr/>
          <a:lstStyle/>
          <a:p>
            <a:r>
              <a:rPr lang="en-US" altLang="en-US"/>
              <a:t>His testimony is most sure, </a:t>
            </a:r>
            <a:br>
              <a:rPr lang="en-US" altLang="en-US"/>
            </a:br>
            <a:r>
              <a:rPr lang="en-US" altLang="en-US"/>
              <a:t>proclaiming wisdom’s way.</a:t>
            </a:r>
          </a:p>
        </p:txBody>
      </p:sp>
      <p:sp>
        <p:nvSpPr>
          <p:cNvPr id="6" name="Text Placeholder 5">
            <a:extLst>
              <a:ext uri="{FF2B5EF4-FFF2-40B4-BE49-F238E27FC236}">
                <a16:creationId xmlns:a16="http://schemas.microsoft.com/office/drawing/2014/main" id="{77AC64D2-DB05-4907-8190-76F32618E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42" name="Title 1">
            <a:extLst>
              <a:ext uri="{FF2B5EF4-FFF2-40B4-BE49-F238E27FC236}">
                <a16:creationId xmlns:a16="http://schemas.microsoft.com/office/drawing/2014/main" id="{995AD3EF-B3C5-4DF7-8E3D-6FB83621430F}"/>
              </a:ext>
            </a:extLst>
          </p:cNvPr>
          <p:cNvSpPr>
            <a:spLocks noGrp="1"/>
          </p:cNvSpPr>
          <p:nvPr>
            <p:ph type="ctrTitle"/>
          </p:nvPr>
        </p:nvSpPr>
        <p:spPr>
          <a:xfrm>
            <a:off x="76200" y="1514475"/>
            <a:ext cx="12039600" cy="4352925"/>
          </a:xfrm>
        </p:spPr>
        <p:txBody>
          <a:bodyPr/>
          <a:lstStyle/>
          <a:p>
            <a:r>
              <a:rPr lang="en-US" altLang="en-US"/>
              <a:t>For He made a </a:t>
            </a:r>
            <a:br>
              <a:rPr lang="en-US" altLang="en-US"/>
            </a:br>
            <a:r>
              <a:rPr lang="en-US" altLang="en-US"/>
              <a:t>Sabbath covenant </a:t>
            </a:r>
            <a:br>
              <a:rPr lang="en-US" altLang="en-US"/>
            </a:br>
            <a:r>
              <a:rPr lang="en-US" altLang="en-US"/>
              <a:t>and He made </a:t>
            </a:r>
            <a:br>
              <a:rPr lang="en-US" altLang="en-US"/>
            </a:br>
            <a:r>
              <a:rPr lang="en-US" altLang="en-US"/>
              <a:t>His Sabbath a sign.</a:t>
            </a:r>
          </a:p>
        </p:txBody>
      </p:sp>
      <p:sp>
        <p:nvSpPr>
          <p:cNvPr id="6" name="Text Placeholder 5">
            <a:extLst>
              <a:ext uri="{FF2B5EF4-FFF2-40B4-BE49-F238E27FC236}">
                <a16:creationId xmlns:a16="http://schemas.microsoft.com/office/drawing/2014/main" id="{AD8A10EA-9ECE-46E5-B853-775B19DD7E6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8466" name="Title 1">
            <a:extLst>
              <a:ext uri="{FF2B5EF4-FFF2-40B4-BE49-F238E27FC236}">
                <a16:creationId xmlns:a16="http://schemas.microsoft.com/office/drawing/2014/main" id="{96F03172-535A-4BC2-A80E-6D73F40BEF57}"/>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472A961F-CC9B-4E58-BE25-9C882821DCA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9490" name="Title 1">
            <a:extLst>
              <a:ext uri="{FF2B5EF4-FFF2-40B4-BE49-F238E27FC236}">
                <a16:creationId xmlns:a16="http://schemas.microsoft.com/office/drawing/2014/main" id="{A90EDF7F-33A3-4B40-A96C-7A980D270D20}"/>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6412DB9D-24FB-49EA-BD0C-85000EADD9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0514" name="Title 1">
            <a:extLst>
              <a:ext uri="{FF2B5EF4-FFF2-40B4-BE49-F238E27FC236}">
                <a16:creationId xmlns:a16="http://schemas.microsoft.com/office/drawing/2014/main" id="{FA84B6F6-E664-4B83-BA9E-CDC2C2601DC3}"/>
              </a:ext>
            </a:extLst>
          </p:cNvPr>
          <p:cNvSpPr>
            <a:spLocks noGrp="1"/>
          </p:cNvSpPr>
          <p:nvPr>
            <p:ph type="ctrTitle"/>
          </p:nvPr>
        </p:nvSpPr>
        <p:spPr>
          <a:xfrm>
            <a:off x="76200" y="1514475"/>
            <a:ext cx="12039600" cy="4352925"/>
          </a:xfrm>
        </p:spPr>
        <p:txBody>
          <a:bodyPr/>
          <a:lstStyle/>
          <a:p>
            <a:r>
              <a:rPr lang="en-US" altLang="en-US"/>
              <a:t>Let us celebrate the </a:t>
            </a:r>
            <a:br>
              <a:rPr lang="en-US" altLang="en-US"/>
            </a:br>
            <a:r>
              <a:rPr lang="en-US" altLang="en-US"/>
              <a:t>Sabbath day, what it </a:t>
            </a:r>
            <a:br>
              <a:rPr lang="en-US" altLang="en-US"/>
            </a:br>
            <a:r>
              <a:rPr lang="en-US" altLang="en-US"/>
              <a:t>pictures in God’s plan. </a:t>
            </a:r>
          </a:p>
        </p:txBody>
      </p:sp>
      <p:sp>
        <p:nvSpPr>
          <p:cNvPr id="3" name="Text Placeholder 2">
            <a:extLst>
              <a:ext uri="{FF2B5EF4-FFF2-40B4-BE49-F238E27FC236}">
                <a16:creationId xmlns:a16="http://schemas.microsoft.com/office/drawing/2014/main" id="{6D502CFB-E28C-404C-91DA-B8D04173AF3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1538" name="Title 1">
            <a:extLst>
              <a:ext uri="{FF2B5EF4-FFF2-40B4-BE49-F238E27FC236}">
                <a16:creationId xmlns:a16="http://schemas.microsoft.com/office/drawing/2014/main" id="{B3590B05-91F9-4966-8C77-C49D727D6547}"/>
              </a:ext>
            </a:extLst>
          </p:cNvPr>
          <p:cNvSpPr>
            <a:spLocks noGrp="1"/>
          </p:cNvSpPr>
          <p:nvPr>
            <p:ph type="ctrTitle"/>
          </p:nvPr>
        </p:nvSpPr>
        <p:spPr>
          <a:xfrm>
            <a:off x="76200" y="1514475"/>
            <a:ext cx="12039600" cy="4352925"/>
          </a:xfrm>
        </p:spPr>
        <p:txBody>
          <a:bodyPr/>
          <a:lstStyle/>
          <a:p>
            <a:r>
              <a:rPr lang="en-US" altLang="en-US"/>
              <a:t>Man was not made </a:t>
            </a:r>
            <a:br>
              <a:rPr lang="en-US" altLang="en-US"/>
            </a:br>
            <a:r>
              <a:rPr lang="en-US" altLang="en-US"/>
              <a:t>for the Sabbath day; </a:t>
            </a:r>
            <a:br>
              <a:rPr lang="en-US" altLang="en-US"/>
            </a:br>
            <a:r>
              <a:rPr lang="en-US" altLang="en-US"/>
              <a:t>but the Sabbath day </a:t>
            </a:r>
            <a:br>
              <a:rPr lang="en-US" altLang="en-US"/>
            </a:br>
            <a:r>
              <a:rPr lang="en-US" altLang="en-US"/>
              <a:t>for man.</a:t>
            </a:r>
          </a:p>
        </p:txBody>
      </p:sp>
      <p:sp>
        <p:nvSpPr>
          <p:cNvPr id="6" name="Text Placeholder 5">
            <a:extLst>
              <a:ext uri="{FF2B5EF4-FFF2-40B4-BE49-F238E27FC236}">
                <a16:creationId xmlns:a16="http://schemas.microsoft.com/office/drawing/2014/main" id="{046F7CC0-E9EF-431B-BEE6-20EC7586EC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2562" name="Title 1">
            <a:extLst>
              <a:ext uri="{FF2B5EF4-FFF2-40B4-BE49-F238E27FC236}">
                <a16:creationId xmlns:a16="http://schemas.microsoft.com/office/drawing/2014/main" id="{F94E7B23-937E-47A2-92D7-D2B6315CF328}"/>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2588076A-A5A7-4210-B2B6-4986310C0C1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3586" name="Title 1">
            <a:extLst>
              <a:ext uri="{FF2B5EF4-FFF2-40B4-BE49-F238E27FC236}">
                <a16:creationId xmlns:a16="http://schemas.microsoft.com/office/drawing/2014/main" id="{0B424C00-3E0B-4822-AA8E-D20175198C73}"/>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AD5E306F-4730-4D66-8BF7-1658AE7750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4610" name="Title 1">
            <a:extLst>
              <a:ext uri="{FF2B5EF4-FFF2-40B4-BE49-F238E27FC236}">
                <a16:creationId xmlns:a16="http://schemas.microsoft.com/office/drawing/2014/main" id="{46B433FD-7220-4C1E-92AB-7F1F8E69B2C0}"/>
              </a:ext>
            </a:extLst>
          </p:cNvPr>
          <p:cNvSpPr>
            <a:spLocks noGrp="1"/>
          </p:cNvSpPr>
          <p:nvPr>
            <p:ph type="ctrTitle"/>
          </p:nvPr>
        </p:nvSpPr>
        <p:spPr>
          <a:xfrm>
            <a:off x="76200" y="1514475"/>
            <a:ext cx="12039600" cy="4352925"/>
          </a:xfrm>
        </p:spPr>
        <p:txBody>
          <a:bodyPr/>
          <a:lstStyle/>
          <a:p>
            <a:r>
              <a:rPr lang="en-US" altLang="en-US"/>
              <a:t>For the people of </a:t>
            </a:r>
            <a:br>
              <a:rPr lang="en-US" altLang="en-US"/>
            </a:br>
            <a:r>
              <a:rPr lang="en-US" altLang="en-US"/>
              <a:t>our loving God </a:t>
            </a:r>
            <a:br>
              <a:rPr lang="en-US" altLang="en-US"/>
            </a:br>
            <a:r>
              <a:rPr lang="en-US" altLang="en-US"/>
              <a:t>there remains a Sabbath rest. </a:t>
            </a:r>
          </a:p>
        </p:txBody>
      </p:sp>
      <p:sp>
        <p:nvSpPr>
          <p:cNvPr id="3" name="Text Placeholder 2">
            <a:extLst>
              <a:ext uri="{FF2B5EF4-FFF2-40B4-BE49-F238E27FC236}">
                <a16:creationId xmlns:a16="http://schemas.microsoft.com/office/drawing/2014/main" id="{4AC3F4A5-955F-42FD-BB1C-39F47E517B3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5634" name="Title 1">
            <a:extLst>
              <a:ext uri="{FF2B5EF4-FFF2-40B4-BE49-F238E27FC236}">
                <a16:creationId xmlns:a16="http://schemas.microsoft.com/office/drawing/2014/main" id="{7510E187-BC8E-4FD9-A5B4-07887676470E}"/>
              </a:ext>
            </a:extLst>
          </p:cNvPr>
          <p:cNvSpPr>
            <a:spLocks noGrp="1"/>
          </p:cNvSpPr>
          <p:nvPr>
            <p:ph type="ctrTitle"/>
          </p:nvPr>
        </p:nvSpPr>
        <p:spPr>
          <a:xfrm>
            <a:off x="76200" y="1514475"/>
            <a:ext cx="12039600" cy="4352925"/>
          </a:xfrm>
        </p:spPr>
        <p:txBody>
          <a:bodyPr/>
          <a:lstStyle/>
          <a:p>
            <a:r>
              <a:rPr lang="en-US" altLang="en-US"/>
              <a:t>An age of restoration, </a:t>
            </a:r>
            <a:br>
              <a:rPr lang="en-US" altLang="en-US"/>
            </a:br>
            <a:r>
              <a:rPr lang="en-US" altLang="en-US"/>
              <a:t>when all nations </a:t>
            </a:r>
            <a:br>
              <a:rPr lang="en-US" altLang="en-US"/>
            </a:br>
            <a:r>
              <a:rPr lang="en-US" altLang="en-US"/>
              <a:t>shall be blessed.</a:t>
            </a:r>
          </a:p>
        </p:txBody>
      </p:sp>
      <p:sp>
        <p:nvSpPr>
          <p:cNvPr id="6" name="Text Placeholder 5">
            <a:extLst>
              <a:ext uri="{FF2B5EF4-FFF2-40B4-BE49-F238E27FC236}">
                <a16:creationId xmlns:a16="http://schemas.microsoft.com/office/drawing/2014/main" id="{13E5CFD8-B64C-441B-A879-CDFCA6495F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6658" name="Title 1">
            <a:extLst>
              <a:ext uri="{FF2B5EF4-FFF2-40B4-BE49-F238E27FC236}">
                <a16:creationId xmlns:a16="http://schemas.microsoft.com/office/drawing/2014/main" id="{0BFF6656-5DD9-45F0-9FB5-4F620E2BE445}"/>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53F2D9D7-61E6-4D20-977B-5336C777A9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Title 1">
            <a:extLst>
              <a:ext uri="{FF2B5EF4-FFF2-40B4-BE49-F238E27FC236}">
                <a16:creationId xmlns:a16="http://schemas.microsoft.com/office/drawing/2014/main" id="{9D0592B6-61F9-4D79-9364-6A6AD0B8CEC2}"/>
              </a:ext>
            </a:extLst>
          </p:cNvPr>
          <p:cNvSpPr>
            <a:spLocks noGrp="1"/>
          </p:cNvSpPr>
          <p:nvPr>
            <p:ph type="ctrTitle"/>
          </p:nvPr>
        </p:nvSpPr>
        <p:spPr>
          <a:xfrm>
            <a:off x="76200" y="1514475"/>
            <a:ext cx="12039600" cy="4352925"/>
          </a:xfrm>
        </p:spPr>
        <p:txBody>
          <a:bodyPr/>
          <a:lstStyle/>
          <a:p>
            <a:r>
              <a:rPr lang="en-US" altLang="en-US"/>
              <a:t>The precepts of the Lord </a:t>
            </a:r>
            <a:br>
              <a:rPr lang="en-US" altLang="en-US"/>
            </a:br>
            <a:r>
              <a:rPr lang="en-US" altLang="en-US"/>
              <a:t>are right; with joy </a:t>
            </a:r>
            <a:br>
              <a:rPr lang="en-US" altLang="en-US"/>
            </a:br>
            <a:r>
              <a:rPr lang="en-US" altLang="en-US"/>
              <a:t>they fill the heart; </a:t>
            </a:r>
          </a:p>
        </p:txBody>
      </p:sp>
      <p:sp>
        <p:nvSpPr>
          <p:cNvPr id="3" name="Text Placeholder 2">
            <a:extLst>
              <a:ext uri="{FF2B5EF4-FFF2-40B4-BE49-F238E27FC236}">
                <a16:creationId xmlns:a16="http://schemas.microsoft.com/office/drawing/2014/main" id="{CB039B52-BB11-4A50-82EF-5A0BD162A6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682" name="Title 1">
            <a:extLst>
              <a:ext uri="{FF2B5EF4-FFF2-40B4-BE49-F238E27FC236}">
                <a16:creationId xmlns:a16="http://schemas.microsoft.com/office/drawing/2014/main" id="{576C149A-379D-4B49-AC27-7FE5271E2332}"/>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5F270AC8-8009-45E3-81D2-3ADB05D26A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1538" name="Title 1">
            <a:extLst>
              <a:ext uri="{FF2B5EF4-FFF2-40B4-BE49-F238E27FC236}">
                <a16:creationId xmlns:a16="http://schemas.microsoft.com/office/drawing/2014/main" id="{8D587C37-ECD8-4622-B5A1-161CAA59915A}"/>
              </a:ext>
            </a:extLst>
          </p:cNvPr>
          <p:cNvSpPr>
            <a:spLocks noGrp="1"/>
          </p:cNvSpPr>
          <p:nvPr>
            <p:ph type="ctrTitle"/>
          </p:nvPr>
        </p:nvSpPr>
        <p:spPr>
          <a:xfrm>
            <a:off x="914400" y="1895475"/>
            <a:ext cx="10363200" cy="3362325"/>
          </a:xfrm>
        </p:spPr>
        <p:txBody>
          <a:bodyPr/>
          <a:lstStyle/>
          <a:p>
            <a:pPr>
              <a:defRPr/>
            </a:pPr>
            <a:r>
              <a:rPr lang="en-US" altLang="x-none"/>
              <a:t>On the Sabbath Day</a:t>
            </a:r>
            <a:endParaRPr lang="en-US" altLang="x-none" dirty="0"/>
          </a:p>
        </p:txBody>
      </p:sp>
      <p:sp>
        <p:nvSpPr>
          <p:cNvPr id="3" name="Text Placeholder 2">
            <a:extLst>
              <a:ext uri="{FF2B5EF4-FFF2-40B4-BE49-F238E27FC236}">
                <a16:creationId xmlns:a16="http://schemas.microsoft.com/office/drawing/2014/main" id="{5F542D2B-0B1E-4053-8259-AAD0CC490823}"/>
              </a:ext>
            </a:extLst>
          </p:cNvPr>
          <p:cNvSpPr>
            <a:spLocks noGrp="1"/>
          </p:cNvSpPr>
          <p:nvPr>
            <p:ph type="body" sz="quarter" idx="10"/>
          </p:nvPr>
        </p:nvSpPr>
        <p:spPr>
          <a:xfrm>
            <a:off x="914400" y="692150"/>
            <a:ext cx="10363200" cy="831850"/>
          </a:xfrm>
        </p:spPr>
        <p:txBody>
          <a:bodyPr/>
          <a:lstStyle/>
          <a:p>
            <a:pPr>
              <a:defRPr/>
            </a:pPr>
            <a:r>
              <a:rPr lang="en-US" altLang="x-none"/>
              <a:t>Hymn 112</a:t>
            </a:r>
            <a:endParaRPr lang="en-US" dirty="0"/>
          </a:p>
        </p:txBody>
      </p:sp>
      <p:sp>
        <p:nvSpPr>
          <p:cNvPr id="9" name="Text Placeholder 8">
            <a:extLst>
              <a:ext uri="{FF2B5EF4-FFF2-40B4-BE49-F238E27FC236}">
                <a16:creationId xmlns:a16="http://schemas.microsoft.com/office/drawing/2014/main" id="{91F8E955-398E-4C28-808C-CF5335E85E1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0754" name="Title 1">
            <a:extLst>
              <a:ext uri="{FF2B5EF4-FFF2-40B4-BE49-F238E27FC236}">
                <a16:creationId xmlns:a16="http://schemas.microsoft.com/office/drawing/2014/main" id="{28839514-5601-4755-9069-719A2B3B58F8}"/>
              </a:ext>
            </a:extLst>
          </p:cNvPr>
          <p:cNvSpPr>
            <a:spLocks noGrp="1"/>
          </p:cNvSpPr>
          <p:nvPr>
            <p:ph type="ctrTitle"/>
          </p:nvPr>
        </p:nvSpPr>
        <p:spPr>
          <a:xfrm>
            <a:off x="76200" y="1514475"/>
            <a:ext cx="12039600" cy="4352925"/>
          </a:xfrm>
        </p:spPr>
        <p:txBody>
          <a:bodyPr/>
          <a:lstStyle/>
          <a:p>
            <a:r>
              <a:rPr lang="en-US" altLang="en-US"/>
              <a:t>On the Sabbath day, </a:t>
            </a:r>
            <a:br>
              <a:rPr lang="en-US" altLang="en-US"/>
            </a:br>
            <a:r>
              <a:rPr lang="en-US" altLang="en-US"/>
              <a:t>holy Sabbath day, </a:t>
            </a:r>
            <a:br>
              <a:rPr lang="en-US" altLang="en-US"/>
            </a:br>
            <a:r>
              <a:rPr lang="en-US" altLang="en-US"/>
              <a:t>happy day of rest, </a:t>
            </a:r>
          </a:p>
        </p:txBody>
      </p:sp>
      <p:sp>
        <p:nvSpPr>
          <p:cNvPr id="3" name="Text Placeholder 2">
            <a:extLst>
              <a:ext uri="{FF2B5EF4-FFF2-40B4-BE49-F238E27FC236}">
                <a16:creationId xmlns:a16="http://schemas.microsoft.com/office/drawing/2014/main" id="{87A6B727-C8B8-426C-A1EC-52C87D59BDE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1778" name="Title 1">
            <a:extLst>
              <a:ext uri="{FF2B5EF4-FFF2-40B4-BE49-F238E27FC236}">
                <a16:creationId xmlns:a16="http://schemas.microsoft.com/office/drawing/2014/main" id="{35C2765D-F68B-460B-B659-AB7174BB2E25}"/>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from whose hand </a:t>
            </a:r>
            <a:br>
              <a:rPr lang="en-US" altLang="en-US"/>
            </a:br>
            <a:r>
              <a:rPr lang="en-US" altLang="en-US"/>
              <a:t>we’re blessed. </a:t>
            </a:r>
          </a:p>
        </p:txBody>
      </p:sp>
      <p:sp>
        <p:nvSpPr>
          <p:cNvPr id="6" name="Text Placeholder 5">
            <a:extLst>
              <a:ext uri="{FF2B5EF4-FFF2-40B4-BE49-F238E27FC236}">
                <a16:creationId xmlns:a16="http://schemas.microsoft.com/office/drawing/2014/main" id="{3EB9F073-81C8-4033-834B-10609E8F7B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2802" name="Title 1">
            <a:extLst>
              <a:ext uri="{FF2B5EF4-FFF2-40B4-BE49-F238E27FC236}">
                <a16:creationId xmlns:a16="http://schemas.microsoft.com/office/drawing/2014/main" id="{F1E1B10F-FFB9-4331-9CFC-5ED4CE41D166}"/>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from whose hand </a:t>
            </a:r>
            <a:br>
              <a:rPr lang="en-US" altLang="en-US"/>
            </a:br>
            <a:r>
              <a:rPr lang="en-US" altLang="en-US"/>
              <a:t>we’re blessed.</a:t>
            </a:r>
          </a:p>
        </p:txBody>
      </p:sp>
      <p:sp>
        <p:nvSpPr>
          <p:cNvPr id="3" name="Text Placeholder 2">
            <a:extLst>
              <a:ext uri="{FF2B5EF4-FFF2-40B4-BE49-F238E27FC236}">
                <a16:creationId xmlns:a16="http://schemas.microsoft.com/office/drawing/2014/main" id="{22365695-0AD2-410A-93BE-6B653F7B6983}"/>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3826" name="Title 1">
            <a:extLst>
              <a:ext uri="{FF2B5EF4-FFF2-40B4-BE49-F238E27FC236}">
                <a16:creationId xmlns:a16="http://schemas.microsoft.com/office/drawing/2014/main" id="{11F8F67D-CE00-4A6C-A6D9-93B518AFF758}"/>
              </a:ext>
            </a:extLst>
          </p:cNvPr>
          <p:cNvSpPr>
            <a:spLocks noGrp="1"/>
          </p:cNvSpPr>
          <p:nvPr>
            <p:ph type="ctrTitle"/>
          </p:nvPr>
        </p:nvSpPr>
        <p:spPr>
          <a:xfrm>
            <a:off x="76200" y="1514475"/>
            <a:ext cx="12039600" cy="4352925"/>
          </a:xfrm>
        </p:spPr>
        <p:txBody>
          <a:bodyPr/>
          <a:lstStyle/>
          <a:p>
            <a:r>
              <a:rPr lang="en-US" altLang="en-US"/>
              <a:t>From the setting sun </a:t>
            </a:r>
            <a:br>
              <a:rPr lang="en-US" altLang="en-US"/>
            </a:br>
            <a:r>
              <a:rPr lang="en-US" altLang="en-US"/>
              <a:t>to the setting sun, </a:t>
            </a:r>
            <a:br>
              <a:rPr lang="en-US" altLang="en-US"/>
            </a:br>
            <a:r>
              <a:rPr lang="en-US" altLang="en-US"/>
              <a:t>let your hearts rejoice. </a:t>
            </a:r>
          </a:p>
        </p:txBody>
      </p:sp>
      <p:sp>
        <p:nvSpPr>
          <p:cNvPr id="3" name="Text Placeholder 2">
            <a:extLst>
              <a:ext uri="{FF2B5EF4-FFF2-40B4-BE49-F238E27FC236}">
                <a16:creationId xmlns:a16="http://schemas.microsoft.com/office/drawing/2014/main" id="{6F19996C-0636-4076-BFC3-A6FF9A69567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4850" name="Title 1">
            <a:extLst>
              <a:ext uri="{FF2B5EF4-FFF2-40B4-BE49-F238E27FC236}">
                <a16:creationId xmlns:a16="http://schemas.microsoft.com/office/drawing/2014/main" id="{4E9A669B-E369-4836-B12D-6809F9BF12BA}"/>
              </a:ext>
            </a:extLst>
          </p:cNvPr>
          <p:cNvSpPr>
            <a:spLocks noGrp="1"/>
          </p:cNvSpPr>
          <p:nvPr>
            <p:ph type="ctrTitle"/>
          </p:nvPr>
        </p:nvSpPr>
        <p:spPr>
          <a:xfrm>
            <a:off x="76200" y="1514475"/>
            <a:ext cx="12039600" cy="4352925"/>
          </a:xfrm>
        </p:spPr>
        <p:txBody>
          <a:bodyPr/>
          <a:lstStyle/>
          <a:p>
            <a:r>
              <a:rPr lang="en-US" altLang="en-US"/>
              <a:t>Taste the goodness </a:t>
            </a:r>
            <a:br>
              <a:rPr lang="en-US" altLang="en-US"/>
            </a:br>
            <a:r>
              <a:rPr lang="en-US" altLang="en-US"/>
              <a:t>of a kingdom yet to come, </a:t>
            </a:r>
            <a:br>
              <a:rPr lang="en-US" altLang="en-US"/>
            </a:br>
            <a:r>
              <a:rPr lang="en-US" altLang="en-US"/>
              <a:t>lift to God your voice. </a:t>
            </a:r>
          </a:p>
        </p:txBody>
      </p:sp>
      <p:sp>
        <p:nvSpPr>
          <p:cNvPr id="6" name="Text Placeholder 5">
            <a:extLst>
              <a:ext uri="{FF2B5EF4-FFF2-40B4-BE49-F238E27FC236}">
                <a16:creationId xmlns:a16="http://schemas.microsoft.com/office/drawing/2014/main" id="{8DCE44D9-D2F6-4CD0-9B7F-5AEE372968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5874" name="Title 1">
            <a:extLst>
              <a:ext uri="{FF2B5EF4-FFF2-40B4-BE49-F238E27FC236}">
                <a16:creationId xmlns:a16="http://schemas.microsoft.com/office/drawing/2014/main" id="{046A9E32-9BC9-4754-833B-024353515BA1}"/>
              </a:ext>
            </a:extLst>
          </p:cNvPr>
          <p:cNvSpPr>
            <a:spLocks noGrp="1"/>
          </p:cNvSpPr>
          <p:nvPr>
            <p:ph type="ctrTitle"/>
          </p:nvPr>
        </p:nvSpPr>
        <p:spPr>
          <a:xfrm>
            <a:off x="76200" y="1514475"/>
            <a:ext cx="12039600" cy="4352925"/>
          </a:xfrm>
        </p:spPr>
        <p:txBody>
          <a:bodyPr/>
          <a:lstStyle/>
          <a:p>
            <a:r>
              <a:rPr lang="en-US" altLang="en-US"/>
              <a:t>Taste the goodness </a:t>
            </a:r>
            <a:br>
              <a:rPr lang="en-US" altLang="en-US"/>
            </a:br>
            <a:r>
              <a:rPr lang="en-US" altLang="en-US"/>
              <a:t>of a kingdom yet to come, </a:t>
            </a:r>
            <a:br>
              <a:rPr lang="en-US" altLang="en-US"/>
            </a:br>
            <a:r>
              <a:rPr lang="en-US" altLang="en-US"/>
              <a:t>lift to God your voice.</a:t>
            </a:r>
          </a:p>
        </p:txBody>
      </p:sp>
      <p:sp>
        <p:nvSpPr>
          <p:cNvPr id="3" name="Text Placeholder 2">
            <a:extLst>
              <a:ext uri="{FF2B5EF4-FFF2-40B4-BE49-F238E27FC236}">
                <a16:creationId xmlns:a16="http://schemas.microsoft.com/office/drawing/2014/main" id="{4BD10081-33F5-4B78-B989-75F1BD1A3B5D}"/>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6898" name="Title 1">
            <a:extLst>
              <a:ext uri="{FF2B5EF4-FFF2-40B4-BE49-F238E27FC236}">
                <a16:creationId xmlns:a16="http://schemas.microsoft.com/office/drawing/2014/main" id="{2C065ECD-B297-4A60-8683-DF92D14F452E}"/>
              </a:ext>
            </a:extLst>
          </p:cNvPr>
          <p:cNvSpPr>
            <a:spLocks noGrp="1"/>
          </p:cNvSpPr>
          <p:nvPr>
            <p:ph type="ctrTitle"/>
          </p:nvPr>
        </p:nvSpPr>
        <p:spPr>
          <a:xfrm>
            <a:off x="76200" y="1514475"/>
            <a:ext cx="12039600" cy="4352925"/>
          </a:xfrm>
        </p:spPr>
        <p:txBody>
          <a:bodyPr/>
          <a:lstStyle/>
          <a:p>
            <a:r>
              <a:rPr lang="en-US" altLang="en-US"/>
              <a:t>Learn the word of God, </a:t>
            </a:r>
            <a:br>
              <a:rPr lang="en-US" altLang="en-US"/>
            </a:br>
            <a:r>
              <a:rPr lang="en-US" altLang="en-US"/>
              <a:t>learn the ways of God, </a:t>
            </a:r>
            <a:br>
              <a:rPr lang="en-US" altLang="en-US"/>
            </a:br>
            <a:r>
              <a:rPr lang="en-US" altLang="en-US"/>
              <a:t>and when day is done, </a:t>
            </a:r>
          </a:p>
        </p:txBody>
      </p:sp>
      <p:sp>
        <p:nvSpPr>
          <p:cNvPr id="3" name="Text Placeholder 2">
            <a:extLst>
              <a:ext uri="{FF2B5EF4-FFF2-40B4-BE49-F238E27FC236}">
                <a16:creationId xmlns:a16="http://schemas.microsoft.com/office/drawing/2014/main" id="{70005BC5-0292-4BE0-957D-889D3BC1D58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Title 1">
            <a:extLst>
              <a:ext uri="{FF2B5EF4-FFF2-40B4-BE49-F238E27FC236}">
                <a16:creationId xmlns:a16="http://schemas.microsoft.com/office/drawing/2014/main" id="{C700FA3C-742F-4ED3-BDD9-5FBDAB3FC052}"/>
              </a:ext>
            </a:extLst>
          </p:cNvPr>
          <p:cNvSpPr>
            <a:spLocks noGrp="1"/>
          </p:cNvSpPr>
          <p:nvPr>
            <p:ph type="ctrTitle"/>
          </p:nvPr>
        </p:nvSpPr>
        <p:spPr>
          <a:xfrm>
            <a:off x="76200" y="1514475"/>
            <a:ext cx="12039600" cy="4352925"/>
          </a:xfrm>
        </p:spPr>
        <p:txBody>
          <a:bodyPr/>
          <a:lstStyle/>
          <a:p>
            <a:r>
              <a:rPr lang="en-US" altLang="en-US"/>
              <a:t>The Lord’s commandments </a:t>
            </a:r>
            <a:br>
              <a:rPr lang="en-US" altLang="en-US"/>
            </a:br>
            <a:r>
              <a:rPr lang="en-US" altLang="en-US"/>
              <a:t>all are pure, </a:t>
            </a:r>
            <a:br>
              <a:rPr lang="en-US" altLang="en-US"/>
            </a:br>
            <a:r>
              <a:rPr lang="en-US" altLang="en-US"/>
              <a:t>and clearest light impart.</a:t>
            </a:r>
          </a:p>
        </p:txBody>
      </p:sp>
      <p:sp>
        <p:nvSpPr>
          <p:cNvPr id="6" name="Text Placeholder 5">
            <a:extLst>
              <a:ext uri="{FF2B5EF4-FFF2-40B4-BE49-F238E27FC236}">
                <a16:creationId xmlns:a16="http://schemas.microsoft.com/office/drawing/2014/main" id="{89D7BEF3-8842-495B-901D-1D059DC7C7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22" name="Title 1">
            <a:extLst>
              <a:ext uri="{FF2B5EF4-FFF2-40B4-BE49-F238E27FC236}">
                <a16:creationId xmlns:a16="http://schemas.microsoft.com/office/drawing/2014/main" id="{368B191B-995C-4D6C-BB9A-F75324C85B03}"/>
              </a:ext>
            </a:extLst>
          </p:cNvPr>
          <p:cNvSpPr>
            <a:spLocks noGrp="1"/>
          </p:cNvSpPr>
          <p:nvPr>
            <p:ph type="ctrTitle"/>
          </p:nvPr>
        </p:nvSpPr>
        <p:spPr>
          <a:xfrm>
            <a:off x="76200" y="1514475"/>
            <a:ext cx="12039600" cy="4352925"/>
          </a:xfrm>
        </p:spPr>
        <p:txBody>
          <a:bodyPr/>
          <a:lstStyle/>
          <a:p>
            <a:r>
              <a:rPr lang="en-US" altLang="en-US"/>
              <a:t>Strengthened, we will go </a:t>
            </a:r>
            <a:br>
              <a:rPr lang="en-US" altLang="en-US"/>
            </a:br>
            <a:r>
              <a:rPr lang="en-US" altLang="en-US"/>
              <a:t>to do the Father’s work </a:t>
            </a:r>
            <a:br>
              <a:rPr lang="en-US" altLang="en-US"/>
            </a:br>
            <a:r>
              <a:rPr lang="en-US" altLang="en-US"/>
              <a:t>till the week is run.</a:t>
            </a:r>
          </a:p>
        </p:txBody>
      </p:sp>
      <p:sp>
        <p:nvSpPr>
          <p:cNvPr id="6" name="Text Placeholder 5">
            <a:extLst>
              <a:ext uri="{FF2B5EF4-FFF2-40B4-BE49-F238E27FC236}">
                <a16:creationId xmlns:a16="http://schemas.microsoft.com/office/drawing/2014/main" id="{DE53C8AB-A279-434D-B02D-CAC2273CD7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8946" name="Title 1">
            <a:extLst>
              <a:ext uri="{FF2B5EF4-FFF2-40B4-BE49-F238E27FC236}">
                <a16:creationId xmlns:a16="http://schemas.microsoft.com/office/drawing/2014/main" id="{70CE7D43-B7E0-48D7-BBD1-148C589111E3}"/>
              </a:ext>
            </a:extLst>
          </p:cNvPr>
          <p:cNvSpPr>
            <a:spLocks noGrp="1"/>
          </p:cNvSpPr>
          <p:nvPr>
            <p:ph type="ctrTitle"/>
          </p:nvPr>
        </p:nvSpPr>
        <p:spPr>
          <a:xfrm>
            <a:off x="76200" y="1514475"/>
            <a:ext cx="12039600" cy="4352925"/>
          </a:xfrm>
        </p:spPr>
        <p:txBody>
          <a:bodyPr/>
          <a:lstStyle/>
          <a:p>
            <a:r>
              <a:rPr lang="en-US" altLang="en-US"/>
              <a:t>Strengthened, we will go </a:t>
            </a:r>
            <a:br>
              <a:rPr lang="en-US" altLang="en-US"/>
            </a:br>
            <a:r>
              <a:rPr lang="en-US" altLang="en-US"/>
              <a:t>to do the Father’s work </a:t>
            </a:r>
            <a:br>
              <a:rPr lang="en-US" altLang="en-US"/>
            </a:br>
            <a:r>
              <a:rPr lang="en-US" altLang="en-US"/>
              <a:t>till the week is run.</a:t>
            </a:r>
          </a:p>
        </p:txBody>
      </p:sp>
      <p:sp>
        <p:nvSpPr>
          <p:cNvPr id="3" name="Text Placeholder 2">
            <a:extLst>
              <a:ext uri="{FF2B5EF4-FFF2-40B4-BE49-F238E27FC236}">
                <a16:creationId xmlns:a16="http://schemas.microsoft.com/office/drawing/2014/main" id="{4699ECC8-62A8-4003-B3A6-C7DA47C0C7BE}"/>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9970" name="Title 1">
            <a:extLst>
              <a:ext uri="{FF2B5EF4-FFF2-40B4-BE49-F238E27FC236}">
                <a16:creationId xmlns:a16="http://schemas.microsoft.com/office/drawing/2014/main" id="{2F4557FE-A29A-4787-B878-38F6049A4A6C}"/>
              </a:ext>
            </a:extLst>
          </p:cNvPr>
          <p:cNvSpPr>
            <a:spLocks noGrp="1"/>
          </p:cNvSpPr>
          <p:nvPr>
            <p:ph type="ctrTitle"/>
          </p:nvPr>
        </p:nvSpPr>
        <p:spPr>
          <a:xfrm>
            <a:off x="76200" y="1514475"/>
            <a:ext cx="12039600" cy="4352925"/>
          </a:xfrm>
        </p:spPr>
        <p:txBody>
          <a:bodyPr/>
          <a:lstStyle/>
          <a:p>
            <a:r>
              <a:rPr lang="en-US" altLang="en-US"/>
              <a:t>On the seventh day, </a:t>
            </a:r>
            <a:br>
              <a:rPr lang="en-US" altLang="en-US"/>
            </a:br>
            <a:r>
              <a:rPr lang="en-US" altLang="en-US"/>
              <a:t>holy seventh day, </a:t>
            </a:r>
            <a:br>
              <a:rPr lang="en-US" altLang="en-US"/>
            </a:br>
            <a:r>
              <a:rPr lang="en-US" altLang="en-US"/>
              <a:t>we will meet again. </a:t>
            </a:r>
          </a:p>
        </p:txBody>
      </p:sp>
      <p:sp>
        <p:nvSpPr>
          <p:cNvPr id="3" name="Text Placeholder 2">
            <a:extLst>
              <a:ext uri="{FF2B5EF4-FFF2-40B4-BE49-F238E27FC236}">
                <a16:creationId xmlns:a16="http://schemas.microsoft.com/office/drawing/2014/main" id="{CD8B4190-5501-47C1-B513-42B4CB8AC22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0994" name="Title 1">
            <a:extLst>
              <a:ext uri="{FF2B5EF4-FFF2-40B4-BE49-F238E27FC236}">
                <a16:creationId xmlns:a16="http://schemas.microsoft.com/office/drawing/2014/main" id="{C4833C7D-A479-4FCF-BB90-6B8A460B99E7}"/>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our eternal Friend. </a:t>
            </a:r>
          </a:p>
        </p:txBody>
      </p:sp>
      <p:sp>
        <p:nvSpPr>
          <p:cNvPr id="6" name="Text Placeholder 5">
            <a:extLst>
              <a:ext uri="{FF2B5EF4-FFF2-40B4-BE49-F238E27FC236}">
                <a16:creationId xmlns:a16="http://schemas.microsoft.com/office/drawing/2014/main" id="{FA70E597-64F4-45EC-AA3D-615755ABB7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2018" name="Title 1">
            <a:extLst>
              <a:ext uri="{FF2B5EF4-FFF2-40B4-BE49-F238E27FC236}">
                <a16:creationId xmlns:a16="http://schemas.microsoft.com/office/drawing/2014/main" id="{98060708-F84D-4EE1-93B0-934568C4FCC4}"/>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our eternal Friend.</a:t>
            </a:r>
          </a:p>
        </p:txBody>
      </p:sp>
      <p:sp>
        <p:nvSpPr>
          <p:cNvPr id="3" name="Text Placeholder 2">
            <a:extLst>
              <a:ext uri="{FF2B5EF4-FFF2-40B4-BE49-F238E27FC236}">
                <a16:creationId xmlns:a16="http://schemas.microsoft.com/office/drawing/2014/main" id="{77CD75C3-EFB7-4C24-8890-756F02ED007F}"/>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5874" name="Title 1">
            <a:extLst>
              <a:ext uri="{FF2B5EF4-FFF2-40B4-BE49-F238E27FC236}">
                <a16:creationId xmlns:a16="http://schemas.microsoft.com/office/drawing/2014/main" id="{309CC241-AF24-48C6-92AE-A712DBEC6AE5}"/>
              </a:ext>
            </a:extLst>
          </p:cNvPr>
          <p:cNvSpPr>
            <a:spLocks noGrp="1"/>
          </p:cNvSpPr>
          <p:nvPr>
            <p:ph type="ctrTitle"/>
          </p:nvPr>
        </p:nvSpPr>
        <p:spPr>
          <a:xfrm>
            <a:off x="914400" y="1895475"/>
            <a:ext cx="10363200" cy="3362325"/>
          </a:xfrm>
        </p:spPr>
        <p:txBody>
          <a:bodyPr/>
          <a:lstStyle/>
          <a:p>
            <a:pPr>
              <a:defRPr/>
            </a:pPr>
            <a:r>
              <a:rPr lang="en-US" altLang="x-none"/>
              <a:t>Come, Ye Thankful </a:t>
            </a:r>
            <a:br>
              <a:rPr lang="en-US" altLang="x-none"/>
            </a:br>
            <a:r>
              <a:rPr lang="en-US" altLang="x-none"/>
              <a:t>People, Come</a:t>
            </a:r>
            <a:endParaRPr lang="en-US" altLang="x-none" dirty="0"/>
          </a:p>
        </p:txBody>
      </p:sp>
      <p:sp>
        <p:nvSpPr>
          <p:cNvPr id="3" name="Text Placeholder 2">
            <a:extLst>
              <a:ext uri="{FF2B5EF4-FFF2-40B4-BE49-F238E27FC236}">
                <a16:creationId xmlns:a16="http://schemas.microsoft.com/office/drawing/2014/main" id="{A23E3AA2-231A-4ED5-9582-0CCA067B46E9}"/>
              </a:ext>
            </a:extLst>
          </p:cNvPr>
          <p:cNvSpPr>
            <a:spLocks noGrp="1"/>
          </p:cNvSpPr>
          <p:nvPr>
            <p:ph type="body" sz="quarter" idx="10"/>
          </p:nvPr>
        </p:nvSpPr>
        <p:spPr>
          <a:xfrm>
            <a:off x="914400" y="692150"/>
            <a:ext cx="10363200" cy="831850"/>
          </a:xfrm>
        </p:spPr>
        <p:txBody>
          <a:bodyPr/>
          <a:lstStyle/>
          <a:p>
            <a:pPr>
              <a:defRPr/>
            </a:pPr>
            <a:r>
              <a:rPr lang="en-US" altLang="x-none"/>
              <a:t>Hymn 113</a:t>
            </a:r>
            <a:endParaRPr lang="en-US" dirty="0"/>
          </a:p>
        </p:txBody>
      </p:sp>
      <p:sp>
        <p:nvSpPr>
          <p:cNvPr id="9" name="Text Placeholder 8">
            <a:extLst>
              <a:ext uri="{FF2B5EF4-FFF2-40B4-BE49-F238E27FC236}">
                <a16:creationId xmlns:a16="http://schemas.microsoft.com/office/drawing/2014/main" id="{E2BE7EF1-E04B-4E95-B0A7-77F532C7ACB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5090" name="Title 1">
            <a:extLst>
              <a:ext uri="{FF2B5EF4-FFF2-40B4-BE49-F238E27FC236}">
                <a16:creationId xmlns:a16="http://schemas.microsoft.com/office/drawing/2014/main" id="{BAFCC567-E1EE-484C-AD2B-978EA66E8587}"/>
              </a:ext>
            </a:extLst>
          </p:cNvPr>
          <p:cNvSpPr>
            <a:spLocks noGrp="1"/>
          </p:cNvSpPr>
          <p:nvPr>
            <p:ph type="ctrTitle"/>
          </p:nvPr>
        </p:nvSpPr>
        <p:spPr>
          <a:xfrm>
            <a:off x="76200" y="1514475"/>
            <a:ext cx="12039600" cy="4352925"/>
          </a:xfrm>
        </p:spPr>
        <p:txBody>
          <a:bodyPr/>
          <a:lstStyle/>
          <a:p>
            <a:r>
              <a:rPr lang="en-US" altLang="en-US"/>
              <a:t>Come, ye thankful people, </a:t>
            </a:r>
            <a:br>
              <a:rPr lang="en-US" altLang="en-US"/>
            </a:br>
            <a:r>
              <a:rPr lang="en-US" altLang="en-US"/>
              <a:t>come, raise the song </a:t>
            </a:r>
            <a:br>
              <a:rPr lang="en-US" altLang="en-US"/>
            </a:br>
            <a:r>
              <a:rPr lang="en-US" altLang="en-US"/>
              <a:t>of harvest home; </a:t>
            </a:r>
          </a:p>
        </p:txBody>
      </p:sp>
      <p:sp>
        <p:nvSpPr>
          <p:cNvPr id="3" name="Text Placeholder 2">
            <a:extLst>
              <a:ext uri="{FF2B5EF4-FFF2-40B4-BE49-F238E27FC236}">
                <a16:creationId xmlns:a16="http://schemas.microsoft.com/office/drawing/2014/main" id="{1B680ACE-8DAD-4450-B130-8FEF7A52253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6114" name="Title 1">
            <a:extLst>
              <a:ext uri="{FF2B5EF4-FFF2-40B4-BE49-F238E27FC236}">
                <a16:creationId xmlns:a16="http://schemas.microsoft.com/office/drawing/2014/main" id="{10317114-4E0A-43E1-AAF3-499F5653A6DB}"/>
              </a:ext>
            </a:extLst>
          </p:cNvPr>
          <p:cNvSpPr>
            <a:spLocks noGrp="1"/>
          </p:cNvSpPr>
          <p:nvPr>
            <p:ph type="ctrTitle"/>
          </p:nvPr>
        </p:nvSpPr>
        <p:spPr>
          <a:xfrm>
            <a:off x="76200" y="1514475"/>
            <a:ext cx="12039600" cy="4352925"/>
          </a:xfrm>
        </p:spPr>
        <p:txBody>
          <a:bodyPr/>
          <a:lstStyle/>
          <a:p>
            <a:r>
              <a:rPr lang="en-US" altLang="en-US"/>
              <a:t>All is safely gathered in </a:t>
            </a:r>
            <a:br>
              <a:rPr lang="en-US" altLang="en-US"/>
            </a:br>
            <a:r>
              <a:rPr lang="en-US" altLang="en-US"/>
              <a:t>ere the winter storms begin; </a:t>
            </a:r>
          </a:p>
        </p:txBody>
      </p:sp>
      <p:sp>
        <p:nvSpPr>
          <p:cNvPr id="6" name="Text Placeholder 5">
            <a:extLst>
              <a:ext uri="{FF2B5EF4-FFF2-40B4-BE49-F238E27FC236}">
                <a16:creationId xmlns:a16="http://schemas.microsoft.com/office/drawing/2014/main" id="{EDF5CA5A-F2CE-4F07-A468-EF513F22D7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7138" name="Title 1">
            <a:extLst>
              <a:ext uri="{FF2B5EF4-FFF2-40B4-BE49-F238E27FC236}">
                <a16:creationId xmlns:a16="http://schemas.microsoft.com/office/drawing/2014/main" id="{C0C012CA-2CAF-4609-A314-FC6F6D3ABDAF}"/>
              </a:ext>
            </a:extLst>
          </p:cNvPr>
          <p:cNvSpPr>
            <a:spLocks noGrp="1"/>
          </p:cNvSpPr>
          <p:nvPr>
            <p:ph type="ctrTitle"/>
          </p:nvPr>
        </p:nvSpPr>
        <p:spPr>
          <a:xfrm>
            <a:off x="76200" y="1514475"/>
            <a:ext cx="12039600" cy="4352925"/>
          </a:xfrm>
        </p:spPr>
        <p:txBody>
          <a:bodyPr/>
          <a:lstStyle/>
          <a:p>
            <a:r>
              <a:rPr lang="en-US" altLang="en-US"/>
              <a:t>God, our Maker, doth provide </a:t>
            </a:r>
            <a:br>
              <a:rPr lang="en-US" altLang="en-US"/>
            </a:br>
            <a:r>
              <a:rPr lang="en-US" altLang="en-US"/>
              <a:t>for our wants to be supplied; </a:t>
            </a:r>
          </a:p>
        </p:txBody>
      </p:sp>
      <p:sp>
        <p:nvSpPr>
          <p:cNvPr id="6" name="Text Placeholder 5">
            <a:extLst>
              <a:ext uri="{FF2B5EF4-FFF2-40B4-BE49-F238E27FC236}">
                <a16:creationId xmlns:a16="http://schemas.microsoft.com/office/drawing/2014/main" id="{6B1971F8-76F2-4428-B187-FCE523888F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Title 1">
            <a:extLst>
              <a:ext uri="{FF2B5EF4-FFF2-40B4-BE49-F238E27FC236}">
                <a16:creationId xmlns:a16="http://schemas.microsoft.com/office/drawing/2014/main" id="{DBBAE64E-276F-43DB-8167-B03398201906}"/>
              </a:ext>
            </a:extLst>
          </p:cNvPr>
          <p:cNvSpPr>
            <a:spLocks noGrp="1"/>
          </p:cNvSpPr>
          <p:nvPr>
            <p:ph type="ctrTitle"/>
          </p:nvPr>
        </p:nvSpPr>
        <p:spPr>
          <a:xfrm>
            <a:off x="76200" y="1514475"/>
            <a:ext cx="12039600" cy="4352925"/>
          </a:xfrm>
        </p:spPr>
        <p:txBody>
          <a:bodyPr/>
          <a:lstStyle/>
          <a:p>
            <a:r>
              <a:rPr lang="en-US" altLang="en-US"/>
              <a:t>The fear of God is undefiled </a:t>
            </a:r>
            <a:br>
              <a:rPr lang="en-US" altLang="en-US"/>
            </a:br>
            <a:r>
              <a:rPr lang="en-US" altLang="en-US"/>
              <a:t>and ever shall endure; </a:t>
            </a:r>
          </a:p>
        </p:txBody>
      </p:sp>
      <p:sp>
        <p:nvSpPr>
          <p:cNvPr id="3" name="Text Placeholder 2">
            <a:extLst>
              <a:ext uri="{FF2B5EF4-FFF2-40B4-BE49-F238E27FC236}">
                <a16:creationId xmlns:a16="http://schemas.microsoft.com/office/drawing/2014/main" id="{60840FA1-8BBF-43AD-BF60-CA3AE3D1EF1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62" name="Title 1">
            <a:extLst>
              <a:ext uri="{FF2B5EF4-FFF2-40B4-BE49-F238E27FC236}">
                <a16:creationId xmlns:a16="http://schemas.microsoft.com/office/drawing/2014/main" id="{4AD8A270-C519-43EC-970A-5D355683BA54}"/>
              </a:ext>
            </a:extLst>
          </p:cNvPr>
          <p:cNvSpPr>
            <a:spLocks noGrp="1"/>
          </p:cNvSpPr>
          <p:nvPr>
            <p:ph type="ctrTitle"/>
          </p:nvPr>
        </p:nvSpPr>
        <p:spPr>
          <a:xfrm>
            <a:off x="76200" y="1514475"/>
            <a:ext cx="12039600" cy="4352925"/>
          </a:xfrm>
        </p:spPr>
        <p:txBody>
          <a:bodyPr/>
          <a:lstStyle/>
          <a:p>
            <a:r>
              <a:rPr lang="en-US" altLang="en-US"/>
              <a:t>Come to God’s own </a:t>
            </a:r>
            <a:br>
              <a:rPr lang="en-US" altLang="en-US"/>
            </a:br>
            <a:r>
              <a:rPr lang="en-US" altLang="en-US"/>
              <a:t>temple, come, </a:t>
            </a:r>
            <a:br>
              <a:rPr lang="en-US" altLang="en-US"/>
            </a:br>
            <a:r>
              <a:rPr lang="en-US" altLang="en-US"/>
              <a:t>raise the song of harvest home.</a:t>
            </a:r>
          </a:p>
        </p:txBody>
      </p:sp>
      <p:sp>
        <p:nvSpPr>
          <p:cNvPr id="6" name="Text Placeholder 5">
            <a:extLst>
              <a:ext uri="{FF2B5EF4-FFF2-40B4-BE49-F238E27FC236}">
                <a16:creationId xmlns:a16="http://schemas.microsoft.com/office/drawing/2014/main" id="{CDD19CA3-0FCB-495E-BCC5-004B47EFB59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9186" name="Title 1">
            <a:extLst>
              <a:ext uri="{FF2B5EF4-FFF2-40B4-BE49-F238E27FC236}">
                <a16:creationId xmlns:a16="http://schemas.microsoft.com/office/drawing/2014/main" id="{46B05B49-B674-4042-905C-BC90A5F69BC0}"/>
              </a:ext>
            </a:extLst>
          </p:cNvPr>
          <p:cNvSpPr>
            <a:spLocks noGrp="1"/>
          </p:cNvSpPr>
          <p:nvPr>
            <p:ph type="ctrTitle"/>
          </p:nvPr>
        </p:nvSpPr>
        <p:spPr>
          <a:xfrm>
            <a:off x="76200" y="1514475"/>
            <a:ext cx="12039600" cy="4352925"/>
          </a:xfrm>
        </p:spPr>
        <p:txBody>
          <a:bodyPr/>
          <a:lstStyle/>
          <a:p>
            <a:r>
              <a:rPr lang="en-US" altLang="en-US"/>
              <a:t>All the blessings of the field, </a:t>
            </a:r>
            <a:br>
              <a:rPr lang="en-US" altLang="en-US"/>
            </a:br>
            <a:r>
              <a:rPr lang="en-US" altLang="en-US"/>
              <a:t>all the stores the gardens yield; </a:t>
            </a:r>
          </a:p>
        </p:txBody>
      </p:sp>
      <p:sp>
        <p:nvSpPr>
          <p:cNvPr id="3" name="Text Placeholder 2">
            <a:extLst>
              <a:ext uri="{FF2B5EF4-FFF2-40B4-BE49-F238E27FC236}">
                <a16:creationId xmlns:a16="http://schemas.microsoft.com/office/drawing/2014/main" id="{451D8800-D241-4B68-88EC-0D8679A195E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0210" name="Title 1">
            <a:extLst>
              <a:ext uri="{FF2B5EF4-FFF2-40B4-BE49-F238E27FC236}">
                <a16:creationId xmlns:a16="http://schemas.microsoft.com/office/drawing/2014/main" id="{89669B7A-EC73-46D7-A3A8-5788E00E2E84}"/>
              </a:ext>
            </a:extLst>
          </p:cNvPr>
          <p:cNvSpPr>
            <a:spLocks noGrp="1"/>
          </p:cNvSpPr>
          <p:nvPr>
            <p:ph type="ctrTitle"/>
          </p:nvPr>
        </p:nvSpPr>
        <p:spPr>
          <a:xfrm>
            <a:off x="76200" y="1514475"/>
            <a:ext cx="12039600" cy="4352925"/>
          </a:xfrm>
        </p:spPr>
        <p:txBody>
          <a:bodyPr/>
          <a:lstStyle/>
          <a:p>
            <a:r>
              <a:rPr lang="en-US" altLang="en-US"/>
              <a:t>All the fruits in full supply, </a:t>
            </a:r>
            <a:br>
              <a:rPr lang="en-US" altLang="en-US"/>
            </a:br>
            <a:r>
              <a:rPr lang="en-US" altLang="en-US"/>
              <a:t>ripened ‘neath the summer sky; </a:t>
            </a:r>
          </a:p>
        </p:txBody>
      </p:sp>
      <p:sp>
        <p:nvSpPr>
          <p:cNvPr id="6" name="Text Placeholder 5">
            <a:extLst>
              <a:ext uri="{FF2B5EF4-FFF2-40B4-BE49-F238E27FC236}">
                <a16:creationId xmlns:a16="http://schemas.microsoft.com/office/drawing/2014/main" id="{8D755B90-CE3D-4284-BD76-037B97B9D6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1234" name="Title 1">
            <a:extLst>
              <a:ext uri="{FF2B5EF4-FFF2-40B4-BE49-F238E27FC236}">
                <a16:creationId xmlns:a16="http://schemas.microsoft.com/office/drawing/2014/main" id="{10D441DC-FEF8-47E5-B684-CD6B4690FE35}"/>
              </a:ext>
            </a:extLst>
          </p:cNvPr>
          <p:cNvSpPr>
            <a:spLocks noGrp="1"/>
          </p:cNvSpPr>
          <p:nvPr>
            <p:ph type="ctrTitle"/>
          </p:nvPr>
        </p:nvSpPr>
        <p:spPr>
          <a:xfrm>
            <a:off x="76200" y="1514475"/>
            <a:ext cx="12039600" cy="4352925"/>
          </a:xfrm>
        </p:spPr>
        <p:txBody>
          <a:bodyPr/>
          <a:lstStyle/>
          <a:p>
            <a:r>
              <a:rPr lang="en-US" altLang="en-US"/>
              <a:t>All that spring, </a:t>
            </a:r>
            <a:br>
              <a:rPr lang="en-US" altLang="en-US"/>
            </a:br>
            <a:r>
              <a:rPr lang="en-US" altLang="en-US"/>
              <a:t>with bounteous hand, </a:t>
            </a:r>
            <a:br>
              <a:rPr lang="en-US" altLang="en-US"/>
            </a:br>
            <a:r>
              <a:rPr lang="en-US" altLang="en-US"/>
              <a:t>scatters o’er the smiling land; </a:t>
            </a:r>
          </a:p>
        </p:txBody>
      </p:sp>
      <p:sp>
        <p:nvSpPr>
          <p:cNvPr id="6" name="Text Placeholder 5">
            <a:extLst>
              <a:ext uri="{FF2B5EF4-FFF2-40B4-BE49-F238E27FC236}">
                <a16:creationId xmlns:a16="http://schemas.microsoft.com/office/drawing/2014/main" id="{173FAD5D-4993-46DE-B240-E620E986DB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2258" name="Title 1">
            <a:extLst>
              <a:ext uri="{FF2B5EF4-FFF2-40B4-BE49-F238E27FC236}">
                <a16:creationId xmlns:a16="http://schemas.microsoft.com/office/drawing/2014/main" id="{36825FEC-DC6D-4E95-976F-1186D877781F}"/>
              </a:ext>
            </a:extLst>
          </p:cNvPr>
          <p:cNvSpPr>
            <a:spLocks noGrp="1"/>
          </p:cNvSpPr>
          <p:nvPr>
            <p:ph type="ctrTitle"/>
          </p:nvPr>
        </p:nvSpPr>
        <p:spPr>
          <a:xfrm>
            <a:off x="76200" y="1514475"/>
            <a:ext cx="12039600" cy="4352925"/>
          </a:xfrm>
        </p:spPr>
        <p:txBody>
          <a:bodyPr/>
          <a:lstStyle/>
          <a:p>
            <a:r>
              <a:rPr lang="en-US" altLang="en-US"/>
              <a:t>All that lib’ral autumn pours, </a:t>
            </a:r>
            <a:br>
              <a:rPr lang="en-US" altLang="en-US"/>
            </a:br>
            <a:r>
              <a:rPr lang="en-US" altLang="en-US"/>
              <a:t>from her rich </a:t>
            </a:r>
            <a:br>
              <a:rPr lang="en-US" altLang="en-US"/>
            </a:br>
            <a:r>
              <a:rPr lang="en-US" altLang="en-US"/>
              <a:t>o’erflowing stores.</a:t>
            </a:r>
          </a:p>
        </p:txBody>
      </p:sp>
      <p:sp>
        <p:nvSpPr>
          <p:cNvPr id="6" name="Text Placeholder 5">
            <a:extLst>
              <a:ext uri="{FF2B5EF4-FFF2-40B4-BE49-F238E27FC236}">
                <a16:creationId xmlns:a16="http://schemas.microsoft.com/office/drawing/2014/main" id="{B025F5DA-A25E-4161-9543-8057AAC7BE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3282" name="Title 1">
            <a:extLst>
              <a:ext uri="{FF2B5EF4-FFF2-40B4-BE49-F238E27FC236}">
                <a16:creationId xmlns:a16="http://schemas.microsoft.com/office/drawing/2014/main" id="{EB9CC06D-EE7F-4ED5-84E4-67DA86981B8F}"/>
              </a:ext>
            </a:extLst>
          </p:cNvPr>
          <p:cNvSpPr>
            <a:spLocks noGrp="1"/>
          </p:cNvSpPr>
          <p:nvPr>
            <p:ph type="ctrTitle"/>
          </p:nvPr>
        </p:nvSpPr>
        <p:spPr>
          <a:xfrm>
            <a:off x="76200" y="1514475"/>
            <a:ext cx="12039600" cy="4352925"/>
          </a:xfrm>
        </p:spPr>
        <p:txBody>
          <a:bodyPr/>
          <a:lstStyle/>
          <a:p>
            <a:r>
              <a:rPr lang="en-US" altLang="en-US"/>
              <a:t>These to Thee, our God, </a:t>
            </a:r>
            <a:br>
              <a:rPr lang="en-US" altLang="en-US"/>
            </a:br>
            <a:r>
              <a:rPr lang="en-US" altLang="en-US"/>
              <a:t>we owe, source whence </a:t>
            </a:r>
            <a:br>
              <a:rPr lang="en-US" altLang="en-US"/>
            </a:br>
            <a:r>
              <a:rPr lang="en-US" altLang="en-US"/>
              <a:t>all our blessings flow, </a:t>
            </a:r>
          </a:p>
        </p:txBody>
      </p:sp>
      <p:sp>
        <p:nvSpPr>
          <p:cNvPr id="3" name="Text Placeholder 2">
            <a:extLst>
              <a:ext uri="{FF2B5EF4-FFF2-40B4-BE49-F238E27FC236}">
                <a16:creationId xmlns:a16="http://schemas.microsoft.com/office/drawing/2014/main" id="{86659B09-BA5F-4B0C-96EB-E2C2ECED8FC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4306" name="Title 1">
            <a:extLst>
              <a:ext uri="{FF2B5EF4-FFF2-40B4-BE49-F238E27FC236}">
                <a16:creationId xmlns:a16="http://schemas.microsoft.com/office/drawing/2014/main" id="{8762E3D7-493F-4E35-9979-33C031EEE437}"/>
              </a:ext>
            </a:extLst>
          </p:cNvPr>
          <p:cNvSpPr>
            <a:spLocks noGrp="1"/>
          </p:cNvSpPr>
          <p:nvPr>
            <p:ph type="ctrTitle"/>
          </p:nvPr>
        </p:nvSpPr>
        <p:spPr>
          <a:xfrm>
            <a:off x="76200" y="1514475"/>
            <a:ext cx="12039600" cy="4352925"/>
          </a:xfrm>
        </p:spPr>
        <p:txBody>
          <a:bodyPr/>
          <a:lstStyle/>
          <a:p>
            <a:r>
              <a:rPr lang="en-US" altLang="en-US"/>
              <a:t>And for these our souls </a:t>
            </a:r>
            <a:br>
              <a:rPr lang="en-US" altLang="en-US"/>
            </a:br>
            <a:r>
              <a:rPr lang="en-US" altLang="en-US"/>
              <a:t>shall raise grateful songs </a:t>
            </a:r>
            <a:br>
              <a:rPr lang="en-US" altLang="en-US"/>
            </a:br>
            <a:r>
              <a:rPr lang="en-US" altLang="en-US"/>
              <a:t>of solemn praise. </a:t>
            </a:r>
          </a:p>
        </p:txBody>
      </p:sp>
      <p:sp>
        <p:nvSpPr>
          <p:cNvPr id="6" name="Text Placeholder 5">
            <a:extLst>
              <a:ext uri="{FF2B5EF4-FFF2-40B4-BE49-F238E27FC236}">
                <a16:creationId xmlns:a16="http://schemas.microsoft.com/office/drawing/2014/main" id="{1C1765AA-9EE5-4A31-B583-7D25A83428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5330" name="Title 1">
            <a:extLst>
              <a:ext uri="{FF2B5EF4-FFF2-40B4-BE49-F238E27FC236}">
                <a16:creationId xmlns:a16="http://schemas.microsoft.com/office/drawing/2014/main" id="{5861BDD7-4C7C-4A76-9395-DAD72DC6FA7E}"/>
              </a:ext>
            </a:extLst>
          </p:cNvPr>
          <p:cNvSpPr>
            <a:spLocks noGrp="1"/>
          </p:cNvSpPr>
          <p:nvPr>
            <p:ph type="ctrTitle"/>
          </p:nvPr>
        </p:nvSpPr>
        <p:spPr>
          <a:xfrm>
            <a:off x="76200" y="1514475"/>
            <a:ext cx="12039600" cy="4352925"/>
          </a:xfrm>
        </p:spPr>
        <p:txBody>
          <a:bodyPr/>
          <a:lstStyle/>
          <a:p>
            <a:r>
              <a:rPr lang="en-US" altLang="en-US"/>
              <a:t>Come, then, thankful </a:t>
            </a:r>
            <a:br>
              <a:rPr lang="en-US" altLang="en-US"/>
            </a:br>
            <a:r>
              <a:rPr lang="en-US" altLang="en-US"/>
              <a:t>people, come, raise the song </a:t>
            </a:r>
            <a:br>
              <a:rPr lang="en-US" altLang="en-US"/>
            </a:br>
            <a:r>
              <a:rPr lang="en-US" altLang="en-US"/>
              <a:t>of harvest home; </a:t>
            </a:r>
          </a:p>
        </p:txBody>
      </p:sp>
      <p:sp>
        <p:nvSpPr>
          <p:cNvPr id="6" name="Text Placeholder 5">
            <a:extLst>
              <a:ext uri="{FF2B5EF4-FFF2-40B4-BE49-F238E27FC236}">
                <a16:creationId xmlns:a16="http://schemas.microsoft.com/office/drawing/2014/main" id="{176C7F47-C89F-471F-B02E-6D10DB416C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6354" name="Title 1">
            <a:extLst>
              <a:ext uri="{FF2B5EF4-FFF2-40B4-BE49-F238E27FC236}">
                <a16:creationId xmlns:a16="http://schemas.microsoft.com/office/drawing/2014/main" id="{4F8FB7B8-629D-431D-AE28-FC680E65A2E5}"/>
              </a:ext>
            </a:extLst>
          </p:cNvPr>
          <p:cNvSpPr>
            <a:spLocks noGrp="1"/>
          </p:cNvSpPr>
          <p:nvPr>
            <p:ph type="ctrTitle"/>
          </p:nvPr>
        </p:nvSpPr>
        <p:spPr>
          <a:xfrm>
            <a:off x="76200" y="1514475"/>
            <a:ext cx="12039600" cy="4352925"/>
          </a:xfrm>
        </p:spPr>
        <p:txBody>
          <a:bodyPr/>
          <a:lstStyle/>
          <a:p>
            <a:r>
              <a:rPr lang="en-US" altLang="en-US"/>
              <a:t>Come to God’s own </a:t>
            </a:r>
            <a:br>
              <a:rPr lang="en-US" altLang="en-US"/>
            </a:br>
            <a:r>
              <a:rPr lang="en-US" altLang="en-US"/>
              <a:t>temple, come, raise the song </a:t>
            </a:r>
            <a:br>
              <a:rPr lang="en-US" altLang="en-US"/>
            </a:br>
            <a:r>
              <a:rPr lang="en-US" altLang="en-US"/>
              <a:t>of harvest home.</a:t>
            </a:r>
          </a:p>
        </p:txBody>
      </p:sp>
      <p:sp>
        <p:nvSpPr>
          <p:cNvPr id="6" name="Text Placeholder 5">
            <a:extLst>
              <a:ext uri="{FF2B5EF4-FFF2-40B4-BE49-F238E27FC236}">
                <a16:creationId xmlns:a16="http://schemas.microsoft.com/office/drawing/2014/main" id="{82699E4B-8900-494C-A29E-95E28808D6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Title 1">
            <a:extLst>
              <a:ext uri="{FF2B5EF4-FFF2-40B4-BE49-F238E27FC236}">
                <a16:creationId xmlns:a16="http://schemas.microsoft.com/office/drawing/2014/main" id="{275A702D-8E29-4672-86F8-16ADA6E99B9C}"/>
              </a:ext>
            </a:extLst>
          </p:cNvPr>
          <p:cNvSpPr>
            <a:spLocks noGrp="1"/>
          </p:cNvSpPr>
          <p:nvPr>
            <p:ph type="ctrTitle"/>
          </p:nvPr>
        </p:nvSpPr>
        <p:spPr>
          <a:xfrm>
            <a:off x="76200" y="1514475"/>
            <a:ext cx="12039600" cy="4352925"/>
          </a:xfrm>
        </p:spPr>
        <p:txBody>
          <a:bodyPr/>
          <a:lstStyle/>
          <a:p>
            <a:r>
              <a:rPr lang="en-US" altLang="en-US"/>
              <a:t>The statutes of the Lord </a:t>
            </a:r>
            <a:br>
              <a:rPr lang="en-US" altLang="en-US"/>
            </a:br>
            <a:r>
              <a:rPr lang="en-US" altLang="en-US"/>
              <a:t>are truth and </a:t>
            </a:r>
            <a:br>
              <a:rPr lang="en-US" altLang="en-US"/>
            </a:br>
            <a:r>
              <a:rPr lang="en-US" altLang="en-US"/>
              <a:t>righteousness most pure.</a:t>
            </a:r>
          </a:p>
        </p:txBody>
      </p:sp>
      <p:sp>
        <p:nvSpPr>
          <p:cNvPr id="6" name="Text Placeholder 5">
            <a:extLst>
              <a:ext uri="{FF2B5EF4-FFF2-40B4-BE49-F238E27FC236}">
                <a16:creationId xmlns:a16="http://schemas.microsoft.com/office/drawing/2014/main" id="{0D320B7E-FE46-4634-921C-C0AEA7D5D2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0210" name="Title 1">
            <a:extLst>
              <a:ext uri="{FF2B5EF4-FFF2-40B4-BE49-F238E27FC236}">
                <a16:creationId xmlns:a16="http://schemas.microsoft.com/office/drawing/2014/main" id="{9D196808-7CD1-4286-88B5-EAFAB8A30183}"/>
              </a:ext>
            </a:extLst>
          </p:cNvPr>
          <p:cNvSpPr>
            <a:spLocks noGrp="1"/>
          </p:cNvSpPr>
          <p:nvPr>
            <p:ph type="ctrTitle"/>
          </p:nvPr>
        </p:nvSpPr>
        <p:spPr>
          <a:xfrm>
            <a:off x="914400" y="1895475"/>
            <a:ext cx="10363200" cy="3362325"/>
          </a:xfrm>
        </p:spPr>
        <p:txBody>
          <a:bodyPr/>
          <a:lstStyle/>
          <a:p>
            <a:pPr>
              <a:defRPr/>
            </a:pPr>
            <a:r>
              <a:rPr lang="en-US" altLang="x-none"/>
              <a:t>May Your Blessing </a:t>
            </a:r>
            <a:br>
              <a:rPr lang="en-US" altLang="x-none"/>
            </a:br>
            <a:r>
              <a:rPr lang="en-US" altLang="x-none"/>
              <a:t>Be Upon Us</a:t>
            </a:r>
            <a:endParaRPr lang="en-US" altLang="x-none" dirty="0"/>
          </a:p>
        </p:txBody>
      </p:sp>
      <p:sp>
        <p:nvSpPr>
          <p:cNvPr id="3" name="Text Placeholder 2">
            <a:extLst>
              <a:ext uri="{FF2B5EF4-FFF2-40B4-BE49-F238E27FC236}">
                <a16:creationId xmlns:a16="http://schemas.microsoft.com/office/drawing/2014/main" id="{AE118834-6062-416B-9459-7F7756FB1A6C}"/>
              </a:ext>
            </a:extLst>
          </p:cNvPr>
          <p:cNvSpPr>
            <a:spLocks noGrp="1"/>
          </p:cNvSpPr>
          <p:nvPr>
            <p:ph type="body" sz="quarter" idx="10"/>
          </p:nvPr>
        </p:nvSpPr>
        <p:spPr>
          <a:xfrm>
            <a:off x="914400" y="692150"/>
            <a:ext cx="10363200" cy="831850"/>
          </a:xfrm>
        </p:spPr>
        <p:txBody>
          <a:bodyPr/>
          <a:lstStyle/>
          <a:p>
            <a:pPr>
              <a:defRPr/>
            </a:pPr>
            <a:r>
              <a:rPr lang="en-US" altLang="x-none"/>
              <a:t>Hymn 114</a:t>
            </a:r>
            <a:endParaRPr lang="en-US" dirty="0"/>
          </a:p>
        </p:txBody>
      </p:sp>
      <p:sp>
        <p:nvSpPr>
          <p:cNvPr id="9" name="Text Placeholder 8">
            <a:extLst>
              <a:ext uri="{FF2B5EF4-FFF2-40B4-BE49-F238E27FC236}">
                <a16:creationId xmlns:a16="http://schemas.microsoft.com/office/drawing/2014/main" id="{D6B9EAE6-9B26-43A5-A471-BC3A184B941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9426" name="Title 1">
            <a:extLst>
              <a:ext uri="{FF2B5EF4-FFF2-40B4-BE49-F238E27FC236}">
                <a16:creationId xmlns:a16="http://schemas.microsoft.com/office/drawing/2014/main" id="{233CC7C5-1A33-4CF5-97D5-B253992605FD}"/>
              </a:ext>
            </a:extLst>
          </p:cNvPr>
          <p:cNvSpPr>
            <a:spLocks noGrp="1"/>
          </p:cNvSpPr>
          <p:nvPr>
            <p:ph type="ctrTitle"/>
          </p:nvPr>
        </p:nvSpPr>
        <p:spPr>
          <a:xfrm>
            <a:off x="76200" y="1514475"/>
            <a:ext cx="12039600" cy="4352925"/>
          </a:xfrm>
        </p:spPr>
        <p:txBody>
          <a:bodyPr/>
          <a:lstStyle/>
          <a:p>
            <a:r>
              <a:rPr lang="en-US" altLang="en-US"/>
              <a:t>Our Father may </a:t>
            </a:r>
            <a:br>
              <a:rPr lang="en-US" altLang="en-US"/>
            </a:br>
            <a:r>
              <a:rPr lang="en-US" altLang="en-US"/>
              <a:t>Your blessing be </a:t>
            </a:r>
            <a:br>
              <a:rPr lang="en-US" altLang="en-US"/>
            </a:br>
            <a:r>
              <a:rPr lang="en-US" altLang="en-US"/>
              <a:t>upon us all eternally, </a:t>
            </a:r>
          </a:p>
        </p:txBody>
      </p:sp>
      <p:sp>
        <p:nvSpPr>
          <p:cNvPr id="3" name="Text Placeholder 2">
            <a:extLst>
              <a:ext uri="{FF2B5EF4-FFF2-40B4-BE49-F238E27FC236}">
                <a16:creationId xmlns:a16="http://schemas.microsoft.com/office/drawing/2014/main" id="{033E7BE7-4357-4488-831A-A86379FBFCA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0450" name="Title 1">
            <a:extLst>
              <a:ext uri="{FF2B5EF4-FFF2-40B4-BE49-F238E27FC236}">
                <a16:creationId xmlns:a16="http://schemas.microsoft.com/office/drawing/2014/main" id="{C6A17BCF-945B-4E0E-988A-9A03A816321E}"/>
              </a:ext>
            </a:extLst>
          </p:cNvPr>
          <p:cNvSpPr>
            <a:spLocks noGrp="1"/>
          </p:cNvSpPr>
          <p:nvPr>
            <p:ph type="ctrTitle"/>
          </p:nvPr>
        </p:nvSpPr>
        <p:spPr>
          <a:xfrm>
            <a:off x="76200" y="1514475"/>
            <a:ext cx="12039600" cy="4352925"/>
          </a:xfrm>
        </p:spPr>
        <p:txBody>
          <a:bodyPr/>
          <a:lstStyle/>
          <a:p>
            <a:r>
              <a:rPr lang="en-US" altLang="en-US"/>
              <a:t>And as our Shepherd </a:t>
            </a:r>
            <a:br>
              <a:rPr lang="en-US" altLang="en-US"/>
            </a:br>
            <a:r>
              <a:rPr lang="en-US" altLang="en-US"/>
              <a:t>safely keep </a:t>
            </a:r>
            <a:br>
              <a:rPr lang="en-US" altLang="en-US"/>
            </a:br>
            <a:r>
              <a:rPr lang="en-US" altLang="en-US"/>
              <a:t>us in Your fold </a:t>
            </a:r>
            <a:br>
              <a:rPr lang="en-US" altLang="en-US"/>
            </a:br>
            <a:r>
              <a:rPr lang="en-US" altLang="en-US"/>
              <a:t>as humble sheep.</a:t>
            </a:r>
          </a:p>
        </p:txBody>
      </p:sp>
      <p:sp>
        <p:nvSpPr>
          <p:cNvPr id="6" name="Text Placeholder 5">
            <a:extLst>
              <a:ext uri="{FF2B5EF4-FFF2-40B4-BE49-F238E27FC236}">
                <a16:creationId xmlns:a16="http://schemas.microsoft.com/office/drawing/2014/main" id="{E21C3D0F-588B-472E-9FB2-8B2A41C758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1474" name="Title 1">
            <a:extLst>
              <a:ext uri="{FF2B5EF4-FFF2-40B4-BE49-F238E27FC236}">
                <a16:creationId xmlns:a16="http://schemas.microsoft.com/office/drawing/2014/main" id="{E9870A65-4E8A-4150-A455-E21F045265D0}"/>
              </a:ext>
            </a:extLst>
          </p:cNvPr>
          <p:cNvSpPr>
            <a:spLocks noGrp="1"/>
          </p:cNvSpPr>
          <p:nvPr>
            <p:ph type="ctrTitle"/>
          </p:nvPr>
        </p:nvSpPr>
        <p:spPr>
          <a:xfrm>
            <a:off x="76200" y="1514475"/>
            <a:ext cx="12039600" cy="4352925"/>
          </a:xfrm>
        </p:spPr>
        <p:txBody>
          <a:bodyPr/>
          <a:lstStyle/>
          <a:p>
            <a:r>
              <a:rPr lang="en-US" altLang="en-US"/>
              <a:t>O lift Your countenance, </a:t>
            </a:r>
            <a:br>
              <a:rPr lang="en-US" altLang="en-US"/>
            </a:br>
            <a:r>
              <a:rPr lang="en-US" altLang="en-US"/>
              <a:t>we pray, upon us all </a:t>
            </a:r>
            <a:br>
              <a:rPr lang="en-US" altLang="en-US"/>
            </a:br>
            <a:r>
              <a:rPr lang="en-US" altLang="en-US"/>
              <a:t>this Sabbath day, </a:t>
            </a:r>
          </a:p>
        </p:txBody>
      </p:sp>
      <p:sp>
        <p:nvSpPr>
          <p:cNvPr id="3" name="Text Placeholder 2">
            <a:extLst>
              <a:ext uri="{FF2B5EF4-FFF2-40B4-BE49-F238E27FC236}">
                <a16:creationId xmlns:a16="http://schemas.microsoft.com/office/drawing/2014/main" id="{DDA11D9B-7DD1-413D-B2DE-530CBDBE09E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2498" name="Title 1">
            <a:extLst>
              <a:ext uri="{FF2B5EF4-FFF2-40B4-BE49-F238E27FC236}">
                <a16:creationId xmlns:a16="http://schemas.microsoft.com/office/drawing/2014/main" id="{A807F23C-7E4D-4308-9916-9437988A29C3}"/>
              </a:ext>
            </a:extLst>
          </p:cNvPr>
          <p:cNvSpPr>
            <a:spLocks noGrp="1"/>
          </p:cNvSpPr>
          <p:nvPr>
            <p:ph type="ctrTitle"/>
          </p:nvPr>
        </p:nvSpPr>
        <p:spPr>
          <a:xfrm>
            <a:off x="76200" y="1514475"/>
            <a:ext cx="12039600" cy="4352925"/>
          </a:xfrm>
        </p:spPr>
        <p:txBody>
          <a:bodyPr/>
          <a:lstStyle/>
          <a:p>
            <a:r>
              <a:rPr lang="en-US" altLang="en-US"/>
              <a:t>And always cause </a:t>
            </a:r>
            <a:br>
              <a:rPr lang="en-US" altLang="en-US"/>
            </a:br>
            <a:r>
              <a:rPr lang="en-US" altLang="en-US"/>
              <a:t>Your face to shine </a:t>
            </a:r>
            <a:br>
              <a:rPr lang="en-US" altLang="en-US"/>
            </a:br>
            <a:r>
              <a:rPr lang="en-US" altLang="en-US"/>
              <a:t>on us, our God </a:t>
            </a:r>
            <a:br>
              <a:rPr lang="en-US" altLang="en-US"/>
            </a:br>
            <a:r>
              <a:rPr lang="en-US" altLang="en-US"/>
              <a:t>and King divine.</a:t>
            </a:r>
          </a:p>
        </p:txBody>
      </p:sp>
      <p:sp>
        <p:nvSpPr>
          <p:cNvPr id="6" name="Text Placeholder 5">
            <a:extLst>
              <a:ext uri="{FF2B5EF4-FFF2-40B4-BE49-F238E27FC236}">
                <a16:creationId xmlns:a16="http://schemas.microsoft.com/office/drawing/2014/main" id="{CC2E73F7-8D27-4C65-A4C8-D86C454938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3522" name="Title 1">
            <a:extLst>
              <a:ext uri="{FF2B5EF4-FFF2-40B4-BE49-F238E27FC236}">
                <a16:creationId xmlns:a16="http://schemas.microsoft.com/office/drawing/2014/main" id="{E89B18DA-0954-4793-8A33-A365280F8D27}"/>
              </a:ext>
            </a:extLst>
          </p:cNvPr>
          <p:cNvSpPr>
            <a:spLocks noGrp="1"/>
          </p:cNvSpPr>
          <p:nvPr>
            <p:ph type="ctrTitle"/>
          </p:nvPr>
        </p:nvSpPr>
        <p:spPr>
          <a:xfrm>
            <a:off x="76200" y="1514475"/>
            <a:ext cx="12039600" cy="4352925"/>
          </a:xfrm>
        </p:spPr>
        <p:txBody>
          <a:bodyPr/>
          <a:lstStyle/>
          <a:p>
            <a:r>
              <a:rPr lang="en-US" altLang="en-US"/>
              <a:t>O let our lives </a:t>
            </a:r>
            <a:br>
              <a:rPr lang="en-US" altLang="en-US"/>
            </a:br>
            <a:r>
              <a:rPr lang="en-US" altLang="en-US"/>
              <a:t>Your way confess! </a:t>
            </a:r>
            <a:br>
              <a:rPr lang="en-US" altLang="en-US"/>
            </a:br>
            <a:r>
              <a:rPr lang="en-US" altLang="en-US"/>
              <a:t>Extend to us </a:t>
            </a:r>
            <a:br>
              <a:rPr lang="en-US" altLang="en-US"/>
            </a:br>
            <a:r>
              <a:rPr lang="en-US" altLang="en-US"/>
              <a:t>Your graciousness, </a:t>
            </a:r>
          </a:p>
        </p:txBody>
      </p:sp>
      <p:sp>
        <p:nvSpPr>
          <p:cNvPr id="3" name="Text Placeholder 2">
            <a:extLst>
              <a:ext uri="{FF2B5EF4-FFF2-40B4-BE49-F238E27FC236}">
                <a16:creationId xmlns:a16="http://schemas.microsoft.com/office/drawing/2014/main" id="{D2D5658D-8739-4A3E-BD75-7E7DCC409F8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4546" name="Title 1">
            <a:extLst>
              <a:ext uri="{FF2B5EF4-FFF2-40B4-BE49-F238E27FC236}">
                <a16:creationId xmlns:a16="http://schemas.microsoft.com/office/drawing/2014/main" id="{F238D109-21E0-427B-A379-2CD36E462FB8}"/>
              </a:ext>
            </a:extLst>
          </p:cNvPr>
          <p:cNvSpPr>
            <a:spLocks noGrp="1"/>
          </p:cNvSpPr>
          <p:nvPr>
            <p:ph type="ctrTitle"/>
          </p:nvPr>
        </p:nvSpPr>
        <p:spPr>
          <a:xfrm>
            <a:off x="76200" y="1514475"/>
            <a:ext cx="12039600" cy="4352925"/>
          </a:xfrm>
        </p:spPr>
        <p:txBody>
          <a:bodyPr/>
          <a:lstStyle/>
          <a:p>
            <a:r>
              <a:rPr lang="en-US" altLang="en-US"/>
              <a:t>And cause Your Spirit </a:t>
            </a:r>
            <a:br>
              <a:rPr lang="en-US" altLang="en-US"/>
            </a:br>
            <a:r>
              <a:rPr lang="en-US" altLang="en-US"/>
              <a:t>to increase </a:t>
            </a:r>
            <a:br>
              <a:rPr lang="en-US" altLang="en-US"/>
            </a:br>
            <a:r>
              <a:rPr lang="en-US" altLang="en-US"/>
              <a:t>in us, that we </a:t>
            </a:r>
            <a:br>
              <a:rPr lang="en-US" altLang="en-US"/>
            </a:br>
            <a:r>
              <a:rPr lang="en-US" altLang="en-US"/>
              <a:t>may live in peace.</a:t>
            </a:r>
          </a:p>
        </p:txBody>
      </p:sp>
      <p:sp>
        <p:nvSpPr>
          <p:cNvPr id="6" name="Text Placeholder 5">
            <a:extLst>
              <a:ext uri="{FF2B5EF4-FFF2-40B4-BE49-F238E27FC236}">
                <a16:creationId xmlns:a16="http://schemas.microsoft.com/office/drawing/2014/main" id="{D4B9489C-6300-41F6-BBE4-C0305915FD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02" name="Title 1">
            <a:extLst>
              <a:ext uri="{FF2B5EF4-FFF2-40B4-BE49-F238E27FC236}">
                <a16:creationId xmlns:a16="http://schemas.microsoft.com/office/drawing/2014/main" id="{A7B26598-961D-4299-B3F2-199E514275ED}"/>
              </a:ext>
            </a:extLst>
          </p:cNvPr>
          <p:cNvSpPr>
            <a:spLocks noGrp="1"/>
          </p:cNvSpPr>
          <p:nvPr>
            <p:ph type="ctrTitle"/>
          </p:nvPr>
        </p:nvSpPr>
        <p:spPr>
          <a:xfrm>
            <a:off x="914400" y="1895475"/>
            <a:ext cx="10363200" cy="3362325"/>
          </a:xfrm>
        </p:spPr>
        <p:txBody>
          <a:bodyPr/>
          <a:lstStyle/>
          <a:p>
            <a:pPr>
              <a:defRPr/>
            </a:pPr>
            <a:r>
              <a:rPr lang="en-US" altLang="x-none"/>
              <a:t>Everybody Worship</a:t>
            </a:r>
            <a:endParaRPr lang="en-US" altLang="x-none" dirty="0"/>
          </a:p>
        </p:txBody>
      </p:sp>
      <p:sp>
        <p:nvSpPr>
          <p:cNvPr id="3" name="Text Placeholder 2">
            <a:extLst>
              <a:ext uri="{FF2B5EF4-FFF2-40B4-BE49-F238E27FC236}">
                <a16:creationId xmlns:a16="http://schemas.microsoft.com/office/drawing/2014/main" id="{40F254EF-52AC-49B3-812F-2646D0C4A452}"/>
              </a:ext>
            </a:extLst>
          </p:cNvPr>
          <p:cNvSpPr>
            <a:spLocks noGrp="1"/>
          </p:cNvSpPr>
          <p:nvPr>
            <p:ph type="body" sz="quarter" idx="10"/>
          </p:nvPr>
        </p:nvSpPr>
        <p:spPr>
          <a:xfrm>
            <a:off x="914400" y="692150"/>
            <a:ext cx="10363200" cy="831850"/>
          </a:xfrm>
        </p:spPr>
        <p:txBody>
          <a:bodyPr/>
          <a:lstStyle/>
          <a:p>
            <a:pPr>
              <a:defRPr/>
            </a:pPr>
            <a:r>
              <a:rPr lang="en-US" altLang="x-none"/>
              <a:t>Hymn 115</a:t>
            </a:r>
            <a:endParaRPr lang="en-US" dirty="0"/>
          </a:p>
        </p:txBody>
      </p:sp>
      <p:sp>
        <p:nvSpPr>
          <p:cNvPr id="9" name="Text Placeholder 8">
            <a:extLst>
              <a:ext uri="{FF2B5EF4-FFF2-40B4-BE49-F238E27FC236}">
                <a16:creationId xmlns:a16="http://schemas.microsoft.com/office/drawing/2014/main" id="{2EDA7AB1-5426-4D0E-ABDC-B086722026B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7618" name="Title 1">
            <a:extLst>
              <a:ext uri="{FF2B5EF4-FFF2-40B4-BE49-F238E27FC236}">
                <a16:creationId xmlns:a16="http://schemas.microsoft.com/office/drawing/2014/main" id="{9322C6EF-DA86-4C5C-A6AF-4AC5CCE8C846}"/>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EE896265-4D9B-4927-8316-50A13D1DE96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AABDB99B-46A1-484D-B0A5-667D1A21EE45}"/>
              </a:ext>
            </a:extLst>
          </p:cNvPr>
          <p:cNvSpPr>
            <a:spLocks noGrp="1"/>
          </p:cNvSpPr>
          <p:nvPr>
            <p:ph type="ctrTitle"/>
          </p:nvPr>
        </p:nvSpPr>
        <p:spPr>
          <a:xfrm>
            <a:off x="76200" y="1514475"/>
            <a:ext cx="12039600" cy="4352925"/>
          </a:xfrm>
        </p:spPr>
        <p:txBody>
          <a:bodyPr/>
          <a:lstStyle/>
          <a:p>
            <a:r>
              <a:rPr lang="en-US" altLang="en-US"/>
              <a:t>All he does prospers well, </a:t>
            </a:r>
            <a:br>
              <a:rPr lang="en-US" altLang="en-US"/>
            </a:br>
            <a:r>
              <a:rPr lang="en-US" altLang="en-US"/>
              <a:t>but the wicked are not so; </a:t>
            </a:r>
          </a:p>
        </p:txBody>
      </p:sp>
      <p:sp>
        <p:nvSpPr>
          <p:cNvPr id="4" name="Text Placeholder 3">
            <a:extLst>
              <a:ext uri="{FF2B5EF4-FFF2-40B4-BE49-F238E27FC236}">
                <a16:creationId xmlns:a16="http://schemas.microsoft.com/office/drawing/2014/main" id="{9ED70FB0-82F1-46E1-82E8-173B4955527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Title 1">
            <a:extLst>
              <a:ext uri="{FF2B5EF4-FFF2-40B4-BE49-F238E27FC236}">
                <a16:creationId xmlns:a16="http://schemas.microsoft.com/office/drawing/2014/main" id="{2639EF9E-7EDF-45E4-ABF3-1554A0A91615}"/>
              </a:ext>
            </a:extLst>
          </p:cNvPr>
          <p:cNvSpPr>
            <a:spLocks noGrp="1"/>
          </p:cNvSpPr>
          <p:nvPr>
            <p:ph type="ctrTitle"/>
          </p:nvPr>
        </p:nvSpPr>
        <p:spPr>
          <a:xfrm>
            <a:off x="76200" y="1514475"/>
            <a:ext cx="12039600" cy="4352925"/>
          </a:xfrm>
        </p:spPr>
        <p:txBody>
          <a:bodyPr/>
          <a:lstStyle/>
          <a:p>
            <a:r>
              <a:rPr lang="en-US" altLang="en-US"/>
              <a:t>The words which from </a:t>
            </a:r>
            <a:br>
              <a:rPr lang="en-US" altLang="en-US"/>
            </a:br>
            <a:r>
              <a:rPr lang="en-US" altLang="en-US"/>
              <a:t>my mouth proceed, </a:t>
            </a:r>
            <a:br>
              <a:rPr lang="en-US" altLang="en-US"/>
            </a:br>
            <a:r>
              <a:rPr lang="en-US" altLang="en-US"/>
              <a:t>the thoughts within my heart, </a:t>
            </a:r>
          </a:p>
        </p:txBody>
      </p:sp>
      <p:sp>
        <p:nvSpPr>
          <p:cNvPr id="3" name="Text Placeholder 2">
            <a:extLst>
              <a:ext uri="{FF2B5EF4-FFF2-40B4-BE49-F238E27FC236}">
                <a16:creationId xmlns:a16="http://schemas.microsoft.com/office/drawing/2014/main" id="{45630DC7-100E-42A6-8EA4-7D23B1F2557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42" name="Title 1">
            <a:extLst>
              <a:ext uri="{FF2B5EF4-FFF2-40B4-BE49-F238E27FC236}">
                <a16:creationId xmlns:a16="http://schemas.microsoft.com/office/drawing/2014/main" id="{0815F1BF-508D-43C7-81A9-C2EFC17CBC58}"/>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ACC45923-07D2-4F85-989B-DFE3AB48E0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9666" name="Title 1">
            <a:extLst>
              <a:ext uri="{FF2B5EF4-FFF2-40B4-BE49-F238E27FC236}">
                <a16:creationId xmlns:a16="http://schemas.microsoft.com/office/drawing/2014/main" id="{2EBC7ECB-2EE4-49DD-8388-00417D32E48C}"/>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to keep the Sabbath day. </a:t>
            </a:r>
          </a:p>
        </p:txBody>
      </p:sp>
      <p:sp>
        <p:nvSpPr>
          <p:cNvPr id="3" name="Text Placeholder 2">
            <a:extLst>
              <a:ext uri="{FF2B5EF4-FFF2-40B4-BE49-F238E27FC236}">
                <a16:creationId xmlns:a16="http://schemas.microsoft.com/office/drawing/2014/main" id="{4439F3C4-C1B5-48FC-9ED1-701F8FC5681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0690" name="Title 1">
            <a:extLst>
              <a:ext uri="{FF2B5EF4-FFF2-40B4-BE49-F238E27FC236}">
                <a16:creationId xmlns:a16="http://schemas.microsoft.com/office/drawing/2014/main" id="{10767353-D17D-44CF-AA20-AF4AA40F45A0}"/>
              </a:ext>
            </a:extLst>
          </p:cNvPr>
          <p:cNvSpPr>
            <a:spLocks noGrp="1"/>
          </p:cNvSpPr>
          <p:nvPr>
            <p:ph type="ctrTitle"/>
          </p:nvPr>
        </p:nvSpPr>
        <p:spPr>
          <a:xfrm>
            <a:off x="76200" y="1514475"/>
            <a:ext cx="12039600" cy="4352925"/>
          </a:xfrm>
        </p:spPr>
        <p:txBody>
          <a:bodyPr/>
          <a:lstStyle/>
          <a:p>
            <a:r>
              <a:rPr lang="en-US" altLang="en-US"/>
              <a:t>Take a rest and think of God; </a:t>
            </a:r>
            <a:br>
              <a:rPr lang="en-US" altLang="en-US"/>
            </a:br>
            <a:r>
              <a:rPr lang="en-US" altLang="en-US"/>
              <a:t>put your work away!</a:t>
            </a:r>
          </a:p>
        </p:txBody>
      </p:sp>
      <p:sp>
        <p:nvSpPr>
          <p:cNvPr id="6" name="Text Placeholder 5">
            <a:extLst>
              <a:ext uri="{FF2B5EF4-FFF2-40B4-BE49-F238E27FC236}">
                <a16:creationId xmlns:a16="http://schemas.microsoft.com/office/drawing/2014/main" id="{BDAF469A-B385-4AB7-BC10-D381FACECE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1714" name="Title 1">
            <a:extLst>
              <a:ext uri="{FF2B5EF4-FFF2-40B4-BE49-F238E27FC236}">
                <a16:creationId xmlns:a16="http://schemas.microsoft.com/office/drawing/2014/main" id="{F77EA475-6E44-45D3-8248-479A1EF3E327}"/>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62B4BAB8-631E-44B9-A0F2-45FF2C2B623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2738" name="Title 1">
            <a:extLst>
              <a:ext uri="{FF2B5EF4-FFF2-40B4-BE49-F238E27FC236}">
                <a16:creationId xmlns:a16="http://schemas.microsoft.com/office/drawing/2014/main" id="{AB536FF7-8ED6-49A2-B459-A56197000207}"/>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C362CA26-3279-4E97-A4F7-020DBF8E2C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3762" name="Title 1">
            <a:extLst>
              <a:ext uri="{FF2B5EF4-FFF2-40B4-BE49-F238E27FC236}">
                <a16:creationId xmlns:a16="http://schemas.microsoft.com/office/drawing/2014/main" id="{C471E8CF-7ED5-4097-B9F6-5F6CEDCB7A19}"/>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the Lord’s unending care, </a:t>
            </a:r>
          </a:p>
        </p:txBody>
      </p:sp>
      <p:sp>
        <p:nvSpPr>
          <p:cNvPr id="3" name="Text Placeholder 2">
            <a:extLst>
              <a:ext uri="{FF2B5EF4-FFF2-40B4-BE49-F238E27FC236}">
                <a16:creationId xmlns:a16="http://schemas.microsoft.com/office/drawing/2014/main" id="{238FFC16-B553-46CD-981A-F1C40D8225E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4786" name="Title 1">
            <a:extLst>
              <a:ext uri="{FF2B5EF4-FFF2-40B4-BE49-F238E27FC236}">
                <a16:creationId xmlns:a16="http://schemas.microsoft.com/office/drawing/2014/main" id="{C1D0669F-E415-49E8-9D38-94C008F29078}"/>
              </a:ext>
            </a:extLst>
          </p:cNvPr>
          <p:cNvSpPr>
            <a:spLocks noGrp="1"/>
          </p:cNvSpPr>
          <p:nvPr>
            <p:ph type="ctrTitle"/>
          </p:nvPr>
        </p:nvSpPr>
        <p:spPr>
          <a:xfrm>
            <a:off x="76200" y="1514475"/>
            <a:ext cx="12039600" cy="4352925"/>
          </a:xfrm>
        </p:spPr>
        <p:txBody>
          <a:bodyPr/>
          <a:lstStyle/>
          <a:p>
            <a:r>
              <a:rPr lang="en-US" altLang="en-US"/>
              <a:t>Reaching out to love and help </a:t>
            </a:r>
            <a:br>
              <a:rPr lang="en-US" altLang="en-US"/>
            </a:br>
            <a:r>
              <a:rPr lang="en-US" altLang="en-US"/>
              <a:t>people everywhere!</a:t>
            </a:r>
          </a:p>
        </p:txBody>
      </p:sp>
      <p:sp>
        <p:nvSpPr>
          <p:cNvPr id="6" name="Text Placeholder 5">
            <a:extLst>
              <a:ext uri="{FF2B5EF4-FFF2-40B4-BE49-F238E27FC236}">
                <a16:creationId xmlns:a16="http://schemas.microsoft.com/office/drawing/2014/main" id="{30899AE1-867A-4106-9399-72CF40B959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5810" name="Title 1">
            <a:extLst>
              <a:ext uri="{FF2B5EF4-FFF2-40B4-BE49-F238E27FC236}">
                <a16:creationId xmlns:a16="http://schemas.microsoft.com/office/drawing/2014/main" id="{A2ED4A60-09E6-4387-A18E-2048E331F122}"/>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6E05AE58-92B3-4B07-AB1A-F804B7E3695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6834" name="Title 1">
            <a:extLst>
              <a:ext uri="{FF2B5EF4-FFF2-40B4-BE49-F238E27FC236}">
                <a16:creationId xmlns:a16="http://schemas.microsoft.com/office/drawing/2014/main" id="{4082D8F4-5881-4CA8-AF23-E9F795C5F1C5}"/>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36300CB4-E828-49F7-9BD0-C54919B68E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7858" name="Title 1">
            <a:extLst>
              <a:ext uri="{FF2B5EF4-FFF2-40B4-BE49-F238E27FC236}">
                <a16:creationId xmlns:a16="http://schemas.microsoft.com/office/drawing/2014/main" id="{BAA41BEB-9D06-4BD3-83BF-281B314CFA37}"/>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our blessings great and small. </a:t>
            </a:r>
          </a:p>
        </p:txBody>
      </p:sp>
      <p:sp>
        <p:nvSpPr>
          <p:cNvPr id="3" name="Text Placeholder 2">
            <a:extLst>
              <a:ext uri="{FF2B5EF4-FFF2-40B4-BE49-F238E27FC236}">
                <a16:creationId xmlns:a16="http://schemas.microsoft.com/office/drawing/2014/main" id="{F7355955-EB5C-40D1-9045-585A52DEFED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Title 1">
            <a:extLst>
              <a:ext uri="{FF2B5EF4-FFF2-40B4-BE49-F238E27FC236}">
                <a16:creationId xmlns:a16="http://schemas.microsoft.com/office/drawing/2014/main" id="{22493D3F-CAA9-4142-A761-37B368DF8B72}"/>
              </a:ext>
            </a:extLst>
          </p:cNvPr>
          <p:cNvSpPr>
            <a:spLocks noGrp="1"/>
          </p:cNvSpPr>
          <p:nvPr>
            <p:ph type="ctrTitle"/>
          </p:nvPr>
        </p:nvSpPr>
        <p:spPr>
          <a:xfrm>
            <a:off x="76200" y="1514475"/>
            <a:ext cx="12039600" cy="4352925"/>
          </a:xfrm>
        </p:spPr>
        <p:txBody>
          <a:bodyPr/>
          <a:lstStyle/>
          <a:p>
            <a:r>
              <a:rPr lang="en-US" altLang="en-US"/>
              <a:t>Accept, O Lord, </a:t>
            </a:r>
            <a:br>
              <a:rPr lang="en-US" altLang="en-US"/>
            </a:br>
            <a:r>
              <a:rPr lang="en-US" altLang="en-US"/>
              <a:t>for Thou my Rock </a:t>
            </a:r>
            <a:br>
              <a:rPr lang="en-US" altLang="en-US"/>
            </a:br>
            <a:r>
              <a:rPr lang="en-US" altLang="en-US"/>
              <a:t>and my Redeemer art.</a:t>
            </a:r>
          </a:p>
        </p:txBody>
      </p:sp>
      <p:sp>
        <p:nvSpPr>
          <p:cNvPr id="6" name="Text Placeholder 5">
            <a:extLst>
              <a:ext uri="{FF2B5EF4-FFF2-40B4-BE49-F238E27FC236}">
                <a16:creationId xmlns:a16="http://schemas.microsoft.com/office/drawing/2014/main" id="{BC38162D-EE72-4D79-A31A-AA3727DE11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882" name="Title 1">
            <a:extLst>
              <a:ext uri="{FF2B5EF4-FFF2-40B4-BE49-F238E27FC236}">
                <a16:creationId xmlns:a16="http://schemas.microsoft.com/office/drawing/2014/main" id="{71776836-FB02-44F3-A568-F74F9EC302A9}"/>
              </a:ext>
            </a:extLst>
          </p:cNvPr>
          <p:cNvSpPr>
            <a:spLocks noGrp="1"/>
          </p:cNvSpPr>
          <p:nvPr>
            <p:ph type="ctrTitle"/>
          </p:nvPr>
        </p:nvSpPr>
        <p:spPr>
          <a:xfrm>
            <a:off x="76200" y="1514475"/>
            <a:ext cx="12039600" cy="4352925"/>
          </a:xfrm>
        </p:spPr>
        <p:txBody>
          <a:bodyPr/>
          <a:lstStyle/>
          <a:p>
            <a:r>
              <a:rPr lang="en-US" altLang="en-US"/>
              <a:t>Give to God an offering; </a:t>
            </a:r>
            <a:br>
              <a:rPr lang="en-US" altLang="en-US"/>
            </a:br>
            <a:r>
              <a:rPr lang="en-US" altLang="en-US"/>
              <a:t>show your thanks for all!</a:t>
            </a:r>
          </a:p>
        </p:txBody>
      </p:sp>
      <p:sp>
        <p:nvSpPr>
          <p:cNvPr id="6" name="Text Placeholder 5">
            <a:extLst>
              <a:ext uri="{FF2B5EF4-FFF2-40B4-BE49-F238E27FC236}">
                <a16:creationId xmlns:a16="http://schemas.microsoft.com/office/drawing/2014/main" id="{1E4D8CBA-141F-4C4A-9902-7E5EB2BDDF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9906" name="Title 1">
            <a:extLst>
              <a:ext uri="{FF2B5EF4-FFF2-40B4-BE49-F238E27FC236}">
                <a16:creationId xmlns:a16="http://schemas.microsoft.com/office/drawing/2014/main" id="{DC8CEC69-8AC6-4DB6-9AAB-EF0CF298C41D}"/>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D000800C-B25D-43E4-BCD2-3CE83D4F9FA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0930" name="Title 1">
            <a:extLst>
              <a:ext uri="{FF2B5EF4-FFF2-40B4-BE49-F238E27FC236}">
                <a16:creationId xmlns:a16="http://schemas.microsoft.com/office/drawing/2014/main" id="{4F5282F8-752D-4B2E-92EF-2EFA85AD1253}"/>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9909C6CF-A5D7-4375-9337-C5F3BCA902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1954" name="Title 1">
            <a:extLst>
              <a:ext uri="{FF2B5EF4-FFF2-40B4-BE49-F238E27FC236}">
                <a16:creationId xmlns:a16="http://schemas.microsoft.com/office/drawing/2014/main" id="{471644A8-5155-406D-B368-3A5F8F5115A6}"/>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how Jesus long ago </a:t>
            </a:r>
          </a:p>
        </p:txBody>
      </p:sp>
      <p:sp>
        <p:nvSpPr>
          <p:cNvPr id="3" name="Text Placeholder 2">
            <a:extLst>
              <a:ext uri="{FF2B5EF4-FFF2-40B4-BE49-F238E27FC236}">
                <a16:creationId xmlns:a16="http://schemas.microsoft.com/office/drawing/2014/main" id="{B0A6FCD5-8873-4DB4-918F-63CDD520FD58}"/>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2978" name="Title 1">
            <a:extLst>
              <a:ext uri="{FF2B5EF4-FFF2-40B4-BE49-F238E27FC236}">
                <a16:creationId xmlns:a16="http://schemas.microsoft.com/office/drawing/2014/main" id="{7C3EC29D-7C81-4472-8921-E6C7D91B4437}"/>
              </a:ext>
            </a:extLst>
          </p:cNvPr>
          <p:cNvSpPr>
            <a:spLocks noGrp="1"/>
          </p:cNvSpPr>
          <p:nvPr>
            <p:ph type="ctrTitle"/>
          </p:nvPr>
        </p:nvSpPr>
        <p:spPr>
          <a:xfrm>
            <a:off x="76200" y="1514475"/>
            <a:ext cx="12039600" cy="4352925"/>
          </a:xfrm>
        </p:spPr>
        <p:txBody>
          <a:bodyPr/>
          <a:lstStyle/>
          <a:p>
            <a:r>
              <a:rPr lang="en-US" altLang="en-US"/>
              <a:t>Taught us how to pray to God; </a:t>
            </a:r>
            <a:br>
              <a:rPr lang="en-US" altLang="en-US"/>
            </a:br>
            <a:r>
              <a:rPr lang="en-US" altLang="en-US"/>
              <a:t>something we should know!</a:t>
            </a:r>
          </a:p>
        </p:txBody>
      </p:sp>
      <p:sp>
        <p:nvSpPr>
          <p:cNvPr id="6" name="Text Placeholder 5">
            <a:extLst>
              <a:ext uri="{FF2B5EF4-FFF2-40B4-BE49-F238E27FC236}">
                <a16:creationId xmlns:a16="http://schemas.microsoft.com/office/drawing/2014/main" id="{E2FDCA67-27CB-439B-BD6E-3D7A09AF34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4002" name="Title 1">
            <a:extLst>
              <a:ext uri="{FF2B5EF4-FFF2-40B4-BE49-F238E27FC236}">
                <a16:creationId xmlns:a16="http://schemas.microsoft.com/office/drawing/2014/main" id="{5AF6CE41-2614-4458-8449-7202BDBB0CCA}"/>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D6F30C0E-4C06-4488-89D1-90008DDEE32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5026" name="Title 1">
            <a:extLst>
              <a:ext uri="{FF2B5EF4-FFF2-40B4-BE49-F238E27FC236}">
                <a16:creationId xmlns:a16="http://schemas.microsoft.com/office/drawing/2014/main" id="{27CE0F31-0104-49D4-83E1-BDA6B9BAD170}"/>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9D685695-8AC2-49DC-81B8-2B77C9485F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6050" name="Title 1">
            <a:extLst>
              <a:ext uri="{FF2B5EF4-FFF2-40B4-BE49-F238E27FC236}">
                <a16:creationId xmlns:a16="http://schemas.microsoft.com/office/drawing/2014/main" id="{26B7211A-3421-4473-BBF6-545AB0F56D9B}"/>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God’s special Holy Days, </a:t>
            </a:r>
          </a:p>
        </p:txBody>
      </p:sp>
      <p:sp>
        <p:nvSpPr>
          <p:cNvPr id="3" name="Text Placeholder 2">
            <a:extLst>
              <a:ext uri="{FF2B5EF4-FFF2-40B4-BE49-F238E27FC236}">
                <a16:creationId xmlns:a16="http://schemas.microsoft.com/office/drawing/2014/main" id="{29BB18BE-55B7-4E5D-8B94-3EA7F856C5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7074" name="Title 1">
            <a:extLst>
              <a:ext uri="{FF2B5EF4-FFF2-40B4-BE49-F238E27FC236}">
                <a16:creationId xmlns:a16="http://schemas.microsoft.com/office/drawing/2014/main" id="{F65472BD-2B99-47C2-894A-3B2E49890586}"/>
              </a:ext>
            </a:extLst>
          </p:cNvPr>
          <p:cNvSpPr>
            <a:spLocks noGrp="1"/>
          </p:cNvSpPr>
          <p:nvPr>
            <p:ph type="ctrTitle"/>
          </p:nvPr>
        </p:nvSpPr>
        <p:spPr>
          <a:xfrm>
            <a:off x="76200" y="1514475"/>
            <a:ext cx="12039600" cy="4352925"/>
          </a:xfrm>
        </p:spPr>
        <p:txBody>
          <a:bodyPr/>
          <a:lstStyle/>
          <a:p>
            <a:r>
              <a:rPr lang="en-US" altLang="en-US"/>
              <a:t>Showing us the plan of God, </a:t>
            </a:r>
            <a:br>
              <a:rPr lang="en-US" altLang="en-US"/>
            </a:br>
            <a:r>
              <a:rPr lang="en-US" altLang="en-US"/>
              <a:t>teaching us His way!</a:t>
            </a:r>
          </a:p>
        </p:txBody>
      </p:sp>
      <p:sp>
        <p:nvSpPr>
          <p:cNvPr id="6" name="Text Placeholder 5">
            <a:extLst>
              <a:ext uri="{FF2B5EF4-FFF2-40B4-BE49-F238E27FC236}">
                <a16:creationId xmlns:a16="http://schemas.microsoft.com/office/drawing/2014/main" id="{519D7550-438B-4DDA-9F54-0D20F57AB1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8098" name="Title 1">
            <a:extLst>
              <a:ext uri="{FF2B5EF4-FFF2-40B4-BE49-F238E27FC236}">
                <a16:creationId xmlns:a16="http://schemas.microsoft.com/office/drawing/2014/main" id="{AA087FAA-17D8-40A2-ABE9-C04AF04CA7E0}"/>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0277649F-1430-429E-B7EA-1F4F85947B5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22" name="Title 1">
            <a:extLst>
              <a:ext uri="{FF2B5EF4-FFF2-40B4-BE49-F238E27FC236}">
                <a16:creationId xmlns:a16="http://schemas.microsoft.com/office/drawing/2014/main" id="{1C396F20-ED4A-4921-8C81-DFBEFB032EAD}"/>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E311C429-216D-4047-8CE8-27AE432476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2978" name="Title 1">
            <a:extLst>
              <a:ext uri="{FF2B5EF4-FFF2-40B4-BE49-F238E27FC236}">
                <a16:creationId xmlns:a16="http://schemas.microsoft.com/office/drawing/2014/main" id="{F379496A-7DE3-4F6A-A5F9-EF43BFB9CCDC}"/>
              </a:ext>
            </a:extLst>
          </p:cNvPr>
          <p:cNvSpPr>
            <a:spLocks noGrp="1"/>
          </p:cNvSpPr>
          <p:nvPr>
            <p:ph type="ctrTitle"/>
          </p:nvPr>
        </p:nvSpPr>
        <p:spPr>
          <a:xfrm>
            <a:off x="914400" y="1895475"/>
            <a:ext cx="10363200" cy="3362325"/>
          </a:xfrm>
        </p:spPr>
        <p:txBody>
          <a:bodyPr/>
          <a:lstStyle/>
          <a:p>
            <a:pPr>
              <a:defRPr/>
            </a:pPr>
            <a:r>
              <a:rPr lang="en-US" altLang="x-none"/>
              <a:t>As for Me and </a:t>
            </a:r>
            <a:br>
              <a:rPr lang="en-US" altLang="x-none"/>
            </a:br>
            <a:r>
              <a:rPr lang="en-US" altLang="x-none"/>
              <a:t>My House</a:t>
            </a:r>
            <a:endParaRPr lang="en-US" altLang="x-none" dirty="0"/>
          </a:p>
        </p:txBody>
      </p:sp>
      <p:sp>
        <p:nvSpPr>
          <p:cNvPr id="3" name="Text Placeholder 2">
            <a:extLst>
              <a:ext uri="{FF2B5EF4-FFF2-40B4-BE49-F238E27FC236}">
                <a16:creationId xmlns:a16="http://schemas.microsoft.com/office/drawing/2014/main" id="{E295261F-18E1-4DCC-9434-D3C6AF400279}"/>
              </a:ext>
            </a:extLst>
          </p:cNvPr>
          <p:cNvSpPr>
            <a:spLocks noGrp="1"/>
          </p:cNvSpPr>
          <p:nvPr>
            <p:ph type="body" sz="quarter" idx="10"/>
          </p:nvPr>
        </p:nvSpPr>
        <p:spPr>
          <a:xfrm>
            <a:off x="914400" y="692150"/>
            <a:ext cx="10363200" cy="831850"/>
          </a:xfrm>
        </p:spPr>
        <p:txBody>
          <a:bodyPr/>
          <a:lstStyle/>
          <a:p>
            <a:pPr>
              <a:defRPr/>
            </a:pPr>
            <a:r>
              <a:rPr lang="en-US" altLang="x-none"/>
              <a:t>Hymn 116</a:t>
            </a:r>
            <a:endParaRPr lang="en-US" dirty="0"/>
          </a:p>
        </p:txBody>
      </p:sp>
      <p:sp>
        <p:nvSpPr>
          <p:cNvPr id="9" name="Text Placeholder 8">
            <a:extLst>
              <a:ext uri="{FF2B5EF4-FFF2-40B4-BE49-F238E27FC236}">
                <a16:creationId xmlns:a16="http://schemas.microsoft.com/office/drawing/2014/main" id="{7006DE6F-A948-4096-869E-7F3F1A75A09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2194" name="Title 1">
            <a:extLst>
              <a:ext uri="{FF2B5EF4-FFF2-40B4-BE49-F238E27FC236}">
                <a16:creationId xmlns:a16="http://schemas.microsoft.com/office/drawing/2014/main" id="{F099F049-D60A-4C3A-B4AC-3501C248B3B1}"/>
              </a:ext>
            </a:extLst>
          </p:cNvPr>
          <p:cNvSpPr>
            <a:spLocks noGrp="1"/>
          </p:cNvSpPr>
          <p:nvPr>
            <p:ph type="ctrTitle"/>
          </p:nvPr>
        </p:nvSpPr>
        <p:spPr>
          <a:xfrm>
            <a:off x="76200" y="1514475"/>
            <a:ext cx="12039600" cy="4352925"/>
          </a:xfrm>
        </p:spPr>
        <p:txBody>
          <a:bodyPr/>
          <a:lstStyle/>
          <a:p>
            <a:r>
              <a:rPr lang="en-US" altLang="en-US"/>
              <a:t>As for me and my house, </a:t>
            </a:r>
            <a:br>
              <a:rPr lang="en-US" altLang="en-US"/>
            </a:br>
            <a:r>
              <a:rPr lang="en-US" altLang="en-US"/>
              <a:t>we will serve You, </a:t>
            </a:r>
            <a:br>
              <a:rPr lang="en-US" altLang="en-US"/>
            </a:br>
            <a:r>
              <a:rPr lang="en-US" altLang="en-US"/>
              <a:t>Lord, forever! </a:t>
            </a:r>
          </a:p>
        </p:txBody>
      </p:sp>
      <p:sp>
        <p:nvSpPr>
          <p:cNvPr id="3" name="Text Placeholder 2">
            <a:extLst>
              <a:ext uri="{FF2B5EF4-FFF2-40B4-BE49-F238E27FC236}">
                <a16:creationId xmlns:a16="http://schemas.microsoft.com/office/drawing/2014/main" id="{6527B8EE-C131-4419-AA8D-0862C49836A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3218" name="Title 1">
            <a:extLst>
              <a:ext uri="{FF2B5EF4-FFF2-40B4-BE49-F238E27FC236}">
                <a16:creationId xmlns:a16="http://schemas.microsoft.com/office/drawing/2014/main" id="{BC97AB65-1116-4EDA-ABAE-474090947B39}"/>
              </a:ext>
            </a:extLst>
          </p:cNvPr>
          <p:cNvSpPr>
            <a:spLocks noGrp="1"/>
          </p:cNvSpPr>
          <p:nvPr>
            <p:ph type="ctrTitle"/>
          </p:nvPr>
        </p:nvSpPr>
        <p:spPr>
          <a:xfrm>
            <a:off x="76200" y="1514475"/>
            <a:ext cx="12039600" cy="4352925"/>
          </a:xfrm>
        </p:spPr>
        <p:txBody>
          <a:bodyPr/>
          <a:lstStyle/>
          <a:p>
            <a:r>
              <a:rPr lang="en-US" altLang="en-US"/>
              <a:t>Just as our father Abraham, </a:t>
            </a:r>
            <a:br>
              <a:rPr lang="en-US" altLang="en-US"/>
            </a:br>
            <a:r>
              <a:rPr lang="en-US" altLang="en-US"/>
              <a:t>we also shall obey. </a:t>
            </a:r>
          </a:p>
        </p:txBody>
      </p:sp>
      <p:sp>
        <p:nvSpPr>
          <p:cNvPr id="6" name="Text Placeholder 5">
            <a:extLst>
              <a:ext uri="{FF2B5EF4-FFF2-40B4-BE49-F238E27FC236}">
                <a16:creationId xmlns:a16="http://schemas.microsoft.com/office/drawing/2014/main" id="{9960BC29-68E2-4C91-81C4-CA09C68763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4242" name="Title 1">
            <a:extLst>
              <a:ext uri="{FF2B5EF4-FFF2-40B4-BE49-F238E27FC236}">
                <a16:creationId xmlns:a16="http://schemas.microsoft.com/office/drawing/2014/main" id="{FCD4F7B9-41FC-40B5-81A0-539E85DBBE0E}"/>
              </a:ext>
            </a:extLst>
          </p:cNvPr>
          <p:cNvSpPr>
            <a:spLocks noGrp="1"/>
          </p:cNvSpPr>
          <p:nvPr>
            <p:ph type="ctrTitle"/>
          </p:nvPr>
        </p:nvSpPr>
        <p:spPr>
          <a:xfrm>
            <a:off x="76200" y="1514475"/>
            <a:ext cx="12039600" cy="4352925"/>
          </a:xfrm>
        </p:spPr>
        <p:txBody>
          <a:bodyPr/>
          <a:lstStyle/>
          <a:p>
            <a:r>
              <a:rPr lang="en-US" altLang="en-US"/>
              <a:t>For in truth and spirit </a:t>
            </a:r>
            <a:br>
              <a:rPr lang="en-US" altLang="en-US"/>
            </a:br>
            <a:r>
              <a:rPr lang="en-US" altLang="en-US"/>
              <a:t>we’ll serve only You above; </a:t>
            </a:r>
          </a:p>
        </p:txBody>
      </p:sp>
      <p:sp>
        <p:nvSpPr>
          <p:cNvPr id="6" name="Text Placeholder 5">
            <a:extLst>
              <a:ext uri="{FF2B5EF4-FFF2-40B4-BE49-F238E27FC236}">
                <a16:creationId xmlns:a16="http://schemas.microsoft.com/office/drawing/2014/main" id="{3198CD05-0F50-4619-8D3C-CBCBD52D60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5266" name="Title 1">
            <a:extLst>
              <a:ext uri="{FF2B5EF4-FFF2-40B4-BE49-F238E27FC236}">
                <a16:creationId xmlns:a16="http://schemas.microsoft.com/office/drawing/2014/main" id="{29E588BC-549D-41C1-B452-9298100114A3}"/>
              </a:ext>
            </a:extLst>
          </p:cNvPr>
          <p:cNvSpPr>
            <a:spLocks noGrp="1"/>
          </p:cNvSpPr>
          <p:nvPr>
            <p:ph type="ctrTitle"/>
          </p:nvPr>
        </p:nvSpPr>
        <p:spPr>
          <a:xfrm>
            <a:off x="76200" y="1514475"/>
            <a:ext cx="12039600" cy="4352925"/>
          </a:xfrm>
        </p:spPr>
        <p:txBody>
          <a:bodyPr/>
          <a:lstStyle/>
          <a:p>
            <a:r>
              <a:rPr lang="en-US" altLang="en-US"/>
              <a:t>We know You want </a:t>
            </a:r>
            <a:br>
              <a:rPr lang="en-US" altLang="en-US"/>
            </a:br>
            <a:r>
              <a:rPr lang="en-US" altLang="en-US"/>
              <a:t>to bless us all </a:t>
            </a:r>
            <a:br>
              <a:rPr lang="en-US" altLang="en-US"/>
            </a:br>
            <a:r>
              <a:rPr lang="en-US" altLang="en-US"/>
              <a:t>with everlasting love. </a:t>
            </a:r>
          </a:p>
        </p:txBody>
      </p:sp>
      <p:sp>
        <p:nvSpPr>
          <p:cNvPr id="6" name="Text Placeholder 5">
            <a:extLst>
              <a:ext uri="{FF2B5EF4-FFF2-40B4-BE49-F238E27FC236}">
                <a16:creationId xmlns:a16="http://schemas.microsoft.com/office/drawing/2014/main" id="{85E0E9C1-DF05-42E1-9573-431B95C6B1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6290" name="Title 1">
            <a:extLst>
              <a:ext uri="{FF2B5EF4-FFF2-40B4-BE49-F238E27FC236}">
                <a16:creationId xmlns:a16="http://schemas.microsoft.com/office/drawing/2014/main" id="{ED32B7C5-DFD2-4AAA-9B1D-7D54D332EB68}"/>
              </a:ext>
            </a:extLst>
          </p:cNvPr>
          <p:cNvSpPr>
            <a:spLocks noGrp="1"/>
          </p:cNvSpPr>
          <p:nvPr>
            <p:ph type="ctrTitle"/>
          </p:nvPr>
        </p:nvSpPr>
        <p:spPr>
          <a:xfrm>
            <a:off x="76200" y="1514475"/>
            <a:ext cx="12039600" cy="4352925"/>
          </a:xfrm>
        </p:spPr>
        <p:txBody>
          <a:bodyPr/>
          <a:lstStyle/>
          <a:p>
            <a:r>
              <a:rPr lang="en-US" altLang="en-US"/>
              <a:t>In our hearts and minds, Lord, </a:t>
            </a:r>
            <a:br>
              <a:rPr lang="en-US" altLang="en-US"/>
            </a:br>
            <a:r>
              <a:rPr lang="en-US" altLang="en-US"/>
              <a:t>You already have a home. </a:t>
            </a:r>
          </a:p>
        </p:txBody>
      </p:sp>
      <p:sp>
        <p:nvSpPr>
          <p:cNvPr id="6" name="Text Placeholder 5">
            <a:extLst>
              <a:ext uri="{FF2B5EF4-FFF2-40B4-BE49-F238E27FC236}">
                <a16:creationId xmlns:a16="http://schemas.microsoft.com/office/drawing/2014/main" id="{E6E6B073-EAAA-4892-B150-990A9937E6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7314" name="Title 1">
            <a:extLst>
              <a:ext uri="{FF2B5EF4-FFF2-40B4-BE49-F238E27FC236}">
                <a16:creationId xmlns:a16="http://schemas.microsoft.com/office/drawing/2014/main" id="{D0BB4F79-27BD-41A1-93B3-2F24DDBCBA8C}"/>
              </a:ext>
            </a:extLst>
          </p:cNvPr>
          <p:cNvSpPr>
            <a:spLocks noGrp="1"/>
          </p:cNvSpPr>
          <p:nvPr>
            <p:ph type="ctrTitle"/>
          </p:nvPr>
        </p:nvSpPr>
        <p:spPr>
          <a:xfrm>
            <a:off x="76200" y="1514475"/>
            <a:ext cx="12039600" cy="4352925"/>
          </a:xfrm>
        </p:spPr>
        <p:txBody>
          <a:bodyPr/>
          <a:lstStyle/>
          <a:p>
            <a:r>
              <a:rPr lang="en-US" altLang="en-US"/>
              <a:t>At Your return our family </a:t>
            </a:r>
            <a:br>
              <a:rPr lang="en-US" altLang="en-US"/>
            </a:br>
            <a:r>
              <a:rPr lang="en-US" altLang="en-US"/>
              <a:t>will become Your very own.</a:t>
            </a:r>
          </a:p>
        </p:txBody>
      </p:sp>
      <p:sp>
        <p:nvSpPr>
          <p:cNvPr id="6" name="Text Placeholder 5">
            <a:extLst>
              <a:ext uri="{FF2B5EF4-FFF2-40B4-BE49-F238E27FC236}">
                <a16:creationId xmlns:a16="http://schemas.microsoft.com/office/drawing/2014/main" id="{FB2A7328-9F75-480F-9D5D-2888D6E0C0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8338" name="Title 1">
            <a:extLst>
              <a:ext uri="{FF2B5EF4-FFF2-40B4-BE49-F238E27FC236}">
                <a16:creationId xmlns:a16="http://schemas.microsoft.com/office/drawing/2014/main" id="{3A005EF8-BDDA-45CA-8E6E-7C3A6AD6390B}"/>
              </a:ext>
            </a:extLst>
          </p:cNvPr>
          <p:cNvSpPr>
            <a:spLocks noGrp="1"/>
          </p:cNvSpPr>
          <p:nvPr>
            <p:ph type="ctrTitle"/>
          </p:nvPr>
        </p:nvSpPr>
        <p:spPr>
          <a:xfrm>
            <a:off x="76200" y="1514475"/>
            <a:ext cx="12039600" cy="4352925"/>
          </a:xfrm>
        </p:spPr>
        <p:txBody>
          <a:bodyPr/>
          <a:lstStyle/>
          <a:p>
            <a:r>
              <a:rPr lang="en-US" altLang="en-US"/>
              <a:t>In Your mercy, Father, </a:t>
            </a:r>
            <a:br>
              <a:rPr lang="en-US" altLang="en-US"/>
            </a:br>
            <a:r>
              <a:rPr lang="en-US" altLang="en-US"/>
              <a:t>You revealed to us Your plan: </a:t>
            </a:r>
          </a:p>
        </p:txBody>
      </p:sp>
      <p:sp>
        <p:nvSpPr>
          <p:cNvPr id="3" name="Text Placeholder 2">
            <a:extLst>
              <a:ext uri="{FF2B5EF4-FFF2-40B4-BE49-F238E27FC236}">
                <a16:creationId xmlns:a16="http://schemas.microsoft.com/office/drawing/2014/main" id="{5C3169BA-720D-4C87-B1CD-CA4B3E4189D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Title 1">
            <a:extLst>
              <a:ext uri="{FF2B5EF4-FFF2-40B4-BE49-F238E27FC236}">
                <a16:creationId xmlns:a16="http://schemas.microsoft.com/office/drawing/2014/main" id="{4FFF4122-CBD1-4BCA-9726-5FB1AF6DDF87}"/>
              </a:ext>
            </a:extLst>
          </p:cNvPr>
          <p:cNvSpPr>
            <a:spLocks noGrp="1"/>
          </p:cNvSpPr>
          <p:nvPr>
            <p:ph type="ctrTitle"/>
          </p:nvPr>
        </p:nvSpPr>
        <p:spPr>
          <a:xfrm>
            <a:off x="914400" y="1895475"/>
            <a:ext cx="10363200" cy="3362325"/>
          </a:xfrm>
        </p:spPr>
        <p:txBody>
          <a:bodyPr/>
          <a:lstStyle/>
          <a:p>
            <a:pPr>
              <a:defRPr/>
            </a:pPr>
            <a:r>
              <a:rPr lang="en-US" altLang="en-US"/>
              <a:t>The Lord’s </a:t>
            </a:r>
            <a:br>
              <a:rPr lang="en-US" altLang="en-US"/>
            </a:br>
            <a:r>
              <a:rPr lang="en-US" altLang="en-US"/>
              <a:t>My Shepherd </a:t>
            </a:r>
            <a:endParaRPr lang="en-US" altLang="en-US" dirty="0"/>
          </a:p>
        </p:txBody>
      </p:sp>
      <p:sp>
        <p:nvSpPr>
          <p:cNvPr id="3" name="Text Placeholder 2">
            <a:extLst>
              <a:ext uri="{FF2B5EF4-FFF2-40B4-BE49-F238E27FC236}">
                <a16:creationId xmlns:a16="http://schemas.microsoft.com/office/drawing/2014/main" id="{4D43BA72-04AE-4B83-ABE1-3BE0B6B3D355}"/>
              </a:ext>
            </a:extLst>
          </p:cNvPr>
          <p:cNvSpPr>
            <a:spLocks noGrp="1"/>
          </p:cNvSpPr>
          <p:nvPr>
            <p:ph type="body" sz="quarter" idx="10"/>
          </p:nvPr>
        </p:nvSpPr>
        <p:spPr>
          <a:xfrm>
            <a:off x="914400" y="692150"/>
            <a:ext cx="10363200" cy="831850"/>
          </a:xfrm>
        </p:spPr>
        <p:txBody>
          <a:bodyPr/>
          <a:lstStyle/>
          <a:p>
            <a:pPr>
              <a:defRPr/>
            </a:pPr>
            <a:r>
              <a:rPr lang="en-US" altLang="x-none"/>
              <a:t>Hymn 13</a:t>
            </a:r>
            <a:endParaRPr lang="en-US" dirty="0"/>
          </a:p>
        </p:txBody>
      </p:sp>
      <p:sp>
        <p:nvSpPr>
          <p:cNvPr id="5" name="Text Placeholder 4">
            <a:extLst>
              <a:ext uri="{FF2B5EF4-FFF2-40B4-BE49-F238E27FC236}">
                <a16:creationId xmlns:a16="http://schemas.microsoft.com/office/drawing/2014/main" id="{1C562D21-4832-4C79-A845-03801E01F386}"/>
              </a:ext>
            </a:extLst>
          </p:cNvPr>
          <p:cNvSpPr>
            <a:spLocks noGrp="1"/>
          </p:cNvSpPr>
          <p:nvPr>
            <p:ph type="body" sz="quarter" idx="11"/>
          </p:nvPr>
        </p:nvSpPr>
        <p:spPr>
          <a:xfrm>
            <a:off x="914400" y="4654550"/>
            <a:ext cx="10363200" cy="1060450"/>
          </a:xfrm>
        </p:spPr>
        <p:txBody>
          <a:bodyPr/>
          <a:lstStyle/>
          <a:p>
            <a:pPr>
              <a:defRPr/>
            </a:pPr>
            <a:r>
              <a:rPr lang="en-US" altLang="en-US"/>
              <a:t>(Crimond)</a:t>
            </a:r>
            <a:endParaRPr lang="en-US" dirty="0"/>
          </a:p>
        </p:txBody>
      </p:sp>
    </p:spTree>
  </p:cSld>
  <p:clrMapOvr>
    <a:masterClrMapping/>
  </p:clrMapOvr>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62" name="Title 1">
            <a:extLst>
              <a:ext uri="{FF2B5EF4-FFF2-40B4-BE49-F238E27FC236}">
                <a16:creationId xmlns:a16="http://schemas.microsoft.com/office/drawing/2014/main" id="{780D78D0-9659-444B-A4EA-7AA018DD3B33}"/>
              </a:ext>
            </a:extLst>
          </p:cNvPr>
          <p:cNvSpPr>
            <a:spLocks noGrp="1"/>
          </p:cNvSpPr>
          <p:nvPr>
            <p:ph type="ctrTitle"/>
          </p:nvPr>
        </p:nvSpPr>
        <p:spPr>
          <a:xfrm>
            <a:off x="76200" y="1514475"/>
            <a:ext cx="12039600" cy="4352925"/>
          </a:xfrm>
        </p:spPr>
        <p:txBody>
          <a:bodyPr/>
          <a:lstStyle/>
          <a:p>
            <a:r>
              <a:rPr lang="en-US" altLang="en-US"/>
              <a:t>You gave the way </a:t>
            </a:r>
            <a:br>
              <a:rPr lang="en-US" altLang="en-US"/>
            </a:br>
            <a:r>
              <a:rPr lang="en-US" altLang="en-US"/>
              <a:t>to peace and life </a:t>
            </a:r>
            <a:br>
              <a:rPr lang="en-US" altLang="en-US"/>
            </a:br>
            <a:r>
              <a:rPr lang="en-US" altLang="en-US"/>
              <a:t>for sinful, mortal man. </a:t>
            </a:r>
          </a:p>
        </p:txBody>
      </p:sp>
      <p:sp>
        <p:nvSpPr>
          <p:cNvPr id="6" name="Text Placeholder 5">
            <a:extLst>
              <a:ext uri="{FF2B5EF4-FFF2-40B4-BE49-F238E27FC236}">
                <a16:creationId xmlns:a16="http://schemas.microsoft.com/office/drawing/2014/main" id="{9CF6A494-4882-45B8-8823-409FEE1464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0386" name="Title 1">
            <a:extLst>
              <a:ext uri="{FF2B5EF4-FFF2-40B4-BE49-F238E27FC236}">
                <a16:creationId xmlns:a16="http://schemas.microsoft.com/office/drawing/2014/main" id="{9AB3CBCB-00E6-4E11-84D2-9B541DF81C4C}"/>
              </a:ext>
            </a:extLst>
          </p:cNvPr>
          <p:cNvSpPr>
            <a:spLocks noGrp="1"/>
          </p:cNvSpPr>
          <p:nvPr>
            <p:ph type="ctrTitle"/>
          </p:nvPr>
        </p:nvSpPr>
        <p:spPr>
          <a:xfrm>
            <a:off x="76200" y="1514475"/>
            <a:ext cx="12039600" cy="4352925"/>
          </a:xfrm>
        </p:spPr>
        <p:txBody>
          <a:bodyPr/>
          <a:lstStyle/>
          <a:p>
            <a:r>
              <a:rPr lang="en-US" altLang="en-US"/>
              <a:t>Down through all the ages, </a:t>
            </a:r>
            <a:br>
              <a:rPr lang="en-US" altLang="en-US"/>
            </a:br>
            <a:r>
              <a:rPr lang="en-US" altLang="en-US"/>
              <a:t>Your true faithful </a:t>
            </a:r>
            <a:br>
              <a:rPr lang="en-US" altLang="en-US"/>
            </a:br>
            <a:r>
              <a:rPr lang="en-US" altLang="en-US"/>
              <a:t>have held fast. </a:t>
            </a:r>
          </a:p>
        </p:txBody>
      </p:sp>
      <p:sp>
        <p:nvSpPr>
          <p:cNvPr id="6" name="Text Placeholder 5">
            <a:extLst>
              <a:ext uri="{FF2B5EF4-FFF2-40B4-BE49-F238E27FC236}">
                <a16:creationId xmlns:a16="http://schemas.microsoft.com/office/drawing/2014/main" id="{860DB403-07CE-4B23-B6CC-12A908681E1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1410" name="Title 1">
            <a:extLst>
              <a:ext uri="{FF2B5EF4-FFF2-40B4-BE49-F238E27FC236}">
                <a16:creationId xmlns:a16="http://schemas.microsoft.com/office/drawing/2014/main" id="{BABD27A8-7548-4CA3-BB78-E8E831D451AA}"/>
              </a:ext>
            </a:extLst>
          </p:cNvPr>
          <p:cNvSpPr>
            <a:spLocks noGrp="1"/>
          </p:cNvSpPr>
          <p:nvPr>
            <p:ph type="ctrTitle"/>
          </p:nvPr>
        </p:nvSpPr>
        <p:spPr>
          <a:xfrm>
            <a:off x="76200" y="1514475"/>
            <a:ext cx="12039600" cy="4352925"/>
          </a:xfrm>
        </p:spPr>
        <p:txBody>
          <a:bodyPr/>
          <a:lstStyle/>
          <a:p>
            <a:r>
              <a:rPr lang="en-US" altLang="en-US"/>
              <a:t>Your holy way of life was made </a:t>
            </a:r>
            <a:br>
              <a:rPr lang="en-US" altLang="en-US"/>
            </a:br>
            <a:r>
              <a:rPr lang="en-US" altLang="en-US"/>
              <a:t>with clear intent to last. </a:t>
            </a:r>
          </a:p>
        </p:txBody>
      </p:sp>
      <p:sp>
        <p:nvSpPr>
          <p:cNvPr id="6" name="Text Placeholder 5">
            <a:extLst>
              <a:ext uri="{FF2B5EF4-FFF2-40B4-BE49-F238E27FC236}">
                <a16:creationId xmlns:a16="http://schemas.microsoft.com/office/drawing/2014/main" id="{B7D7887D-DF6E-4359-AF65-FE445F1C6C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2434" name="Title 1">
            <a:extLst>
              <a:ext uri="{FF2B5EF4-FFF2-40B4-BE49-F238E27FC236}">
                <a16:creationId xmlns:a16="http://schemas.microsoft.com/office/drawing/2014/main" id="{C91A6CDC-3454-4083-B66E-64F9F242221D}"/>
              </a:ext>
            </a:extLst>
          </p:cNvPr>
          <p:cNvSpPr>
            <a:spLocks noGrp="1"/>
          </p:cNvSpPr>
          <p:nvPr>
            <p:ph type="ctrTitle"/>
          </p:nvPr>
        </p:nvSpPr>
        <p:spPr>
          <a:xfrm>
            <a:off x="76200" y="1514475"/>
            <a:ext cx="12039600" cy="4352925"/>
          </a:xfrm>
        </p:spPr>
        <p:txBody>
          <a:bodyPr/>
          <a:lstStyle/>
          <a:p>
            <a:r>
              <a:rPr lang="en-US" altLang="en-US"/>
              <a:t>So much pain and suff’ring, </a:t>
            </a:r>
            <a:br>
              <a:rPr lang="en-US" altLang="en-US"/>
            </a:br>
            <a:r>
              <a:rPr lang="en-US" altLang="en-US"/>
              <a:t>O so few will do the right; </a:t>
            </a:r>
          </a:p>
        </p:txBody>
      </p:sp>
      <p:sp>
        <p:nvSpPr>
          <p:cNvPr id="6" name="Text Placeholder 5">
            <a:extLst>
              <a:ext uri="{FF2B5EF4-FFF2-40B4-BE49-F238E27FC236}">
                <a16:creationId xmlns:a16="http://schemas.microsoft.com/office/drawing/2014/main" id="{CBB0D2B0-DB62-48D0-AD82-19C84B6513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3458" name="Title 1">
            <a:extLst>
              <a:ext uri="{FF2B5EF4-FFF2-40B4-BE49-F238E27FC236}">
                <a16:creationId xmlns:a16="http://schemas.microsoft.com/office/drawing/2014/main" id="{E5CBAA93-C653-4B98-AA22-D67495F747D1}"/>
              </a:ext>
            </a:extLst>
          </p:cNvPr>
          <p:cNvSpPr>
            <a:spLocks noGrp="1"/>
          </p:cNvSpPr>
          <p:nvPr>
            <p:ph type="ctrTitle"/>
          </p:nvPr>
        </p:nvSpPr>
        <p:spPr>
          <a:xfrm>
            <a:off x="76200" y="1514475"/>
            <a:ext cx="12039600" cy="4352925"/>
          </a:xfrm>
        </p:spPr>
        <p:txBody>
          <a:bodyPr/>
          <a:lstStyle/>
          <a:p>
            <a:r>
              <a:rPr lang="en-US" altLang="en-US"/>
              <a:t>Come quickly, Lord, </a:t>
            </a:r>
            <a:br>
              <a:rPr lang="en-US" altLang="en-US"/>
            </a:br>
            <a:r>
              <a:rPr lang="en-US" altLang="en-US"/>
              <a:t>deliver us, O now please </a:t>
            </a:r>
            <a:br>
              <a:rPr lang="en-US" altLang="en-US"/>
            </a:br>
            <a:r>
              <a:rPr lang="en-US" altLang="en-US"/>
              <a:t>send back the Light.</a:t>
            </a:r>
          </a:p>
        </p:txBody>
      </p:sp>
      <p:sp>
        <p:nvSpPr>
          <p:cNvPr id="6" name="Text Placeholder 5">
            <a:extLst>
              <a:ext uri="{FF2B5EF4-FFF2-40B4-BE49-F238E27FC236}">
                <a16:creationId xmlns:a16="http://schemas.microsoft.com/office/drawing/2014/main" id="{84BA8055-A1FD-4F41-B434-13C6491DC7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4482" name="Title 1">
            <a:extLst>
              <a:ext uri="{FF2B5EF4-FFF2-40B4-BE49-F238E27FC236}">
                <a16:creationId xmlns:a16="http://schemas.microsoft.com/office/drawing/2014/main" id="{008F3177-2DA1-4F57-8A8D-70F9DED5038B}"/>
              </a:ext>
            </a:extLst>
          </p:cNvPr>
          <p:cNvSpPr>
            <a:spLocks noGrp="1"/>
          </p:cNvSpPr>
          <p:nvPr>
            <p:ph type="ctrTitle"/>
          </p:nvPr>
        </p:nvSpPr>
        <p:spPr>
          <a:xfrm>
            <a:off x="76200" y="1514475"/>
            <a:ext cx="12039600" cy="4352925"/>
          </a:xfrm>
        </p:spPr>
        <p:txBody>
          <a:bodyPr/>
          <a:lstStyle/>
          <a:p>
            <a:r>
              <a:rPr lang="en-US" altLang="en-US"/>
              <a:t>As for me and my house, </a:t>
            </a:r>
            <a:br>
              <a:rPr lang="en-US" altLang="en-US"/>
            </a:br>
            <a:r>
              <a:rPr lang="en-US" altLang="en-US"/>
              <a:t>we will serve You, </a:t>
            </a:r>
            <a:br>
              <a:rPr lang="en-US" altLang="en-US"/>
            </a:br>
            <a:r>
              <a:rPr lang="en-US" altLang="en-US"/>
              <a:t>Lord, forever! </a:t>
            </a:r>
          </a:p>
        </p:txBody>
      </p:sp>
      <p:sp>
        <p:nvSpPr>
          <p:cNvPr id="3" name="Text Placeholder 2">
            <a:extLst>
              <a:ext uri="{FF2B5EF4-FFF2-40B4-BE49-F238E27FC236}">
                <a16:creationId xmlns:a16="http://schemas.microsoft.com/office/drawing/2014/main" id="{FB9E9B54-D44F-4A52-8529-8225965C2B2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5506" name="Title 1">
            <a:extLst>
              <a:ext uri="{FF2B5EF4-FFF2-40B4-BE49-F238E27FC236}">
                <a16:creationId xmlns:a16="http://schemas.microsoft.com/office/drawing/2014/main" id="{E9D9C278-B93D-479D-BC44-2EA69A0E1B43}"/>
              </a:ext>
            </a:extLst>
          </p:cNvPr>
          <p:cNvSpPr>
            <a:spLocks noGrp="1"/>
          </p:cNvSpPr>
          <p:nvPr>
            <p:ph type="ctrTitle"/>
          </p:nvPr>
        </p:nvSpPr>
        <p:spPr>
          <a:xfrm>
            <a:off x="76200" y="1514475"/>
            <a:ext cx="12039600" cy="4352925"/>
          </a:xfrm>
        </p:spPr>
        <p:txBody>
          <a:bodyPr/>
          <a:lstStyle/>
          <a:p>
            <a:r>
              <a:rPr lang="en-US" altLang="en-US"/>
              <a:t>As faithful fathers </a:t>
            </a:r>
            <a:br>
              <a:rPr lang="en-US" altLang="en-US"/>
            </a:br>
            <a:r>
              <a:rPr lang="en-US" altLang="en-US"/>
              <a:t>honored You, </a:t>
            </a:r>
            <a:br>
              <a:rPr lang="en-US" altLang="en-US"/>
            </a:br>
            <a:r>
              <a:rPr lang="en-US" altLang="en-US"/>
              <a:t>we also shall obey. </a:t>
            </a:r>
          </a:p>
        </p:txBody>
      </p:sp>
      <p:sp>
        <p:nvSpPr>
          <p:cNvPr id="6" name="Text Placeholder 5">
            <a:extLst>
              <a:ext uri="{FF2B5EF4-FFF2-40B4-BE49-F238E27FC236}">
                <a16:creationId xmlns:a16="http://schemas.microsoft.com/office/drawing/2014/main" id="{221DE2DC-24AF-4108-9D21-A075100ECF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6530" name="Title 1">
            <a:extLst>
              <a:ext uri="{FF2B5EF4-FFF2-40B4-BE49-F238E27FC236}">
                <a16:creationId xmlns:a16="http://schemas.microsoft.com/office/drawing/2014/main" id="{24D0349A-476F-43D0-95A6-5FE4FBFE8CB3}"/>
              </a:ext>
            </a:extLst>
          </p:cNvPr>
          <p:cNvSpPr>
            <a:spLocks noGrp="1"/>
          </p:cNvSpPr>
          <p:nvPr>
            <p:ph type="ctrTitle"/>
          </p:nvPr>
        </p:nvSpPr>
        <p:spPr>
          <a:xfrm>
            <a:off x="76200" y="1514475"/>
            <a:ext cx="12039600" cy="4352925"/>
          </a:xfrm>
        </p:spPr>
        <p:txBody>
          <a:bodyPr/>
          <a:lstStyle/>
          <a:p>
            <a:r>
              <a:rPr lang="en-US" altLang="en-US"/>
              <a:t>Daily we look for Your coming, </a:t>
            </a:r>
            <a:br>
              <a:rPr lang="en-US" altLang="en-US"/>
            </a:br>
            <a:r>
              <a:rPr lang="en-US" altLang="en-US"/>
              <a:t>watchfully we wait; </a:t>
            </a:r>
          </a:p>
        </p:txBody>
      </p:sp>
      <p:sp>
        <p:nvSpPr>
          <p:cNvPr id="6" name="Text Placeholder 5">
            <a:extLst>
              <a:ext uri="{FF2B5EF4-FFF2-40B4-BE49-F238E27FC236}">
                <a16:creationId xmlns:a16="http://schemas.microsoft.com/office/drawing/2014/main" id="{823448C0-FCB5-48BF-B870-3C3E0955E0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7554" name="Title 1">
            <a:extLst>
              <a:ext uri="{FF2B5EF4-FFF2-40B4-BE49-F238E27FC236}">
                <a16:creationId xmlns:a16="http://schemas.microsoft.com/office/drawing/2014/main" id="{B5502505-D189-45C2-8470-1A17A8E5A61E}"/>
              </a:ext>
            </a:extLst>
          </p:cNvPr>
          <p:cNvSpPr>
            <a:spLocks noGrp="1"/>
          </p:cNvSpPr>
          <p:nvPr>
            <p:ph type="ctrTitle"/>
          </p:nvPr>
        </p:nvSpPr>
        <p:spPr>
          <a:xfrm>
            <a:off x="76200" y="1514475"/>
            <a:ext cx="12039600" cy="4352925"/>
          </a:xfrm>
        </p:spPr>
        <p:txBody>
          <a:bodyPr/>
          <a:lstStyle/>
          <a:p>
            <a:r>
              <a:rPr lang="en-US" altLang="en-US"/>
              <a:t>True blessings come </a:t>
            </a:r>
            <a:br>
              <a:rPr lang="en-US" altLang="en-US"/>
            </a:br>
            <a:r>
              <a:rPr lang="en-US" altLang="en-US"/>
              <a:t>in Your time, </a:t>
            </a:r>
            <a:br>
              <a:rPr lang="en-US" altLang="en-US"/>
            </a:br>
            <a:r>
              <a:rPr lang="en-US" altLang="en-US"/>
              <a:t>never early, never late. </a:t>
            </a:r>
          </a:p>
        </p:txBody>
      </p:sp>
      <p:sp>
        <p:nvSpPr>
          <p:cNvPr id="6" name="Text Placeholder 5">
            <a:extLst>
              <a:ext uri="{FF2B5EF4-FFF2-40B4-BE49-F238E27FC236}">
                <a16:creationId xmlns:a16="http://schemas.microsoft.com/office/drawing/2014/main" id="{5569131E-8B41-45B4-9D67-07A1BFB1A7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8578" name="Title 1">
            <a:extLst>
              <a:ext uri="{FF2B5EF4-FFF2-40B4-BE49-F238E27FC236}">
                <a16:creationId xmlns:a16="http://schemas.microsoft.com/office/drawing/2014/main" id="{FFFBD37B-C9A9-41A6-82EA-D3413AAAB557}"/>
              </a:ext>
            </a:extLst>
          </p:cNvPr>
          <p:cNvSpPr>
            <a:spLocks noGrp="1"/>
          </p:cNvSpPr>
          <p:nvPr>
            <p:ph type="ctrTitle"/>
          </p:nvPr>
        </p:nvSpPr>
        <p:spPr>
          <a:xfrm>
            <a:off x="76200" y="1514475"/>
            <a:ext cx="12039600" cy="4352925"/>
          </a:xfrm>
        </p:spPr>
        <p:txBody>
          <a:bodyPr/>
          <a:lstStyle/>
          <a:p>
            <a:r>
              <a:rPr lang="en-US" altLang="en-US"/>
              <a:t>In our hearts and minds, Lord, </a:t>
            </a:r>
            <a:br>
              <a:rPr lang="en-US" altLang="en-US"/>
            </a:br>
            <a:r>
              <a:rPr lang="en-US" altLang="en-US"/>
              <a:t>You already have a home. </a:t>
            </a:r>
          </a:p>
        </p:txBody>
      </p:sp>
      <p:sp>
        <p:nvSpPr>
          <p:cNvPr id="6" name="Text Placeholder 5">
            <a:extLst>
              <a:ext uri="{FF2B5EF4-FFF2-40B4-BE49-F238E27FC236}">
                <a16:creationId xmlns:a16="http://schemas.microsoft.com/office/drawing/2014/main" id="{19D8D178-C66C-4C67-8D5E-D3673A82B7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Title 1">
            <a:extLst>
              <a:ext uri="{FF2B5EF4-FFF2-40B4-BE49-F238E27FC236}">
                <a16:creationId xmlns:a16="http://schemas.microsoft.com/office/drawing/2014/main" id="{4EAEE527-8F09-46CE-B869-72FD1EFE9068}"/>
              </a:ext>
            </a:extLst>
          </p:cNvPr>
          <p:cNvSpPr>
            <a:spLocks noGrp="1"/>
          </p:cNvSpPr>
          <p:nvPr>
            <p:ph type="ctrTitle"/>
          </p:nvPr>
        </p:nvSpPr>
        <p:spPr>
          <a:xfrm>
            <a:off x="76200" y="1514475"/>
            <a:ext cx="12039600" cy="4352925"/>
          </a:xfrm>
        </p:spPr>
        <p:txBody>
          <a:bodyPr/>
          <a:lstStyle/>
          <a:p>
            <a:r>
              <a:rPr lang="en-US" altLang="en-US"/>
              <a:t>The Lord’s my Shepherd; </a:t>
            </a:r>
            <a:br>
              <a:rPr lang="en-US" altLang="en-US"/>
            </a:br>
            <a:r>
              <a:rPr lang="en-US" altLang="en-US"/>
              <a:t>I’ll not want. </a:t>
            </a:r>
            <a:br>
              <a:rPr lang="en-US" altLang="en-US"/>
            </a:br>
            <a:r>
              <a:rPr lang="en-US" altLang="en-US"/>
              <a:t>He makes me down to lie </a:t>
            </a:r>
          </a:p>
        </p:txBody>
      </p:sp>
      <p:sp>
        <p:nvSpPr>
          <p:cNvPr id="3" name="Text Placeholder 2">
            <a:extLst>
              <a:ext uri="{FF2B5EF4-FFF2-40B4-BE49-F238E27FC236}">
                <a16:creationId xmlns:a16="http://schemas.microsoft.com/office/drawing/2014/main" id="{D9A1DDDF-770C-45D1-A88E-C3C489D0FF3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02" name="Title 1">
            <a:extLst>
              <a:ext uri="{FF2B5EF4-FFF2-40B4-BE49-F238E27FC236}">
                <a16:creationId xmlns:a16="http://schemas.microsoft.com/office/drawing/2014/main" id="{6E566C4A-AD2C-4C3E-A396-728CD7641727}"/>
              </a:ext>
            </a:extLst>
          </p:cNvPr>
          <p:cNvSpPr>
            <a:spLocks noGrp="1"/>
          </p:cNvSpPr>
          <p:nvPr>
            <p:ph type="ctrTitle"/>
          </p:nvPr>
        </p:nvSpPr>
        <p:spPr>
          <a:xfrm>
            <a:off x="76200" y="1514475"/>
            <a:ext cx="12039600" cy="4352925"/>
          </a:xfrm>
        </p:spPr>
        <p:txBody>
          <a:bodyPr/>
          <a:lstStyle/>
          <a:p>
            <a:r>
              <a:rPr lang="en-US" altLang="en-US"/>
              <a:t>Please bless this family and help </a:t>
            </a:r>
            <a:br>
              <a:rPr lang="en-US" altLang="en-US"/>
            </a:br>
            <a:r>
              <a:rPr lang="en-US" altLang="en-US"/>
              <a:t>us to grow into Your own.</a:t>
            </a:r>
          </a:p>
        </p:txBody>
      </p:sp>
      <p:sp>
        <p:nvSpPr>
          <p:cNvPr id="6" name="Text Placeholder 5">
            <a:extLst>
              <a:ext uri="{FF2B5EF4-FFF2-40B4-BE49-F238E27FC236}">
                <a16:creationId xmlns:a16="http://schemas.microsoft.com/office/drawing/2014/main" id="{16FF9CDA-3335-4692-9BB6-582C794FB5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3458" name="Title 1">
            <a:extLst>
              <a:ext uri="{FF2B5EF4-FFF2-40B4-BE49-F238E27FC236}">
                <a16:creationId xmlns:a16="http://schemas.microsoft.com/office/drawing/2014/main" id="{9CA5CCFA-B302-4EB0-9AED-10191F83F7B8}"/>
              </a:ext>
            </a:extLst>
          </p:cNvPr>
          <p:cNvSpPr>
            <a:spLocks noGrp="1"/>
          </p:cNvSpPr>
          <p:nvPr>
            <p:ph type="ctrTitle"/>
          </p:nvPr>
        </p:nvSpPr>
        <p:spPr>
          <a:xfrm>
            <a:off x="914400" y="1895475"/>
            <a:ext cx="10363200" cy="3362325"/>
          </a:xfrm>
        </p:spPr>
        <p:txBody>
          <a:bodyPr/>
          <a:lstStyle/>
          <a:p>
            <a:pPr>
              <a:defRPr/>
            </a:pPr>
            <a:r>
              <a:rPr lang="en-US" altLang="x-none"/>
              <a:t>Now Thank We All Our God</a:t>
            </a:r>
            <a:endParaRPr lang="en-US" altLang="x-none" dirty="0"/>
          </a:p>
        </p:txBody>
      </p:sp>
      <p:sp>
        <p:nvSpPr>
          <p:cNvPr id="3" name="Text Placeholder 2">
            <a:extLst>
              <a:ext uri="{FF2B5EF4-FFF2-40B4-BE49-F238E27FC236}">
                <a16:creationId xmlns:a16="http://schemas.microsoft.com/office/drawing/2014/main" id="{CA2E9B7E-0F43-4871-B15D-D097F741AAB7}"/>
              </a:ext>
            </a:extLst>
          </p:cNvPr>
          <p:cNvSpPr>
            <a:spLocks noGrp="1"/>
          </p:cNvSpPr>
          <p:nvPr>
            <p:ph type="body" sz="quarter" idx="10"/>
          </p:nvPr>
        </p:nvSpPr>
        <p:spPr>
          <a:xfrm>
            <a:off x="914400" y="692150"/>
            <a:ext cx="10363200" cy="831850"/>
          </a:xfrm>
        </p:spPr>
        <p:txBody>
          <a:bodyPr/>
          <a:lstStyle/>
          <a:p>
            <a:pPr>
              <a:defRPr/>
            </a:pPr>
            <a:r>
              <a:rPr lang="en-US" altLang="x-none"/>
              <a:t>Hymn 117</a:t>
            </a:r>
            <a:endParaRPr lang="en-US" dirty="0"/>
          </a:p>
        </p:txBody>
      </p:sp>
      <p:sp>
        <p:nvSpPr>
          <p:cNvPr id="9" name="Text Placeholder 8">
            <a:extLst>
              <a:ext uri="{FF2B5EF4-FFF2-40B4-BE49-F238E27FC236}">
                <a16:creationId xmlns:a16="http://schemas.microsoft.com/office/drawing/2014/main" id="{5D31241A-E4FD-472D-9F53-C5D6FA17358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2674" name="Title 1">
            <a:extLst>
              <a:ext uri="{FF2B5EF4-FFF2-40B4-BE49-F238E27FC236}">
                <a16:creationId xmlns:a16="http://schemas.microsoft.com/office/drawing/2014/main" id="{9659B1F8-3774-4D94-BD3B-2693FC972E78}"/>
              </a:ext>
            </a:extLst>
          </p:cNvPr>
          <p:cNvSpPr>
            <a:spLocks noGrp="1"/>
          </p:cNvSpPr>
          <p:nvPr>
            <p:ph type="ctrTitle"/>
          </p:nvPr>
        </p:nvSpPr>
        <p:spPr>
          <a:xfrm>
            <a:off x="76200" y="1514475"/>
            <a:ext cx="12039600" cy="4352925"/>
          </a:xfrm>
        </p:spPr>
        <p:txBody>
          <a:bodyPr/>
          <a:lstStyle/>
          <a:p>
            <a:r>
              <a:rPr lang="en-US" altLang="en-US"/>
              <a:t>Now thank we all our God </a:t>
            </a:r>
            <a:br>
              <a:rPr lang="en-US" altLang="en-US"/>
            </a:br>
            <a:r>
              <a:rPr lang="en-US" altLang="en-US"/>
              <a:t>with hearts and </a:t>
            </a:r>
            <a:br>
              <a:rPr lang="en-US" altLang="en-US"/>
            </a:br>
            <a:r>
              <a:rPr lang="en-US" altLang="en-US"/>
              <a:t>hands and voices, </a:t>
            </a:r>
          </a:p>
        </p:txBody>
      </p:sp>
      <p:sp>
        <p:nvSpPr>
          <p:cNvPr id="3" name="Text Placeholder 2">
            <a:extLst>
              <a:ext uri="{FF2B5EF4-FFF2-40B4-BE49-F238E27FC236}">
                <a16:creationId xmlns:a16="http://schemas.microsoft.com/office/drawing/2014/main" id="{E8C4C1E9-BE5F-40A3-B1FA-CFC6BDB117B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3698" name="Title 1">
            <a:extLst>
              <a:ext uri="{FF2B5EF4-FFF2-40B4-BE49-F238E27FC236}">
                <a16:creationId xmlns:a16="http://schemas.microsoft.com/office/drawing/2014/main" id="{9AE1C719-6034-4978-9495-E02FBE7AFD4A}"/>
              </a:ext>
            </a:extLst>
          </p:cNvPr>
          <p:cNvSpPr>
            <a:spLocks noGrp="1"/>
          </p:cNvSpPr>
          <p:nvPr>
            <p:ph type="ctrTitle"/>
          </p:nvPr>
        </p:nvSpPr>
        <p:spPr>
          <a:xfrm>
            <a:off x="76200" y="1514475"/>
            <a:ext cx="12039600" cy="4352925"/>
          </a:xfrm>
        </p:spPr>
        <p:txBody>
          <a:bodyPr/>
          <a:lstStyle/>
          <a:p>
            <a:r>
              <a:rPr lang="en-US" altLang="en-US"/>
              <a:t>Who wondrous things </a:t>
            </a:r>
            <a:br>
              <a:rPr lang="en-US" altLang="en-US"/>
            </a:br>
            <a:r>
              <a:rPr lang="en-US" altLang="en-US"/>
              <a:t>hath done, in whom </a:t>
            </a:r>
            <a:br>
              <a:rPr lang="en-US" altLang="en-US"/>
            </a:br>
            <a:r>
              <a:rPr lang="en-US" altLang="en-US"/>
              <a:t>His Church rejoices, </a:t>
            </a:r>
          </a:p>
        </p:txBody>
      </p:sp>
      <p:sp>
        <p:nvSpPr>
          <p:cNvPr id="6" name="Text Placeholder 5">
            <a:extLst>
              <a:ext uri="{FF2B5EF4-FFF2-40B4-BE49-F238E27FC236}">
                <a16:creationId xmlns:a16="http://schemas.microsoft.com/office/drawing/2014/main" id="{D56D749D-DFBB-4083-B3DB-D9278FD344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4722" name="Title 1">
            <a:extLst>
              <a:ext uri="{FF2B5EF4-FFF2-40B4-BE49-F238E27FC236}">
                <a16:creationId xmlns:a16="http://schemas.microsoft.com/office/drawing/2014/main" id="{3843001B-A616-452C-8C4F-74E1D29E69E0}"/>
              </a:ext>
            </a:extLst>
          </p:cNvPr>
          <p:cNvSpPr>
            <a:spLocks noGrp="1"/>
          </p:cNvSpPr>
          <p:nvPr>
            <p:ph type="ctrTitle"/>
          </p:nvPr>
        </p:nvSpPr>
        <p:spPr>
          <a:xfrm>
            <a:off x="76200" y="1514475"/>
            <a:ext cx="12039600" cy="4352925"/>
          </a:xfrm>
        </p:spPr>
        <p:txBody>
          <a:bodyPr/>
          <a:lstStyle/>
          <a:p>
            <a:r>
              <a:rPr lang="en-US" altLang="en-US"/>
              <a:t>Who from our mothers’ arms </a:t>
            </a:r>
            <a:br>
              <a:rPr lang="en-US" altLang="en-US"/>
            </a:br>
            <a:r>
              <a:rPr lang="en-US" altLang="en-US"/>
              <a:t>hath blessed us on our way </a:t>
            </a:r>
          </a:p>
        </p:txBody>
      </p:sp>
      <p:sp>
        <p:nvSpPr>
          <p:cNvPr id="6" name="Text Placeholder 5">
            <a:extLst>
              <a:ext uri="{FF2B5EF4-FFF2-40B4-BE49-F238E27FC236}">
                <a16:creationId xmlns:a16="http://schemas.microsoft.com/office/drawing/2014/main" id="{36E60994-02EC-4C81-9FF2-87E95C0637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5746" name="Title 1">
            <a:extLst>
              <a:ext uri="{FF2B5EF4-FFF2-40B4-BE49-F238E27FC236}">
                <a16:creationId xmlns:a16="http://schemas.microsoft.com/office/drawing/2014/main" id="{87D0CE1E-7E0B-4C07-9269-B7E236873B2F}"/>
              </a:ext>
            </a:extLst>
          </p:cNvPr>
          <p:cNvSpPr>
            <a:spLocks noGrp="1"/>
          </p:cNvSpPr>
          <p:nvPr>
            <p:ph type="ctrTitle"/>
          </p:nvPr>
        </p:nvSpPr>
        <p:spPr>
          <a:xfrm>
            <a:off x="76200" y="1514475"/>
            <a:ext cx="12039600" cy="4352925"/>
          </a:xfrm>
        </p:spPr>
        <p:txBody>
          <a:bodyPr/>
          <a:lstStyle/>
          <a:p>
            <a:r>
              <a:rPr lang="en-US" altLang="en-US"/>
              <a:t>With countless gifts of love, </a:t>
            </a:r>
            <a:br>
              <a:rPr lang="en-US" altLang="en-US"/>
            </a:br>
            <a:r>
              <a:rPr lang="en-US" altLang="en-US"/>
              <a:t>and still is ours today.</a:t>
            </a:r>
          </a:p>
        </p:txBody>
      </p:sp>
      <p:sp>
        <p:nvSpPr>
          <p:cNvPr id="6" name="Text Placeholder 5">
            <a:extLst>
              <a:ext uri="{FF2B5EF4-FFF2-40B4-BE49-F238E27FC236}">
                <a16:creationId xmlns:a16="http://schemas.microsoft.com/office/drawing/2014/main" id="{00E756B0-57DA-42B3-B247-CAAF90DEC9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6770" name="Title 1">
            <a:extLst>
              <a:ext uri="{FF2B5EF4-FFF2-40B4-BE49-F238E27FC236}">
                <a16:creationId xmlns:a16="http://schemas.microsoft.com/office/drawing/2014/main" id="{F8BCA79C-C893-4E53-93D3-77C2C2CA548D}"/>
              </a:ext>
            </a:extLst>
          </p:cNvPr>
          <p:cNvSpPr>
            <a:spLocks noGrp="1"/>
          </p:cNvSpPr>
          <p:nvPr>
            <p:ph type="ctrTitle"/>
          </p:nvPr>
        </p:nvSpPr>
        <p:spPr>
          <a:xfrm>
            <a:off x="76200" y="1514475"/>
            <a:ext cx="12039600" cy="4352925"/>
          </a:xfrm>
        </p:spPr>
        <p:txBody>
          <a:bodyPr/>
          <a:lstStyle/>
          <a:p>
            <a:r>
              <a:rPr lang="en-US" altLang="en-US"/>
              <a:t>O may this bounteous God </a:t>
            </a:r>
            <a:br>
              <a:rPr lang="en-US" altLang="en-US"/>
            </a:br>
            <a:r>
              <a:rPr lang="en-US" altLang="en-US"/>
              <a:t>through all our lives be near us, </a:t>
            </a:r>
          </a:p>
        </p:txBody>
      </p:sp>
      <p:sp>
        <p:nvSpPr>
          <p:cNvPr id="3" name="Text Placeholder 2">
            <a:extLst>
              <a:ext uri="{FF2B5EF4-FFF2-40B4-BE49-F238E27FC236}">
                <a16:creationId xmlns:a16="http://schemas.microsoft.com/office/drawing/2014/main" id="{773BA17C-2337-4B48-B8BA-37711D8AE69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7794" name="Title 1">
            <a:extLst>
              <a:ext uri="{FF2B5EF4-FFF2-40B4-BE49-F238E27FC236}">
                <a16:creationId xmlns:a16="http://schemas.microsoft.com/office/drawing/2014/main" id="{2AEE30C0-C071-4E12-83FD-9BBA7FFF5F9C}"/>
              </a:ext>
            </a:extLst>
          </p:cNvPr>
          <p:cNvSpPr>
            <a:spLocks noGrp="1"/>
          </p:cNvSpPr>
          <p:nvPr>
            <p:ph type="ctrTitle"/>
          </p:nvPr>
        </p:nvSpPr>
        <p:spPr>
          <a:xfrm>
            <a:off x="76200" y="1514475"/>
            <a:ext cx="12039600" cy="4352925"/>
          </a:xfrm>
        </p:spPr>
        <p:txBody>
          <a:bodyPr/>
          <a:lstStyle/>
          <a:p>
            <a:r>
              <a:rPr lang="en-US" altLang="en-US"/>
              <a:t>With ever joyful hearts </a:t>
            </a:r>
            <a:br>
              <a:rPr lang="en-US" altLang="en-US"/>
            </a:br>
            <a:r>
              <a:rPr lang="en-US" altLang="en-US"/>
              <a:t>and blessed peace to cheer us, </a:t>
            </a:r>
          </a:p>
        </p:txBody>
      </p:sp>
      <p:sp>
        <p:nvSpPr>
          <p:cNvPr id="6" name="Text Placeholder 5">
            <a:extLst>
              <a:ext uri="{FF2B5EF4-FFF2-40B4-BE49-F238E27FC236}">
                <a16:creationId xmlns:a16="http://schemas.microsoft.com/office/drawing/2014/main" id="{3CDD0B71-4A62-4AD8-9909-59A0A280C0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8818" name="Title 1">
            <a:extLst>
              <a:ext uri="{FF2B5EF4-FFF2-40B4-BE49-F238E27FC236}">
                <a16:creationId xmlns:a16="http://schemas.microsoft.com/office/drawing/2014/main" id="{064A2C7F-F46A-4A1D-80BE-BE64410B8181}"/>
              </a:ext>
            </a:extLst>
          </p:cNvPr>
          <p:cNvSpPr>
            <a:spLocks noGrp="1"/>
          </p:cNvSpPr>
          <p:nvPr>
            <p:ph type="ctrTitle"/>
          </p:nvPr>
        </p:nvSpPr>
        <p:spPr>
          <a:xfrm>
            <a:off x="76200" y="1514475"/>
            <a:ext cx="12039600" cy="4352925"/>
          </a:xfrm>
        </p:spPr>
        <p:txBody>
          <a:bodyPr/>
          <a:lstStyle/>
          <a:p>
            <a:r>
              <a:rPr lang="en-US" altLang="en-US"/>
              <a:t>And keep us in His grace, </a:t>
            </a:r>
            <a:br>
              <a:rPr lang="en-US" altLang="en-US"/>
            </a:br>
            <a:r>
              <a:rPr lang="en-US" altLang="en-US"/>
              <a:t>and guide us when perplexed, </a:t>
            </a:r>
          </a:p>
        </p:txBody>
      </p:sp>
      <p:sp>
        <p:nvSpPr>
          <p:cNvPr id="6" name="Text Placeholder 5">
            <a:extLst>
              <a:ext uri="{FF2B5EF4-FFF2-40B4-BE49-F238E27FC236}">
                <a16:creationId xmlns:a16="http://schemas.microsoft.com/office/drawing/2014/main" id="{3FC33926-A1B0-4967-ADF4-B946E9111D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Title 1">
            <a:extLst>
              <a:ext uri="{FF2B5EF4-FFF2-40B4-BE49-F238E27FC236}">
                <a16:creationId xmlns:a16="http://schemas.microsoft.com/office/drawing/2014/main" id="{DB0B4BDF-A27B-4AD4-9D49-EE912A275BA5}"/>
              </a:ext>
            </a:extLst>
          </p:cNvPr>
          <p:cNvSpPr>
            <a:spLocks noGrp="1"/>
          </p:cNvSpPr>
          <p:nvPr>
            <p:ph type="ctrTitle"/>
          </p:nvPr>
        </p:nvSpPr>
        <p:spPr>
          <a:xfrm>
            <a:off x="76200" y="1514475"/>
            <a:ext cx="12039600" cy="4352925"/>
          </a:xfrm>
        </p:spPr>
        <p:txBody>
          <a:bodyPr/>
          <a:lstStyle/>
          <a:p>
            <a:r>
              <a:rPr lang="en-US" altLang="en-US"/>
              <a:t>In pastures green; </a:t>
            </a:r>
            <a:br>
              <a:rPr lang="en-US" altLang="en-US"/>
            </a:br>
            <a:r>
              <a:rPr lang="en-US" altLang="en-US"/>
              <a:t>He leadeth me </a:t>
            </a:r>
            <a:br>
              <a:rPr lang="en-US" altLang="en-US"/>
            </a:br>
            <a:r>
              <a:rPr lang="en-US" altLang="en-US"/>
              <a:t>the quiet waters by. </a:t>
            </a:r>
          </a:p>
        </p:txBody>
      </p:sp>
      <p:sp>
        <p:nvSpPr>
          <p:cNvPr id="6" name="Text Placeholder 5">
            <a:extLst>
              <a:ext uri="{FF2B5EF4-FFF2-40B4-BE49-F238E27FC236}">
                <a16:creationId xmlns:a16="http://schemas.microsoft.com/office/drawing/2014/main" id="{77543478-EA69-46A7-92A3-E56E569EA7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42" name="Title 1">
            <a:extLst>
              <a:ext uri="{FF2B5EF4-FFF2-40B4-BE49-F238E27FC236}">
                <a16:creationId xmlns:a16="http://schemas.microsoft.com/office/drawing/2014/main" id="{FA20B8AE-4553-4A3C-B02A-86E000032680}"/>
              </a:ext>
            </a:extLst>
          </p:cNvPr>
          <p:cNvSpPr>
            <a:spLocks noGrp="1"/>
          </p:cNvSpPr>
          <p:nvPr>
            <p:ph type="ctrTitle"/>
          </p:nvPr>
        </p:nvSpPr>
        <p:spPr>
          <a:xfrm>
            <a:off x="76200" y="1514475"/>
            <a:ext cx="12039600" cy="4352925"/>
          </a:xfrm>
        </p:spPr>
        <p:txBody>
          <a:bodyPr/>
          <a:lstStyle/>
          <a:p>
            <a:r>
              <a:rPr lang="en-US" altLang="en-US"/>
              <a:t>And free us from all ills </a:t>
            </a:r>
            <a:br>
              <a:rPr lang="en-US" altLang="en-US"/>
            </a:br>
            <a:r>
              <a:rPr lang="en-US" altLang="en-US"/>
              <a:t>in this world and the next.</a:t>
            </a:r>
          </a:p>
        </p:txBody>
      </p:sp>
      <p:sp>
        <p:nvSpPr>
          <p:cNvPr id="6" name="Text Placeholder 5">
            <a:extLst>
              <a:ext uri="{FF2B5EF4-FFF2-40B4-BE49-F238E27FC236}">
                <a16:creationId xmlns:a16="http://schemas.microsoft.com/office/drawing/2014/main" id="{ECE5183A-E0B3-4AE4-ACE5-F031C7F7D7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0866" name="Title 1">
            <a:extLst>
              <a:ext uri="{FF2B5EF4-FFF2-40B4-BE49-F238E27FC236}">
                <a16:creationId xmlns:a16="http://schemas.microsoft.com/office/drawing/2014/main" id="{CA32B3ED-96DC-44D2-AD3E-4C04CA0D65FF}"/>
              </a:ext>
            </a:extLst>
          </p:cNvPr>
          <p:cNvSpPr>
            <a:spLocks noGrp="1"/>
          </p:cNvSpPr>
          <p:nvPr>
            <p:ph type="ctrTitle"/>
          </p:nvPr>
        </p:nvSpPr>
        <p:spPr>
          <a:xfrm>
            <a:off x="76200" y="1514475"/>
            <a:ext cx="12039600" cy="4352925"/>
          </a:xfrm>
        </p:spPr>
        <p:txBody>
          <a:bodyPr/>
          <a:lstStyle/>
          <a:p>
            <a:r>
              <a:rPr lang="en-US" altLang="en-US"/>
              <a:t>All praise and thanks to God, </a:t>
            </a:r>
            <a:br>
              <a:rPr lang="en-US" altLang="en-US"/>
            </a:br>
            <a:r>
              <a:rPr lang="en-US" altLang="en-US"/>
              <a:t>the Father, now be given, </a:t>
            </a:r>
          </a:p>
        </p:txBody>
      </p:sp>
      <p:sp>
        <p:nvSpPr>
          <p:cNvPr id="3" name="Text Placeholder 2">
            <a:extLst>
              <a:ext uri="{FF2B5EF4-FFF2-40B4-BE49-F238E27FC236}">
                <a16:creationId xmlns:a16="http://schemas.microsoft.com/office/drawing/2014/main" id="{7FD6A301-5137-4B78-AF4A-4B0BB248660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1890" name="Title 1">
            <a:extLst>
              <a:ext uri="{FF2B5EF4-FFF2-40B4-BE49-F238E27FC236}">
                <a16:creationId xmlns:a16="http://schemas.microsoft.com/office/drawing/2014/main" id="{A641864C-675E-4A4A-B79C-D9D46F83D14A}"/>
              </a:ext>
            </a:extLst>
          </p:cNvPr>
          <p:cNvSpPr>
            <a:spLocks noGrp="1"/>
          </p:cNvSpPr>
          <p:nvPr>
            <p:ph type="ctrTitle"/>
          </p:nvPr>
        </p:nvSpPr>
        <p:spPr>
          <a:xfrm>
            <a:off x="76200" y="1514475"/>
            <a:ext cx="12039600" cy="4352925"/>
          </a:xfrm>
        </p:spPr>
        <p:txBody>
          <a:bodyPr/>
          <a:lstStyle/>
          <a:p>
            <a:r>
              <a:rPr lang="en-US" altLang="en-US"/>
              <a:t>The Son, the One who reigns </a:t>
            </a:r>
            <a:br>
              <a:rPr lang="en-US" altLang="en-US"/>
            </a:br>
            <a:r>
              <a:rPr lang="en-US" altLang="en-US"/>
              <a:t>with Him in highest heaven, </a:t>
            </a:r>
          </a:p>
        </p:txBody>
      </p:sp>
      <p:sp>
        <p:nvSpPr>
          <p:cNvPr id="6" name="Text Placeholder 5">
            <a:extLst>
              <a:ext uri="{FF2B5EF4-FFF2-40B4-BE49-F238E27FC236}">
                <a16:creationId xmlns:a16="http://schemas.microsoft.com/office/drawing/2014/main" id="{8351EFA9-9E04-4399-919A-987EAABC4B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2914" name="Title 1">
            <a:extLst>
              <a:ext uri="{FF2B5EF4-FFF2-40B4-BE49-F238E27FC236}">
                <a16:creationId xmlns:a16="http://schemas.microsoft.com/office/drawing/2014/main" id="{CDE47364-4031-4671-8EC6-188421F9DB9C}"/>
              </a:ext>
            </a:extLst>
          </p:cNvPr>
          <p:cNvSpPr>
            <a:spLocks noGrp="1"/>
          </p:cNvSpPr>
          <p:nvPr>
            <p:ph type="ctrTitle"/>
          </p:nvPr>
        </p:nvSpPr>
        <p:spPr>
          <a:xfrm>
            <a:off x="76200" y="1514475"/>
            <a:ext cx="12039600" cy="4352925"/>
          </a:xfrm>
        </p:spPr>
        <p:txBody>
          <a:bodyPr/>
          <a:lstStyle/>
          <a:p>
            <a:r>
              <a:rPr lang="en-US" altLang="en-US"/>
              <a:t>The one Eternal God, </a:t>
            </a:r>
            <a:br>
              <a:rPr lang="en-US" altLang="en-US"/>
            </a:br>
            <a:r>
              <a:rPr lang="en-US" altLang="en-US"/>
              <a:t>whom earth and heav’n adore; </a:t>
            </a:r>
          </a:p>
        </p:txBody>
      </p:sp>
      <p:sp>
        <p:nvSpPr>
          <p:cNvPr id="6" name="Text Placeholder 5">
            <a:extLst>
              <a:ext uri="{FF2B5EF4-FFF2-40B4-BE49-F238E27FC236}">
                <a16:creationId xmlns:a16="http://schemas.microsoft.com/office/drawing/2014/main" id="{5DC36C97-9E65-461F-AE1E-3AC55AB9AD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3938" name="Title 1">
            <a:extLst>
              <a:ext uri="{FF2B5EF4-FFF2-40B4-BE49-F238E27FC236}">
                <a16:creationId xmlns:a16="http://schemas.microsoft.com/office/drawing/2014/main" id="{99073F41-93C7-4256-827C-DD03F95BDBC3}"/>
              </a:ext>
            </a:extLst>
          </p:cNvPr>
          <p:cNvSpPr>
            <a:spLocks noGrp="1"/>
          </p:cNvSpPr>
          <p:nvPr>
            <p:ph type="ctrTitle"/>
          </p:nvPr>
        </p:nvSpPr>
        <p:spPr>
          <a:xfrm>
            <a:off x="76200" y="1514475"/>
            <a:ext cx="12039600" cy="4352925"/>
          </a:xfrm>
        </p:spPr>
        <p:txBody>
          <a:bodyPr/>
          <a:lstStyle/>
          <a:p>
            <a:r>
              <a:rPr lang="en-US" altLang="en-US"/>
              <a:t>For thus it was, is now, </a:t>
            </a:r>
            <a:br>
              <a:rPr lang="en-US" altLang="en-US"/>
            </a:br>
            <a:r>
              <a:rPr lang="en-US" altLang="en-US"/>
              <a:t>and shall be evermore.</a:t>
            </a:r>
          </a:p>
        </p:txBody>
      </p:sp>
      <p:sp>
        <p:nvSpPr>
          <p:cNvPr id="6" name="Text Placeholder 5">
            <a:extLst>
              <a:ext uri="{FF2B5EF4-FFF2-40B4-BE49-F238E27FC236}">
                <a16:creationId xmlns:a16="http://schemas.microsoft.com/office/drawing/2014/main" id="{645D3EE4-843F-4A6F-8068-29C8B593CD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7794" name="Title 1">
            <a:extLst>
              <a:ext uri="{FF2B5EF4-FFF2-40B4-BE49-F238E27FC236}">
                <a16:creationId xmlns:a16="http://schemas.microsoft.com/office/drawing/2014/main" id="{DDF6F888-FA60-42FE-97C6-4D3DDB3A83E5}"/>
              </a:ext>
            </a:extLst>
          </p:cNvPr>
          <p:cNvSpPr>
            <a:spLocks noGrp="1"/>
          </p:cNvSpPr>
          <p:nvPr>
            <p:ph type="ctrTitle"/>
          </p:nvPr>
        </p:nvSpPr>
        <p:spPr>
          <a:xfrm>
            <a:off x="914400" y="1895475"/>
            <a:ext cx="10363200" cy="3362325"/>
          </a:xfrm>
        </p:spPr>
        <p:txBody>
          <a:bodyPr/>
          <a:lstStyle/>
          <a:p>
            <a:pPr>
              <a:defRPr/>
            </a:pPr>
            <a:r>
              <a:rPr lang="en-US" altLang="x-none"/>
              <a:t>Search Me, O God</a:t>
            </a:r>
            <a:endParaRPr lang="en-US" altLang="x-none" dirty="0"/>
          </a:p>
        </p:txBody>
      </p:sp>
      <p:sp>
        <p:nvSpPr>
          <p:cNvPr id="3" name="Text Placeholder 2">
            <a:extLst>
              <a:ext uri="{FF2B5EF4-FFF2-40B4-BE49-F238E27FC236}">
                <a16:creationId xmlns:a16="http://schemas.microsoft.com/office/drawing/2014/main" id="{D2836872-8ADD-4350-AA84-184CB17084B1}"/>
              </a:ext>
            </a:extLst>
          </p:cNvPr>
          <p:cNvSpPr>
            <a:spLocks noGrp="1"/>
          </p:cNvSpPr>
          <p:nvPr>
            <p:ph type="body" sz="quarter" idx="10"/>
          </p:nvPr>
        </p:nvSpPr>
        <p:spPr>
          <a:xfrm>
            <a:off x="914400" y="692150"/>
            <a:ext cx="10363200" cy="831850"/>
          </a:xfrm>
        </p:spPr>
        <p:txBody>
          <a:bodyPr/>
          <a:lstStyle/>
          <a:p>
            <a:pPr>
              <a:defRPr/>
            </a:pPr>
            <a:r>
              <a:rPr lang="en-US" altLang="x-none"/>
              <a:t>Hymn 118</a:t>
            </a:r>
            <a:endParaRPr lang="en-US" dirty="0"/>
          </a:p>
        </p:txBody>
      </p:sp>
      <p:sp>
        <p:nvSpPr>
          <p:cNvPr id="9" name="Text Placeholder 8">
            <a:extLst>
              <a:ext uri="{FF2B5EF4-FFF2-40B4-BE49-F238E27FC236}">
                <a16:creationId xmlns:a16="http://schemas.microsoft.com/office/drawing/2014/main" id="{810E3862-9BEF-41A3-AE30-4336CEB566E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7010" name="Title 1">
            <a:extLst>
              <a:ext uri="{FF2B5EF4-FFF2-40B4-BE49-F238E27FC236}">
                <a16:creationId xmlns:a16="http://schemas.microsoft.com/office/drawing/2014/main" id="{1AE9CAF9-1CBA-4327-BD4E-09103572F679}"/>
              </a:ext>
            </a:extLst>
          </p:cNvPr>
          <p:cNvSpPr>
            <a:spLocks noGrp="1"/>
          </p:cNvSpPr>
          <p:nvPr>
            <p:ph type="ctrTitle"/>
          </p:nvPr>
        </p:nvSpPr>
        <p:spPr>
          <a:xfrm>
            <a:off x="76200" y="1514475"/>
            <a:ext cx="12039600" cy="4352925"/>
          </a:xfrm>
        </p:spPr>
        <p:txBody>
          <a:bodyPr/>
          <a:lstStyle/>
          <a:p>
            <a:r>
              <a:rPr lang="en-US" altLang="en-US"/>
              <a:t>Search me, O God, </a:t>
            </a:r>
            <a:br>
              <a:rPr lang="en-US" altLang="en-US"/>
            </a:br>
            <a:r>
              <a:rPr lang="en-US" altLang="en-US"/>
              <a:t>and know my heart today; </a:t>
            </a:r>
          </a:p>
        </p:txBody>
      </p:sp>
      <p:sp>
        <p:nvSpPr>
          <p:cNvPr id="3" name="Text Placeholder 2">
            <a:extLst>
              <a:ext uri="{FF2B5EF4-FFF2-40B4-BE49-F238E27FC236}">
                <a16:creationId xmlns:a16="http://schemas.microsoft.com/office/drawing/2014/main" id="{66C239BC-A4EF-4AB4-B35E-1287850E82A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8034" name="Title 1">
            <a:extLst>
              <a:ext uri="{FF2B5EF4-FFF2-40B4-BE49-F238E27FC236}">
                <a16:creationId xmlns:a16="http://schemas.microsoft.com/office/drawing/2014/main" id="{460BCD43-097E-4494-B500-3DF42696DA8F}"/>
              </a:ext>
            </a:extLst>
          </p:cNvPr>
          <p:cNvSpPr>
            <a:spLocks noGrp="1"/>
          </p:cNvSpPr>
          <p:nvPr>
            <p:ph type="ctrTitle"/>
          </p:nvPr>
        </p:nvSpPr>
        <p:spPr>
          <a:xfrm>
            <a:off x="76200" y="1514475"/>
            <a:ext cx="12039600" cy="4352925"/>
          </a:xfrm>
        </p:spPr>
        <p:txBody>
          <a:bodyPr/>
          <a:lstStyle/>
          <a:p>
            <a:r>
              <a:rPr lang="en-US" altLang="en-US"/>
              <a:t>Try me, O Savior, </a:t>
            </a:r>
            <a:br>
              <a:rPr lang="en-US" altLang="en-US"/>
            </a:br>
            <a:r>
              <a:rPr lang="en-US" altLang="en-US"/>
              <a:t>know my thoughts, I pray. </a:t>
            </a:r>
          </a:p>
        </p:txBody>
      </p:sp>
      <p:sp>
        <p:nvSpPr>
          <p:cNvPr id="6" name="Text Placeholder 5">
            <a:extLst>
              <a:ext uri="{FF2B5EF4-FFF2-40B4-BE49-F238E27FC236}">
                <a16:creationId xmlns:a16="http://schemas.microsoft.com/office/drawing/2014/main" id="{943064E7-9C38-4AB2-BC0E-37306AA203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9058" name="Title 1">
            <a:extLst>
              <a:ext uri="{FF2B5EF4-FFF2-40B4-BE49-F238E27FC236}">
                <a16:creationId xmlns:a16="http://schemas.microsoft.com/office/drawing/2014/main" id="{33D4156A-FB39-4BF1-A1EB-1403ABE0145D}"/>
              </a:ext>
            </a:extLst>
          </p:cNvPr>
          <p:cNvSpPr>
            <a:spLocks noGrp="1"/>
          </p:cNvSpPr>
          <p:nvPr>
            <p:ph type="ctrTitle"/>
          </p:nvPr>
        </p:nvSpPr>
        <p:spPr>
          <a:xfrm>
            <a:off x="76200" y="1514475"/>
            <a:ext cx="12039600" cy="4352925"/>
          </a:xfrm>
        </p:spPr>
        <p:txBody>
          <a:bodyPr/>
          <a:lstStyle/>
          <a:p>
            <a:r>
              <a:rPr lang="en-US" altLang="en-US"/>
              <a:t>See if there be </a:t>
            </a:r>
            <a:br>
              <a:rPr lang="en-US" altLang="en-US"/>
            </a:br>
            <a:r>
              <a:rPr lang="en-US" altLang="en-US"/>
              <a:t>some wicked way in me; </a:t>
            </a:r>
          </a:p>
        </p:txBody>
      </p:sp>
      <p:sp>
        <p:nvSpPr>
          <p:cNvPr id="6" name="Text Placeholder 5">
            <a:extLst>
              <a:ext uri="{FF2B5EF4-FFF2-40B4-BE49-F238E27FC236}">
                <a16:creationId xmlns:a16="http://schemas.microsoft.com/office/drawing/2014/main" id="{9BECBE35-0867-42DC-BCBF-5E2AAB3D1B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Title 1">
            <a:extLst>
              <a:ext uri="{FF2B5EF4-FFF2-40B4-BE49-F238E27FC236}">
                <a16:creationId xmlns:a16="http://schemas.microsoft.com/office/drawing/2014/main" id="{5C2EEC1C-FCE2-47DB-B9BA-ABAEB74AB756}"/>
              </a:ext>
            </a:extLst>
          </p:cNvPr>
          <p:cNvSpPr>
            <a:spLocks noGrp="1"/>
          </p:cNvSpPr>
          <p:nvPr>
            <p:ph type="ctrTitle"/>
          </p:nvPr>
        </p:nvSpPr>
        <p:spPr>
          <a:xfrm>
            <a:off x="76200" y="1514475"/>
            <a:ext cx="12039600" cy="4352925"/>
          </a:xfrm>
        </p:spPr>
        <p:txBody>
          <a:bodyPr/>
          <a:lstStyle/>
          <a:p>
            <a:r>
              <a:rPr lang="en-US" altLang="en-US"/>
              <a:t>My soul He doth restore again, </a:t>
            </a:r>
            <a:br>
              <a:rPr lang="en-US" altLang="en-US"/>
            </a:br>
            <a:r>
              <a:rPr lang="en-US" altLang="en-US"/>
              <a:t>and me to walk doth make </a:t>
            </a:r>
          </a:p>
        </p:txBody>
      </p:sp>
      <p:sp>
        <p:nvSpPr>
          <p:cNvPr id="3" name="Text Placeholder 2">
            <a:extLst>
              <a:ext uri="{FF2B5EF4-FFF2-40B4-BE49-F238E27FC236}">
                <a16:creationId xmlns:a16="http://schemas.microsoft.com/office/drawing/2014/main" id="{C2A162E9-65F0-49E0-B6C7-94923608E64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082" name="Title 1">
            <a:extLst>
              <a:ext uri="{FF2B5EF4-FFF2-40B4-BE49-F238E27FC236}">
                <a16:creationId xmlns:a16="http://schemas.microsoft.com/office/drawing/2014/main" id="{45FDECF1-D653-4A81-A81F-1AA77031F10B}"/>
              </a:ext>
            </a:extLst>
          </p:cNvPr>
          <p:cNvSpPr>
            <a:spLocks noGrp="1"/>
          </p:cNvSpPr>
          <p:nvPr>
            <p:ph type="ctrTitle"/>
          </p:nvPr>
        </p:nvSpPr>
        <p:spPr>
          <a:xfrm>
            <a:off x="76200" y="1514475"/>
            <a:ext cx="12039600" cy="4352925"/>
          </a:xfrm>
        </p:spPr>
        <p:txBody>
          <a:bodyPr/>
          <a:lstStyle/>
          <a:p>
            <a:r>
              <a:rPr lang="en-US" altLang="en-US"/>
              <a:t>Cleanse me from ev’ry sin, </a:t>
            </a:r>
            <a:br>
              <a:rPr lang="en-US" altLang="en-US"/>
            </a:br>
            <a:r>
              <a:rPr lang="en-US" altLang="en-US"/>
              <a:t>and set me free.</a:t>
            </a:r>
          </a:p>
        </p:txBody>
      </p:sp>
      <p:sp>
        <p:nvSpPr>
          <p:cNvPr id="6" name="Text Placeholder 5">
            <a:extLst>
              <a:ext uri="{FF2B5EF4-FFF2-40B4-BE49-F238E27FC236}">
                <a16:creationId xmlns:a16="http://schemas.microsoft.com/office/drawing/2014/main" id="{E3AA5B85-F556-49AE-B228-4BB3E1F7CD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1106" name="Title 1">
            <a:extLst>
              <a:ext uri="{FF2B5EF4-FFF2-40B4-BE49-F238E27FC236}">
                <a16:creationId xmlns:a16="http://schemas.microsoft.com/office/drawing/2014/main" id="{66C00DF7-79D3-40C9-B35A-D35A3CDA94D6}"/>
              </a:ext>
            </a:extLst>
          </p:cNvPr>
          <p:cNvSpPr>
            <a:spLocks noGrp="1"/>
          </p:cNvSpPr>
          <p:nvPr>
            <p:ph type="ctrTitle"/>
          </p:nvPr>
        </p:nvSpPr>
        <p:spPr>
          <a:xfrm>
            <a:off x="76200" y="1514475"/>
            <a:ext cx="12039600" cy="4352925"/>
          </a:xfrm>
        </p:spPr>
        <p:txBody>
          <a:bodyPr/>
          <a:lstStyle/>
          <a:p>
            <a:r>
              <a:rPr lang="en-US" altLang="en-US"/>
              <a:t>I praise You, Lord, </a:t>
            </a:r>
            <a:br>
              <a:rPr lang="en-US" altLang="en-US"/>
            </a:br>
            <a:r>
              <a:rPr lang="en-US" altLang="en-US"/>
              <a:t>for cleansing me from sin; </a:t>
            </a:r>
          </a:p>
        </p:txBody>
      </p:sp>
      <p:sp>
        <p:nvSpPr>
          <p:cNvPr id="3" name="Text Placeholder 2">
            <a:extLst>
              <a:ext uri="{FF2B5EF4-FFF2-40B4-BE49-F238E27FC236}">
                <a16:creationId xmlns:a16="http://schemas.microsoft.com/office/drawing/2014/main" id="{3343CFE1-D4EA-482F-B9D8-4A597B5CCB6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2130" name="Title 1">
            <a:extLst>
              <a:ext uri="{FF2B5EF4-FFF2-40B4-BE49-F238E27FC236}">
                <a16:creationId xmlns:a16="http://schemas.microsoft.com/office/drawing/2014/main" id="{432C988F-8D23-434E-B17C-64823FC500CD}"/>
              </a:ext>
            </a:extLst>
          </p:cNvPr>
          <p:cNvSpPr>
            <a:spLocks noGrp="1"/>
          </p:cNvSpPr>
          <p:nvPr>
            <p:ph type="ctrTitle"/>
          </p:nvPr>
        </p:nvSpPr>
        <p:spPr>
          <a:xfrm>
            <a:off x="76200" y="1514475"/>
            <a:ext cx="12039600" cy="4352925"/>
          </a:xfrm>
        </p:spPr>
        <p:txBody>
          <a:bodyPr/>
          <a:lstStyle/>
          <a:p>
            <a:r>
              <a:rPr lang="en-US" altLang="en-US"/>
              <a:t>Fulfill Your Word and </a:t>
            </a:r>
            <a:br>
              <a:rPr lang="en-US" altLang="en-US"/>
            </a:br>
            <a:r>
              <a:rPr lang="en-US" altLang="en-US"/>
              <a:t>make me pure within. </a:t>
            </a:r>
          </a:p>
        </p:txBody>
      </p:sp>
      <p:sp>
        <p:nvSpPr>
          <p:cNvPr id="6" name="Text Placeholder 5">
            <a:extLst>
              <a:ext uri="{FF2B5EF4-FFF2-40B4-BE49-F238E27FC236}">
                <a16:creationId xmlns:a16="http://schemas.microsoft.com/office/drawing/2014/main" id="{4EEE1B5E-9EA7-4DDE-913B-4D5B6CF835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3154" name="Title 1">
            <a:extLst>
              <a:ext uri="{FF2B5EF4-FFF2-40B4-BE49-F238E27FC236}">
                <a16:creationId xmlns:a16="http://schemas.microsoft.com/office/drawing/2014/main" id="{76C38126-D435-492D-84FF-36B8D15F8038}"/>
              </a:ext>
            </a:extLst>
          </p:cNvPr>
          <p:cNvSpPr>
            <a:spLocks noGrp="1"/>
          </p:cNvSpPr>
          <p:nvPr>
            <p:ph type="ctrTitle"/>
          </p:nvPr>
        </p:nvSpPr>
        <p:spPr>
          <a:xfrm>
            <a:off x="76200" y="1514475"/>
            <a:ext cx="12039600" cy="4352925"/>
          </a:xfrm>
        </p:spPr>
        <p:txBody>
          <a:bodyPr/>
          <a:lstStyle/>
          <a:p>
            <a:r>
              <a:rPr lang="en-US" altLang="en-US"/>
              <a:t>Fill me with zeal, </a:t>
            </a:r>
            <a:br>
              <a:rPr lang="en-US" altLang="en-US"/>
            </a:br>
            <a:r>
              <a:rPr lang="en-US" altLang="en-US"/>
              <a:t>where once I lived in shame; </a:t>
            </a:r>
          </a:p>
        </p:txBody>
      </p:sp>
      <p:sp>
        <p:nvSpPr>
          <p:cNvPr id="6" name="Text Placeholder 5">
            <a:extLst>
              <a:ext uri="{FF2B5EF4-FFF2-40B4-BE49-F238E27FC236}">
                <a16:creationId xmlns:a16="http://schemas.microsoft.com/office/drawing/2014/main" id="{9226B20F-46FA-46BB-A04E-334B8CC69A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4178" name="Title 1">
            <a:extLst>
              <a:ext uri="{FF2B5EF4-FFF2-40B4-BE49-F238E27FC236}">
                <a16:creationId xmlns:a16="http://schemas.microsoft.com/office/drawing/2014/main" id="{6DB4DF8C-E555-4409-AD21-F54B7DFC3A4A}"/>
              </a:ext>
            </a:extLst>
          </p:cNvPr>
          <p:cNvSpPr>
            <a:spLocks noGrp="1"/>
          </p:cNvSpPr>
          <p:nvPr>
            <p:ph type="ctrTitle"/>
          </p:nvPr>
        </p:nvSpPr>
        <p:spPr>
          <a:xfrm>
            <a:off x="76200" y="1514475"/>
            <a:ext cx="12039600" cy="4352925"/>
          </a:xfrm>
        </p:spPr>
        <p:txBody>
          <a:bodyPr/>
          <a:lstStyle/>
          <a:p>
            <a:r>
              <a:rPr lang="en-US" altLang="en-US"/>
              <a:t>Grant my desire </a:t>
            </a:r>
            <a:br>
              <a:rPr lang="en-US" altLang="en-US"/>
            </a:br>
            <a:r>
              <a:rPr lang="en-US" altLang="en-US"/>
              <a:t>to magnify Your name.</a:t>
            </a:r>
          </a:p>
        </p:txBody>
      </p:sp>
      <p:sp>
        <p:nvSpPr>
          <p:cNvPr id="6" name="Text Placeholder 5">
            <a:extLst>
              <a:ext uri="{FF2B5EF4-FFF2-40B4-BE49-F238E27FC236}">
                <a16:creationId xmlns:a16="http://schemas.microsoft.com/office/drawing/2014/main" id="{1DCF099F-74F1-462D-9178-00D64B8177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5202" name="Title 1">
            <a:extLst>
              <a:ext uri="{FF2B5EF4-FFF2-40B4-BE49-F238E27FC236}">
                <a16:creationId xmlns:a16="http://schemas.microsoft.com/office/drawing/2014/main" id="{FE9AD6EF-A0A6-4465-B856-88BADDB4148B}"/>
              </a:ext>
            </a:extLst>
          </p:cNvPr>
          <p:cNvSpPr>
            <a:spLocks noGrp="1"/>
          </p:cNvSpPr>
          <p:nvPr>
            <p:ph type="ctrTitle"/>
          </p:nvPr>
        </p:nvSpPr>
        <p:spPr>
          <a:xfrm>
            <a:off x="76200" y="1514475"/>
            <a:ext cx="12039600" cy="4352925"/>
          </a:xfrm>
        </p:spPr>
        <p:txBody>
          <a:bodyPr/>
          <a:lstStyle/>
          <a:p>
            <a:r>
              <a:rPr lang="en-US" altLang="en-US"/>
              <a:t>Lord, take my life, </a:t>
            </a:r>
            <a:br>
              <a:rPr lang="en-US" altLang="en-US"/>
            </a:br>
            <a:r>
              <a:rPr lang="en-US" altLang="en-US"/>
              <a:t>and make it wholly Thine; </a:t>
            </a:r>
          </a:p>
        </p:txBody>
      </p:sp>
      <p:sp>
        <p:nvSpPr>
          <p:cNvPr id="3" name="Text Placeholder 2">
            <a:extLst>
              <a:ext uri="{FF2B5EF4-FFF2-40B4-BE49-F238E27FC236}">
                <a16:creationId xmlns:a16="http://schemas.microsoft.com/office/drawing/2014/main" id="{3C52DE5A-56DA-4D5B-8848-A1649B995D5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6226" name="Title 1">
            <a:extLst>
              <a:ext uri="{FF2B5EF4-FFF2-40B4-BE49-F238E27FC236}">
                <a16:creationId xmlns:a16="http://schemas.microsoft.com/office/drawing/2014/main" id="{C1FE43E6-49F5-44C6-B467-44C5326DA0BA}"/>
              </a:ext>
            </a:extLst>
          </p:cNvPr>
          <p:cNvSpPr>
            <a:spLocks noGrp="1"/>
          </p:cNvSpPr>
          <p:nvPr>
            <p:ph type="ctrTitle"/>
          </p:nvPr>
        </p:nvSpPr>
        <p:spPr>
          <a:xfrm>
            <a:off x="76200" y="1514475"/>
            <a:ext cx="12039600" cy="4352925"/>
          </a:xfrm>
        </p:spPr>
        <p:txBody>
          <a:bodyPr/>
          <a:lstStyle/>
          <a:p>
            <a:r>
              <a:rPr lang="en-US" altLang="en-US"/>
              <a:t>Fill my whole heart with </a:t>
            </a:r>
            <a:br>
              <a:rPr lang="en-US" altLang="en-US"/>
            </a:br>
            <a:r>
              <a:rPr lang="en-US" altLang="en-US"/>
              <a:t>Your great love divine. </a:t>
            </a:r>
          </a:p>
        </p:txBody>
      </p:sp>
      <p:sp>
        <p:nvSpPr>
          <p:cNvPr id="6" name="Text Placeholder 5">
            <a:extLst>
              <a:ext uri="{FF2B5EF4-FFF2-40B4-BE49-F238E27FC236}">
                <a16:creationId xmlns:a16="http://schemas.microsoft.com/office/drawing/2014/main" id="{260081B4-C7D1-407E-B116-19F96CB3E8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7250" name="Title 1">
            <a:extLst>
              <a:ext uri="{FF2B5EF4-FFF2-40B4-BE49-F238E27FC236}">
                <a16:creationId xmlns:a16="http://schemas.microsoft.com/office/drawing/2014/main" id="{43D2D796-D770-49DD-8897-95F1125B9BCC}"/>
              </a:ext>
            </a:extLst>
          </p:cNvPr>
          <p:cNvSpPr>
            <a:spLocks noGrp="1"/>
          </p:cNvSpPr>
          <p:nvPr>
            <p:ph type="ctrTitle"/>
          </p:nvPr>
        </p:nvSpPr>
        <p:spPr>
          <a:xfrm>
            <a:off x="76200" y="1514475"/>
            <a:ext cx="12039600" cy="4352925"/>
          </a:xfrm>
        </p:spPr>
        <p:txBody>
          <a:bodyPr/>
          <a:lstStyle/>
          <a:p>
            <a:r>
              <a:rPr lang="en-US" altLang="en-US"/>
              <a:t>Take all my will, </a:t>
            </a:r>
            <a:br>
              <a:rPr lang="en-US" altLang="en-US"/>
            </a:br>
            <a:r>
              <a:rPr lang="en-US" altLang="en-US"/>
              <a:t>my passion, self and pride; </a:t>
            </a:r>
          </a:p>
        </p:txBody>
      </p:sp>
      <p:sp>
        <p:nvSpPr>
          <p:cNvPr id="6" name="Text Placeholder 5">
            <a:extLst>
              <a:ext uri="{FF2B5EF4-FFF2-40B4-BE49-F238E27FC236}">
                <a16:creationId xmlns:a16="http://schemas.microsoft.com/office/drawing/2014/main" id="{22523020-F9D5-4371-ACC3-5BCF960125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8274" name="Title 1">
            <a:extLst>
              <a:ext uri="{FF2B5EF4-FFF2-40B4-BE49-F238E27FC236}">
                <a16:creationId xmlns:a16="http://schemas.microsoft.com/office/drawing/2014/main" id="{B66091A3-83CA-4AC6-8D0E-934C9AD52193}"/>
              </a:ext>
            </a:extLst>
          </p:cNvPr>
          <p:cNvSpPr>
            <a:spLocks noGrp="1"/>
          </p:cNvSpPr>
          <p:nvPr>
            <p:ph type="ctrTitle"/>
          </p:nvPr>
        </p:nvSpPr>
        <p:spPr>
          <a:xfrm>
            <a:off x="76200" y="1514475"/>
            <a:ext cx="12039600" cy="4352925"/>
          </a:xfrm>
        </p:spPr>
        <p:txBody>
          <a:bodyPr/>
          <a:lstStyle/>
          <a:p>
            <a:r>
              <a:rPr lang="en-US" altLang="en-US"/>
              <a:t>Lead me, O Lord; </a:t>
            </a:r>
            <a:br>
              <a:rPr lang="en-US" altLang="en-US"/>
            </a:br>
            <a:r>
              <a:rPr lang="en-US" altLang="en-US"/>
              <a:t>I pray in me abide.</a:t>
            </a:r>
          </a:p>
        </p:txBody>
      </p:sp>
      <p:sp>
        <p:nvSpPr>
          <p:cNvPr id="6" name="Text Placeholder 5">
            <a:extLst>
              <a:ext uri="{FF2B5EF4-FFF2-40B4-BE49-F238E27FC236}">
                <a16:creationId xmlns:a16="http://schemas.microsoft.com/office/drawing/2014/main" id="{1EAC5F14-FED5-4B60-BE1E-8BE7F63D93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Title 1">
            <a:extLst>
              <a:ext uri="{FF2B5EF4-FFF2-40B4-BE49-F238E27FC236}">
                <a16:creationId xmlns:a16="http://schemas.microsoft.com/office/drawing/2014/main" id="{39F68F83-07B8-4A1A-A525-C7EA2EA678DF}"/>
              </a:ext>
            </a:extLst>
          </p:cNvPr>
          <p:cNvSpPr>
            <a:spLocks noGrp="1"/>
          </p:cNvSpPr>
          <p:nvPr>
            <p:ph type="ctrTitle"/>
          </p:nvPr>
        </p:nvSpPr>
        <p:spPr>
          <a:xfrm>
            <a:off x="76200" y="1514475"/>
            <a:ext cx="12039600" cy="4352925"/>
          </a:xfrm>
        </p:spPr>
        <p:txBody>
          <a:bodyPr/>
          <a:lstStyle/>
          <a:p>
            <a:r>
              <a:rPr lang="en-US" altLang="en-US"/>
              <a:t>Within the paths of </a:t>
            </a:r>
            <a:br>
              <a:rPr lang="en-US" altLang="en-US"/>
            </a:br>
            <a:r>
              <a:rPr lang="en-US" altLang="en-US"/>
              <a:t>righteousness, e’en for </a:t>
            </a:r>
            <a:br>
              <a:rPr lang="en-US" altLang="en-US"/>
            </a:br>
            <a:r>
              <a:rPr lang="en-US" altLang="en-US"/>
              <a:t>His own name’s sake. </a:t>
            </a:r>
          </a:p>
        </p:txBody>
      </p:sp>
      <p:sp>
        <p:nvSpPr>
          <p:cNvPr id="6" name="Text Placeholder 5">
            <a:extLst>
              <a:ext uri="{FF2B5EF4-FFF2-40B4-BE49-F238E27FC236}">
                <a16:creationId xmlns:a16="http://schemas.microsoft.com/office/drawing/2014/main" id="{13425566-C11C-4D3F-B7BA-6D6C253225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2130" name="Title 1">
            <a:extLst>
              <a:ext uri="{FF2B5EF4-FFF2-40B4-BE49-F238E27FC236}">
                <a16:creationId xmlns:a16="http://schemas.microsoft.com/office/drawing/2014/main" id="{D26DAB78-513F-4521-9ECD-F194B5F04F83}"/>
              </a:ext>
            </a:extLst>
          </p:cNvPr>
          <p:cNvSpPr>
            <a:spLocks noGrp="1"/>
          </p:cNvSpPr>
          <p:nvPr>
            <p:ph type="ctrTitle"/>
          </p:nvPr>
        </p:nvSpPr>
        <p:spPr>
          <a:xfrm>
            <a:off x="914400" y="1895475"/>
            <a:ext cx="10363200" cy="3362325"/>
          </a:xfrm>
        </p:spPr>
        <p:txBody>
          <a:bodyPr/>
          <a:lstStyle/>
          <a:p>
            <a:pPr>
              <a:defRPr/>
            </a:pPr>
            <a:r>
              <a:rPr lang="en-US" altLang="x-none"/>
              <a:t>Teach Me Thy Way, </a:t>
            </a:r>
            <a:br>
              <a:rPr lang="en-US" altLang="x-none"/>
            </a:br>
            <a:r>
              <a:rPr lang="en-US" altLang="x-none"/>
              <a:t>O Lord</a:t>
            </a:r>
            <a:endParaRPr lang="en-US" altLang="x-none" dirty="0"/>
          </a:p>
        </p:txBody>
      </p:sp>
      <p:sp>
        <p:nvSpPr>
          <p:cNvPr id="3" name="Text Placeholder 2">
            <a:extLst>
              <a:ext uri="{FF2B5EF4-FFF2-40B4-BE49-F238E27FC236}">
                <a16:creationId xmlns:a16="http://schemas.microsoft.com/office/drawing/2014/main" id="{83B30413-6437-435F-9337-EA31C448ECDE}"/>
              </a:ext>
            </a:extLst>
          </p:cNvPr>
          <p:cNvSpPr>
            <a:spLocks noGrp="1"/>
          </p:cNvSpPr>
          <p:nvPr>
            <p:ph type="body" sz="quarter" idx="10"/>
          </p:nvPr>
        </p:nvSpPr>
        <p:spPr>
          <a:xfrm>
            <a:off x="914400" y="692150"/>
            <a:ext cx="10363200" cy="831850"/>
          </a:xfrm>
        </p:spPr>
        <p:txBody>
          <a:bodyPr/>
          <a:lstStyle/>
          <a:p>
            <a:pPr>
              <a:defRPr/>
            </a:pPr>
            <a:r>
              <a:rPr lang="en-US" altLang="x-none"/>
              <a:t>Hymn 119</a:t>
            </a:r>
            <a:endParaRPr lang="en-US" dirty="0"/>
          </a:p>
        </p:txBody>
      </p:sp>
      <p:sp>
        <p:nvSpPr>
          <p:cNvPr id="9" name="Text Placeholder 8">
            <a:extLst>
              <a:ext uri="{FF2B5EF4-FFF2-40B4-BE49-F238E27FC236}">
                <a16:creationId xmlns:a16="http://schemas.microsoft.com/office/drawing/2014/main" id="{23ADD089-7094-4C64-A2B9-DA83352B9A6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1346" name="Title 1">
            <a:extLst>
              <a:ext uri="{FF2B5EF4-FFF2-40B4-BE49-F238E27FC236}">
                <a16:creationId xmlns:a16="http://schemas.microsoft.com/office/drawing/2014/main" id="{EFA63911-0F13-44BF-BE98-72BC480AA0AF}"/>
              </a:ext>
            </a:extLst>
          </p:cNvPr>
          <p:cNvSpPr>
            <a:spLocks noGrp="1"/>
          </p:cNvSpPr>
          <p:nvPr>
            <p:ph type="ctrTitle"/>
          </p:nvPr>
        </p:nvSpPr>
        <p:spPr>
          <a:xfrm>
            <a:off x="76200" y="1514475"/>
            <a:ext cx="12039600" cy="4352925"/>
          </a:xfrm>
        </p:spPr>
        <p:txBody>
          <a:bodyPr/>
          <a:lstStyle/>
          <a:p>
            <a:r>
              <a:rPr lang="en-US" altLang="en-US"/>
              <a:t>Teach me Thy way, O Lord, </a:t>
            </a:r>
            <a:br>
              <a:rPr lang="en-US" altLang="en-US"/>
            </a:br>
            <a:r>
              <a:rPr lang="en-US" altLang="en-US"/>
              <a:t>teach me Thy way! </a:t>
            </a:r>
          </a:p>
        </p:txBody>
      </p:sp>
      <p:sp>
        <p:nvSpPr>
          <p:cNvPr id="3" name="Text Placeholder 2">
            <a:extLst>
              <a:ext uri="{FF2B5EF4-FFF2-40B4-BE49-F238E27FC236}">
                <a16:creationId xmlns:a16="http://schemas.microsoft.com/office/drawing/2014/main" id="{ED42B0AB-BBF2-4EA2-90C5-AD355DD5A6D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2370" name="Title 1">
            <a:extLst>
              <a:ext uri="{FF2B5EF4-FFF2-40B4-BE49-F238E27FC236}">
                <a16:creationId xmlns:a16="http://schemas.microsoft.com/office/drawing/2014/main" id="{63CA6E78-D313-42ED-9C30-B3CA89E4B386}"/>
              </a:ext>
            </a:extLst>
          </p:cNvPr>
          <p:cNvSpPr>
            <a:spLocks noGrp="1"/>
          </p:cNvSpPr>
          <p:nvPr>
            <p:ph type="ctrTitle"/>
          </p:nvPr>
        </p:nvSpPr>
        <p:spPr>
          <a:xfrm>
            <a:off x="76200" y="1514475"/>
            <a:ext cx="12039600" cy="4352925"/>
          </a:xfrm>
        </p:spPr>
        <p:txBody>
          <a:bodyPr/>
          <a:lstStyle/>
          <a:p>
            <a:r>
              <a:rPr lang="en-US" altLang="en-US"/>
              <a:t>Thy guiding grace afford, </a:t>
            </a:r>
            <a:br>
              <a:rPr lang="en-US" altLang="en-US"/>
            </a:br>
            <a:r>
              <a:rPr lang="en-US" altLang="en-US"/>
              <a:t>teach me Thy way! </a:t>
            </a:r>
          </a:p>
        </p:txBody>
      </p:sp>
      <p:sp>
        <p:nvSpPr>
          <p:cNvPr id="6" name="Text Placeholder 5">
            <a:extLst>
              <a:ext uri="{FF2B5EF4-FFF2-40B4-BE49-F238E27FC236}">
                <a16:creationId xmlns:a16="http://schemas.microsoft.com/office/drawing/2014/main" id="{5DA6CA53-BA92-48BF-BD15-DF4BF5A3CC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3394" name="Title 1">
            <a:extLst>
              <a:ext uri="{FF2B5EF4-FFF2-40B4-BE49-F238E27FC236}">
                <a16:creationId xmlns:a16="http://schemas.microsoft.com/office/drawing/2014/main" id="{CA331DE9-A0F5-4F0F-B81B-5ACD627F7BE7}"/>
              </a:ext>
            </a:extLst>
          </p:cNvPr>
          <p:cNvSpPr>
            <a:spLocks noGrp="1"/>
          </p:cNvSpPr>
          <p:nvPr>
            <p:ph type="ctrTitle"/>
          </p:nvPr>
        </p:nvSpPr>
        <p:spPr>
          <a:xfrm>
            <a:off x="76200" y="1514475"/>
            <a:ext cx="12039600" cy="4352925"/>
          </a:xfrm>
        </p:spPr>
        <p:txBody>
          <a:bodyPr/>
          <a:lstStyle/>
          <a:p>
            <a:r>
              <a:rPr lang="en-US" altLang="en-US"/>
              <a:t>Help me to walk aright, </a:t>
            </a:r>
            <a:br>
              <a:rPr lang="en-US" altLang="en-US"/>
            </a:br>
            <a:r>
              <a:rPr lang="en-US" altLang="en-US"/>
              <a:t>more by faith, less by sight; </a:t>
            </a:r>
          </a:p>
        </p:txBody>
      </p:sp>
      <p:sp>
        <p:nvSpPr>
          <p:cNvPr id="6" name="Text Placeholder 5">
            <a:extLst>
              <a:ext uri="{FF2B5EF4-FFF2-40B4-BE49-F238E27FC236}">
                <a16:creationId xmlns:a16="http://schemas.microsoft.com/office/drawing/2014/main" id="{03BBFB2C-0F88-4BB0-8E67-413429579A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4418" name="Title 1">
            <a:extLst>
              <a:ext uri="{FF2B5EF4-FFF2-40B4-BE49-F238E27FC236}">
                <a16:creationId xmlns:a16="http://schemas.microsoft.com/office/drawing/2014/main" id="{BE16F302-17F0-4B8E-B9D0-D84F6C43CAF1}"/>
              </a:ext>
            </a:extLst>
          </p:cNvPr>
          <p:cNvSpPr>
            <a:spLocks noGrp="1"/>
          </p:cNvSpPr>
          <p:nvPr>
            <p:ph type="ctrTitle"/>
          </p:nvPr>
        </p:nvSpPr>
        <p:spPr>
          <a:xfrm>
            <a:off x="76200" y="1514475"/>
            <a:ext cx="12039600" cy="4352925"/>
          </a:xfrm>
        </p:spPr>
        <p:txBody>
          <a:bodyPr/>
          <a:lstStyle/>
          <a:p>
            <a:r>
              <a:rPr lang="en-US" altLang="en-US"/>
              <a:t>Lead me with Thy true light, </a:t>
            </a:r>
            <a:br>
              <a:rPr lang="en-US" altLang="en-US"/>
            </a:br>
            <a:r>
              <a:rPr lang="en-US" altLang="en-US"/>
              <a:t>teach me Thy way!</a:t>
            </a:r>
          </a:p>
        </p:txBody>
      </p:sp>
      <p:sp>
        <p:nvSpPr>
          <p:cNvPr id="6" name="Text Placeholder 5">
            <a:extLst>
              <a:ext uri="{FF2B5EF4-FFF2-40B4-BE49-F238E27FC236}">
                <a16:creationId xmlns:a16="http://schemas.microsoft.com/office/drawing/2014/main" id="{3673E6B7-D859-44E6-9CD2-A5EB1F947E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5442" name="Title 1">
            <a:extLst>
              <a:ext uri="{FF2B5EF4-FFF2-40B4-BE49-F238E27FC236}">
                <a16:creationId xmlns:a16="http://schemas.microsoft.com/office/drawing/2014/main" id="{897E97FE-E5E7-4439-8DC0-54864C6231FA}"/>
              </a:ext>
            </a:extLst>
          </p:cNvPr>
          <p:cNvSpPr>
            <a:spLocks noGrp="1"/>
          </p:cNvSpPr>
          <p:nvPr>
            <p:ph type="ctrTitle"/>
          </p:nvPr>
        </p:nvSpPr>
        <p:spPr>
          <a:xfrm>
            <a:off x="76200" y="1514475"/>
            <a:ext cx="12039600" cy="4352925"/>
          </a:xfrm>
        </p:spPr>
        <p:txBody>
          <a:bodyPr/>
          <a:lstStyle/>
          <a:p>
            <a:r>
              <a:rPr lang="en-US" altLang="en-US"/>
              <a:t>When I am sad at heart, </a:t>
            </a:r>
            <a:br>
              <a:rPr lang="en-US" altLang="en-US"/>
            </a:br>
            <a:r>
              <a:rPr lang="en-US" altLang="en-US"/>
              <a:t>teach me Thy way! </a:t>
            </a:r>
          </a:p>
        </p:txBody>
      </p:sp>
      <p:sp>
        <p:nvSpPr>
          <p:cNvPr id="3" name="Text Placeholder 2">
            <a:extLst>
              <a:ext uri="{FF2B5EF4-FFF2-40B4-BE49-F238E27FC236}">
                <a16:creationId xmlns:a16="http://schemas.microsoft.com/office/drawing/2014/main" id="{E8AA5D1E-1D34-4346-BC45-DED0E7ED5D7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6466" name="Title 1">
            <a:extLst>
              <a:ext uri="{FF2B5EF4-FFF2-40B4-BE49-F238E27FC236}">
                <a16:creationId xmlns:a16="http://schemas.microsoft.com/office/drawing/2014/main" id="{D0ADCD8B-E674-41DC-AB9A-B30944A95255}"/>
              </a:ext>
            </a:extLst>
          </p:cNvPr>
          <p:cNvSpPr>
            <a:spLocks noGrp="1"/>
          </p:cNvSpPr>
          <p:nvPr>
            <p:ph type="ctrTitle"/>
          </p:nvPr>
        </p:nvSpPr>
        <p:spPr>
          <a:xfrm>
            <a:off x="76200" y="1514475"/>
            <a:ext cx="12039600" cy="4352925"/>
          </a:xfrm>
        </p:spPr>
        <p:txBody>
          <a:bodyPr/>
          <a:lstStyle/>
          <a:p>
            <a:r>
              <a:rPr lang="en-US" altLang="en-US"/>
              <a:t>When earthly joys depart, </a:t>
            </a:r>
            <a:br>
              <a:rPr lang="en-US" altLang="en-US"/>
            </a:br>
            <a:r>
              <a:rPr lang="en-US" altLang="en-US"/>
              <a:t>teach me Thy way! </a:t>
            </a:r>
          </a:p>
        </p:txBody>
      </p:sp>
      <p:sp>
        <p:nvSpPr>
          <p:cNvPr id="6" name="Text Placeholder 5">
            <a:extLst>
              <a:ext uri="{FF2B5EF4-FFF2-40B4-BE49-F238E27FC236}">
                <a16:creationId xmlns:a16="http://schemas.microsoft.com/office/drawing/2014/main" id="{EA355C8B-CEA2-48CE-8169-FC94CD1626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7490" name="Title 1">
            <a:extLst>
              <a:ext uri="{FF2B5EF4-FFF2-40B4-BE49-F238E27FC236}">
                <a16:creationId xmlns:a16="http://schemas.microsoft.com/office/drawing/2014/main" id="{59BF1CA8-3B69-421C-9A55-C15AEA37C38E}"/>
              </a:ext>
            </a:extLst>
          </p:cNvPr>
          <p:cNvSpPr>
            <a:spLocks noGrp="1"/>
          </p:cNvSpPr>
          <p:nvPr>
            <p:ph type="ctrTitle"/>
          </p:nvPr>
        </p:nvSpPr>
        <p:spPr>
          <a:xfrm>
            <a:off x="76200" y="1514475"/>
            <a:ext cx="12039600" cy="4352925"/>
          </a:xfrm>
        </p:spPr>
        <p:txBody>
          <a:bodyPr/>
          <a:lstStyle/>
          <a:p>
            <a:r>
              <a:rPr lang="en-US" altLang="en-US"/>
              <a:t>In hours of loneliness, </a:t>
            </a:r>
            <a:br>
              <a:rPr lang="en-US" altLang="en-US"/>
            </a:br>
            <a:r>
              <a:rPr lang="en-US" altLang="en-US"/>
              <a:t>in times of sore distress, </a:t>
            </a:r>
          </a:p>
        </p:txBody>
      </p:sp>
      <p:sp>
        <p:nvSpPr>
          <p:cNvPr id="6" name="Text Placeholder 5">
            <a:extLst>
              <a:ext uri="{FF2B5EF4-FFF2-40B4-BE49-F238E27FC236}">
                <a16:creationId xmlns:a16="http://schemas.microsoft.com/office/drawing/2014/main" id="{6C0FF19E-7CBB-4D86-8AE5-1E90F06B2C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8514" name="Title 1">
            <a:extLst>
              <a:ext uri="{FF2B5EF4-FFF2-40B4-BE49-F238E27FC236}">
                <a16:creationId xmlns:a16="http://schemas.microsoft.com/office/drawing/2014/main" id="{F09B1E83-8133-48BD-BB27-33E9C8350DE5}"/>
              </a:ext>
            </a:extLst>
          </p:cNvPr>
          <p:cNvSpPr>
            <a:spLocks noGrp="1"/>
          </p:cNvSpPr>
          <p:nvPr>
            <p:ph type="ctrTitle"/>
          </p:nvPr>
        </p:nvSpPr>
        <p:spPr>
          <a:xfrm>
            <a:off x="76200" y="1514475"/>
            <a:ext cx="12039600" cy="4352925"/>
          </a:xfrm>
        </p:spPr>
        <p:txBody>
          <a:bodyPr/>
          <a:lstStyle/>
          <a:p>
            <a:r>
              <a:rPr lang="en-US" altLang="en-US"/>
              <a:t>In failure or success, </a:t>
            </a:r>
            <a:br>
              <a:rPr lang="en-US" altLang="en-US"/>
            </a:br>
            <a:r>
              <a:rPr lang="en-US" altLang="en-US"/>
              <a:t>teach me Thy way!</a:t>
            </a:r>
          </a:p>
        </p:txBody>
      </p:sp>
      <p:sp>
        <p:nvSpPr>
          <p:cNvPr id="6" name="Text Placeholder 5">
            <a:extLst>
              <a:ext uri="{FF2B5EF4-FFF2-40B4-BE49-F238E27FC236}">
                <a16:creationId xmlns:a16="http://schemas.microsoft.com/office/drawing/2014/main" id="{38702181-6B4C-43B2-A94C-274BC6D376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9538" name="Title 1">
            <a:extLst>
              <a:ext uri="{FF2B5EF4-FFF2-40B4-BE49-F238E27FC236}">
                <a16:creationId xmlns:a16="http://schemas.microsoft.com/office/drawing/2014/main" id="{B23E3EA9-E3A5-452B-B312-EB9F694DBE02}"/>
              </a:ext>
            </a:extLst>
          </p:cNvPr>
          <p:cNvSpPr>
            <a:spLocks noGrp="1"/>
          </p:cNvSpPr>
          <p:nvPr>
            <p:ph type="ctrTitle"/>
          </p:nvPr>
        </p:nvSpPr>
        <p:spPr>
          <a:xfrm>
            <a:off x="76200" y="1514475"/>
            <a:ext cx="12039600" cy="4352925"/>
          </a:xfrm>
        </p:spPr>
        <p:txBody>
          <a:bodyPr/>
          <a:lstStyle/>
          <a:p>
            <a:r>
              <a:rPr lang="en-US" altLang="en-US"/>
              <a:t>When doubts and fears arise, </a:t>
            </a:r>
            <a:br>
              <a:rPr lang="en-US" altLang="en-US"/>
            </a:br>
            <a:r>
              <a:rPr lang="en-US" altLang="en-US"/>
              <a:t>teach me Thy way! </a:t>
            </a:r>
          </a:p>
        </p:txBody>
      </p:sp>
      <p:sp>
        <p:nvSpPr>
          <p:cNvPr id="3" name="Text Placeholder 2">
            <a:extLst>
              <a:ext uri="{FF2B5EF4-FFF2-40B4-BE49-F238E27FC236}">
                <a16:creationId xmlns:a16="http://schemas.microsoft.com/office/drawing/2014/main" id="{5F594B56-2237-422C-8848-28D7B63539A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Title 1">
            <a:extLst>
              <a:ext uri="{FF2B5EF4-FFF2-40B4-BE49-F238E27FC236}">
                <a16:creationId xmlns:a16="http://schemas.microsoft.com/office/drawing/2014/main" id="{6483E318-2B03-45AB-85A4-F7773F0C17F0}"/>
              </a:ext>
            </a:extLst>
          </p:cNvPr>
          <p:cNvSpPr>
            <a:spLocks noGrp="1"/>
          </p:cNvSpPr>
          <p:nvPr>
            <p:ph type="ctrTitle"/>
          </p:nvPr>
        </p:nvSpPr>
        <p:spPr>
          <a:xfrm>
            <a:off x="76200" y="1514475"/>
            <a:ext cx="12039600" cy="4352925"/>
          </a:xfrm>
        </p:spPr>
        <p:txBody>
          <a:bodyPr/>
          <a:lstStyle/>
          <a:p>
            <a:r>
              <a:rPr lang="en-US" altLang="en-US"/>
              <a:t>Yea, though I walk in </a:t>
            </a:r>
            <a:br>
              <a:rPr lang="en-US" altLang="en-US"/>
            </a:br>
            <a:r>
              <a:rPr lang="en-US" altLang="en-US"/>
              <a:t>death’s dark vale, </a:t>
            </a:r>
            <a:br>
              <a:rPr lang="en-US" altLang="en-US"/>
            </a:br>
            <a:r>
              <a:rPr lang="en-US" altLang="en-US"/>
              <a:t>yet will I fear none ill; </a:t>
            </a:r>
          </a:p>
        </p:txBody>
      </p:sp>
      <p:sp>
        <p:nvSpPr>
          <p:cNvPr id="3" name="Text Placeholder 2">
            <a:extLst>
              <a:ext uri="{FF2B5EF4-FFF2-40B4-BE49-F238E27FC236}">
                <a16:creationId xmlns:a16="http://schemas.microsoft.com/office/drawing/2014/main" id="{3878E1C0-DC31-461E-AE71-1206B2A58D5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62" name="Title 1">
            <a:extLst>
              <a:ext uri="{FF2B5EF4-FFF2-40B4-BE49-F238E27FC236}">
                <a16:creationId xmlns:a16="http://schemas.microsoft.com/office/drawing/2014/main" id="{E4D6427F-E328-40E6-9EF4-52CA38C83BA0}"/>
              </a:ext>
            </a:extLst>
          </p:cNvPr>
          <p:cNvSpPr>
            <a:spLocks noGrp="1"/>
          </p:cNvSpPr>
          <p:nvPr>
            <p:ph type="ctrTitle"/>
          </p:nvPr>
        </p:nvSpPr>
        <p:spPr>
          <a:xfrm>
            <a:off x="76200" y="1514475"/>
            <a:ext cx="12039600" cy="4352925"/>
          </a:xfrm>
        </p:spPr>
        <p:txBody>
          <a:bodyPr/>
          <a:lstStyle/>
          <a:p>
            <a:r>
              <a:rPr lang="en-US" altLang="en-US"/>
              <a:t>When storm clouds </a:t>
            </a:r>
            <a:br>
              <a:rPr lang="en-US" altLang="en-US"/>
            </a:br>
            <a:r>
              <a:rPr lang="en-US" altLang="en-US"/>
              <a:t>fill the skies, </a:t>
            </a:r>
            <a:br>
              <a:rPr lang="en-US" altLang="en-US"/>
            </a:br>
            <a:r>
              <a:rPr lang="en-US" altLang="en-US"/>
              <a:t>teach me Thy way! </a:t>
            </a:r>
          </a:p>
        </p:txBody>
      </p:sp>
      <p:sp>
        <p:nvSpPr>
          <p:cNvPr id="6" name="Text Placeholder 5">
            <a:extLst>
              <a:ext uri="{FF2B5EF4-FFF2-40B4-BE49-F238E27FC236}">
                <a16:creationId xmlns:a16="http://schemas.microsoft.com/office/drawing/2014/main" id="{7CA04F03-9BE9-48DA-B833-F7F018A62B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1586" name="Title 1">
            <a:extLst>
              <a:ext uri="{FF2B5EF4-FFF2-40B4-BE49-F238E27FC236}">
                <a16:creationId xmlns:a16="http://schemas.microsoft.com/office/drawing/2014/main" id="{E12BC685-2A1B-497D-98B4-6E31646442A0}"/>
              </a:ext>
            </a:extLst>
          </p:cNvPr>
          <p:cNvSpPr>
            <a:spLocks noGrp="1"/>
          </p:cNvSpPr>
          <p:nvPr>
            <p:ph type="ctrTitle"/>
          </p:nvPr>
        </p:nvSpPr>
        <p:spPr>
          <a:xfrm>
            <a:off x="76200" y="1514475"/>
            <a:ext cx="12039600" cy="4352925"/>
          </a:xfrm>
        </p:spPr>
        <p:txBody>
          <a:bodyPr/>
          <a:lstStyle/>
          <a:p>
            <a:r>
              <a:rPr lang="en-US" altLang="en-US"/>
              <a:t>Shine thru the cloud and rain, </a:t>
            </a:r>
            <a:br>
              <a:rPr lang="en-US" altLang="en-US"/>
            </a:br>
            <a:r>
              <a:rPr lang="en-US" altLang="en-US"/>
              <a:t>thru sorrow, toil and pain; </a:t>
            </a:r>
          </a:p>
        </p:txBody>
      </p:sp>
      <p:sp>
        <p:nvSpPr>
          <p:cNvPr id="6" name="Text Placeholder 5">
            <a:extLst>
              <a:ext uri="{FF2B5EF4-FFF2-40B4-BE49-F238E27FC236}">
                <a16:creationId xmlns:a16="http://schemas.microsoft.com/office/drawing/2014/main" id="{B8D1AE44-44D1-49DD-9176-478276FBA0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2610" name="Title 1">
            <a:extLst>
              <a:ext uri="{FF2B5EF4-FFF2-40B4-BE49-F238E27FC236}">
                <a16:creationId xmlns:a16="http://schemas.microsoft.com/office/drawing/2014/main" id="{0AAA17DD-B7D3-44FC-B6D3-A7492E637888}"/>
              </a:ext>
            </a:extLst>
          </p:cNvPr>
          <p:cNvSpPr>
            <a:spLocks noGrp="1"/>
          </p:cNvSpPr>
          <p:nvPr>
            <p:ph type="ctrTitle"/>
          </p:nvPr>
        </p:nvSpPr>
        <p:spPr>
          <a:xfrm>
            <a:off x="76200" y="1514475"/>
            <a:ext cx="12039600" cy="4352925"/>
          </a:xfrm>
        </p:spPr>
        <p:txBody>
          <a:bodyPr/>
          <a:lstStyle/>
          <a:p>
            <a:r>
              <a:rPr lang="en-US" altLang="en-US"/>
              <a:t>Make Thou my pathway plain, </a:t>
            </a:r>
            <a:br>
              <a:rPr lang="en-US" altLang="en-US"/>
            </a:br>
            <a:r>
              <a:rPr lang="en-US" altLang="en-US"/>
              <a:t>teach me Thy way!</a:t>
            </a:r>
          </a:p>
        </p:txBody>
      </p:sp>
      <p:sp>
        <p:nvSpPr>
          <p:cNvPr id="6" name="Text Placeholder 5">
            <a:extLst>
              <a:ext uri="{FF2B5EF4-FFF2-40B4-BE49-F238E27FC236}">
                <a16:creationId xmlns:a16="http://schemas.microsoft.com/office/drawing/2014/main" id="{0F2F8D1D-F1FE-4B64-8C4D-64AB49DEDE6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3634" name="Title 1">
            <a:extLst>
              <a:ext uri="{FF2B5EF4-FFF2-40B4-BE49-F238E27FC236}">
                <a16:creationId xmlns:a16="http://schemas.microsoft.com/office/drawing/2014/main" id="{9DF2E010-5AA2-4379-BC15-EA18E3523F44}"/>
              </a:ext>
            </a:extLst>
          </p:cNvPr>
          <p:cNvSpPr>
            <a:spLocks noGrp="1"/>
          </p:cNvSpPr>
          <p:nvPr>
            <p:ph type="ctrTitle"/>
          </p:nvPr>
        </p:nvSpPr>
        <p:spPr>
          <a:xfrm>
            <a:off x="76200" y="1514475"/>
            <a:ext cx="12039600" cy="4352925"/>
          </a:xfrm>
        </p:spPr>
        <p:txBody>
          <a:bodyPr/>
          <a:lstStyle/>
          <a:p>
            <a:r>
              <a:rPr lang="en-US" altLang="en-US"/>
              <a:t>Long as my life shall last, </a:t>
            </a:r>
            <a:br>
              <a:rPr lang="en-US" altLang="en-US"/>
            </a:br>
            <a:r>
              <a:rPr lang="en-US" altLang="en-US"/>
              <a:t>teach me Thy way! </a:t>
            </a:r>
          </a:p>
        </p:txBody>
      </p:sp>
      <p:sp>
        <p:nvSpPr>
          <p:cNvPr id="3" name="Text Placeholder 2">
            <a:extLst>
              <a:ext uri="{FF2B5EF4-FFF2-40B4-BE49-F238E27FC236}">
                <a16:creationId xmlns:a16="http://schemas.microsoft.com/office/drawing/2014/main" id="{E0CD780C-A68A-4469-84D0-8969718D445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4658" name="Title 1">
            <a:extLst>
              <a:ext uri="{FF2B5EF4-FFF2-40B4-BE49-F238E27FC236}">
                <a16:creationId xmlns:a16="http://schemas.microsoft.com/office/drawing/2014/main" id="{923C7F76-1B18-468D-A8BE-3E91153337F4}"/>
              </a:ext>
            </a:extLst>
          </p:cNvPr>
          <p:cNvSpPr>
            <a:spLocks noGrp="1"/>
          </p:cNvSpPr>
          <p:nvPr>
            <p:ph type="ctrTitle"/>
          </p:nvPr>
        </p:nvSpPr>
        <p:spPr>
          <a:xfrm>
            <a:off x="76200" y="1514475"/>
            <a:ext cx="12039600" cy="4352925"/>
          </a:xfrm>
        </p:spPr>
        <p:txBody>
          <a:bodyPr/>
          <a:lstStyle/>
          <a:p>
            <a:r>
              <a:rPr lang="en-US" altLang="en-US"/>
              <a:t>Where-e’er my lot be cast, </a:t>
            </a:r>
            <a:br>
              <a:rPr lang="en-US" altLang="en-US"/>
            </a:br>
            <a:r>
              <a:rPr lang="en-US" altLang="en-US"/>
              <a:t>teach me Thy way! </a:t>
            </a:r>
          </a:p>
        </p:txBody>
      </p:sp>
      <p:sp>
        <p:nvSpPr>
          <p:cNvPr id="6" name="Text Placeholder 5">
            <a:extLst>
              <a:ext uri="{FF2B5EF4-FFF2-40B4-BE49-F238E27FC236}">
                <a16:creationId xmlns:a16="http://schemas.microsoft.com/office/drawing/2014/main" id="{909212C8-2460-489A-9994-34D85B4F15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5682" name="Title 1">
            <a:extLst>
              <a:ext uri="{FF2B5EF4-FFF2-40B4-BE49-F238E27FC236}">
                <a16:creationId xmlns:a16="http://schemas.microsoft.com/office/drawing/2014/main" id="{C322747B-2E17-4A47-A8F5-AE7F27DA626C}"/>
              </a:ext>
            </a:extLst>
          </p:cNvPr>
          <p:cNvSpPr>
            <a:spLocks noGrp="1"/>
          </p:cNvSpPr>
          <p:nvPr>
            <p:ph type="ctrTitle"/>
          </p:nvPr>
        </p:nvSpPr>
        <p:spPr>
          <a:xfrm>
            <a:off x="76200" y="1514475"/>
            <a:ext cx="12039600" cy="4352925"/>
          </a:xfrm>
        </p:spPr>
        <p:txBody>
          <a:bodyPr/>
          <a:lstStyle/>
          <a:p>
            <a:r>
              <a:rPr lang="en-US" altLang="en-US"/>
              <a:t>Until the race is run, </a:t>
            </a:r>
            <a:br>
              <a:rPr lang="en-US" altLang="en-US"/>
            </a:br>
            <a:r>
              <a:rPr lang="en-US" altLang="en-US"/>
              <a:t>until the journey’s done, </a:t>
            </a:r>
          </a:p>
        </p:txBody>
      </p:sp>
      <p:sp>
        <p:nvSpPr>
          <p:cNvPr id="6" name="Text Placeholder 5">
            <a:extLst>
              <a:ext uri="{FF2B5EF4-FFF2-40B4-BE49-F238E27FC236}">
                <a16:creationId xmlns:a16="http://schemas.microsoft.com/office/drawing/2014/main" id="{461D9A11-8FA3-46E5-8BCB-EA29E1565A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6706" name="Title 1">
            <a:extLst>
              <a:ext uri="{FF2B5EF4-FFF2-40B4-BE49-F238E27FC236}">
                <a16:creationId xmlns:a16="http://schemas.microsoft.com/office/drawing/2014/main" id="{79B20031-45A6-43C1-8698-A67CB18B1867}"/>
              </a:ext>
            </a:extLst>
          </p:cNvPr>
          <p:cNvSpPr>
            <a:spLocks noGrp="1"/>
          </p:cNvSpPr>
          <p:nvPr>
            <p:ph type="ctrTitle"/>
          </p:nvPr>
        </p:nvSpPr>
        <p:spPr>
          <a:xfrm>
            <a:off x="76200" y="1514475"/>
            <a:ext cx="12039600" cy="4352925"/>
          </a:xfrm>
        </p:spPr>
        <p:txBody>
          <a:bodyPr/>
          <a:lstStyle/>
          <a:p>
            <a:r>
              <a:rPr lang="en-US" altLang="en-US"/>
              <a:t>Until the crown is won, </a:t>
            </a:r>
            <a:br>
              <a:rPr lang="en-US" altLang="en-US"/>
            </a:br>
            <a:r>
              <a:rPr lang="en-US" altLang="en-US"/>
              <a:t>teach me Thy way!</a:t>
            </a:r>
          </a:p>
        </p:txBody>
      </p:sp>
      <p:sp>
        <p:nvSpPr>
          <p:cNvPr id="6" name="Text Placeholder 5">
            <a:extLst>
              <a:ext uri="{FF2B5EF4-FFF2-40B4-BE49-F238E27FC236}">
                <a16:creationId xmlns:a16="http://schemas.microsoft.com/office/drawing/2014/main" id="{F5597878-AD17-40EA-9B4F-106664B951F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62" name="Title 1">
            <a:extLst>
              <a:ext uri="{FF2B5EF4-FFF2-40B4-BE49-F238E27FC236}">
                <a16:creationId xmlns:a16="http://schemas.microsoft.com/office/drawing/2014/main" id="{55B69A69-D12D-4DE6-9F34-8C9DF3BEB347}"/>
              </a:ext>
            </a:extLst>
          </p:cNvPr>
          <p:cNvSpPr>
            <a:spLocks noGrp="1"/>
          </p:cNvSpPr>
          <p:nvPr>
            <p:ph type="ctrTitle"/>
          </p:nvPr>
        </p:nvSpPr>
        <p:spPr>
          <a:xfrm>
            <a:off x="914400" y="1895475"/>
            <a:ext cx="10363200" cy="3362325"/>
          </a:xfrm>
        </p:spPr>
        <p:txBody>
          <a:bodyPr/>
          <a:lstStyle/>
          <a:p>
            <a:pPr>
              <a:defRPr/>
            </a:pPr>
            <a:r>
              <a:rPr lang="en-US" altLang="x-none"/>
              <a:t>We Hope in </a:t>
            </a:r>
            <a:br>
              <a:rPr lang="en-US" altLang="x-none"/>
            </a:br>
            <a:r>
              <a:rPr lang="en-US" altLang="x-none"/>
              <a:t>Your Mercy</a:t>
            </a:r>
            <a:endParaRPr lang="en-US" altLang="x-none" dirty="0"/>
          </a:p>
        </p:txBody>
      </p:sp>
      <p:sp>
        <p:nvSpPr>
          <p:cNvPr id="3" name="Text Placeholder 2">
            <a:extLst>
              <a:ext uri="{FF2B5EF4-FFF2-40B4-BE49-F238E27FC236}">
                <a16:creationId xmlns:a16="http://schemas.microsoft.com/office/drawing/2014/main" id="{D8071EDC-5231-4FB0-94DF-0E805894FEE4}"/>
              </a:ext>
            </a:extLst>
          </p:cNvPr>
          <p:cNvSpPr>
            <a:spLocks noGrp="1"/>
          </p:cNvSpPr>
          <p:nvPr>
            <p:ph type="body" sz="quarter" idx="10"/>
          </p:nvPr>
        </p:nvSpPr>
        <p:spPr>
          <a:xfrm>
            <a:off x="914400" y="692150"/>
            <a:ext cx="10363200" cy="831850"/>
          </a:xfrm>
        </p:spPr>
        <p:txBody>
          <a:bodyPr/>
          <a:lstStyle/>
          <a:p>
            <a:pPr>
              <a:defRPr/>
            </a:pPr>
            <a:r>
              <a:rPr lang="en-US" altLang="x-none"/>
              <a:t>Hymn 120</a:t>
            </a:r>
            <a:endParaRPr lang="en-US" dirty="0"/>
          </a:p>
        </p:txBody>
      </p:sp>
      <p:sp>
        <p:nvSpPr>
          <p:cNvPr id="9" name="Text Placeholder 8">
            <a:extLst>
              <a:ext uri="{FF2B5EF4-FFF2-40B4-BE49-F238E27FC236}">
                <a16:creationId xmlns:a16="http://schemas.microsoft.com/office/drawing/2014/main" id="{5395CB69-7597-4DB3-A581-5B5264A9C62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9778" name="Title 1">
            <a:extLst>
              <a:ext uri="{FF2B5EF4-FFF2-40B4-BE49-F238E27FC236}">
                <a16:creationId xmlns:a16="http://schemas.microsoft.com/office/drawing/2014/main" id="{4AD82974-7875-4FDE-8CF5-7A8AF41FEFE7}"/>
              </a:ext>
            </a:extLst>
          </p:cNvPr>
          <p:cNvSpPr>
            <a:spLocks noGrp="1"/>
          </p:cNvSpPr>
          <p:nvPr>
            <p:ph type="ctrTitle"/>
          </p:nvPr>
        </p:nvSpPr>
        <p:spPr>
          <a:xfrm>
            <a:off x="76200" y="1514475"/>
            <a:ext cx="12039600" cy="4352925"/>
          </a:xfrm>
        </p:spPr>
        <p:txBody>
          <a:bodyPr/>
          <a:lstStyle/>
          <a:p>
            <a:r>
              <a:rPr lang="en-US" altLang="en-US"/>
              <a:t>We hope in Your mercy, </a:t>
            </a:r>
            <a:br>
              <a:rPr lang="en-US" altLang="en-US"/>
            </a:br>
            <a:r>
              <a:rPr lang="en-US" altLang="en-US"/>
              <a:t>we hope in Your word. </a:t>
            </a:r>
          </a:p>
        </p:txBody>
      </p:sp>
      <p:sp>
        <p:nvSpPr>
          <p:cNvPr id="3" name="Text Placeholder 2">
            <a:extLst>
              <a:ext uri="{FF2B5EF4-FFF2-40B4-BE49-F238E27FC236}">
                <a16:creationId xmlns:a16="http://schemas.microsoft.com/office/drawing/2014/main" id="{DF95028C-D61C-4597-AA19-42D57453683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Title 1">
            <a:extLst>
              <a:ext uri="{FF2B5EF4-FFF2-40B4-BE49-F238E27FC236}">
                <a16:creationId xmlns:a16="http://schemas.microsoft.com/office/drawing/2014/main" id="{72A8ED19-F91F-4926-A58A-2FB8D8CF6114}"/>
              </a:ext>
            </a:extLst>
          </p:cNvPr>
          <p:cNvSpPr>
            <a:spLocks noGrp="1"/>
          </p:cNvSpPr>
          <p:nvPr>
            <p:ph type="ctrTitle"/>
          </p:nvPr>
        </p:nvSpPr>
        <p:spPr>
          <a:xfrm>
            <a:off x="76200" y="1514475"/>
            <a:ext cx="12039600" cy="4352925"/>
          </a:xfrm>
        </p:spPr>
        <p:txBody>
          <a:bodyPr/>
          <a:lstStyle/>
          <a:p>
            <a:r>
              <a:rPr lang="en-US" altLang="en-US"/>
              <a:t>For Thou art with Me, </a:t>
            </a:r>
            <a:br>
              <a:rPr lang="en-US" altLang="en-US"/>
            </a:br>
            <a:r>
              <a:rPr lang="en-US" altLang="en-US"/>
              <a:t>and Thy rod </a:t>
            </a:r>
            <a:br>
              <a:rPr lang="en-US" altLang="en-US"/>
            </a:br>
            <a:r>
              <a:rPr lang="en-US" altLang="en-US"/>
              <a:t>and staff me comfort still.</a:t>
            </a:r>
          </a:p>
        </p:txBody>
      </p:sp>
      <p:sp>
        <p:nvSpPr>
          <p:cNvPr id="6" name="Text Placeholder 5">
            <a:extLst>
              <a:ext uri="{FF2B5EF4-FFF2-40B4-BE49-F238E27FC236}">
                <a16:creationId xmlns:a16="http://schemas.microsoft.com/office/drawing/2014/main" id="{77448C45-4F58-44C2-827B-AD22F99F9C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02" name="Title 1">
            <a:extLst>
              <a:ext uri="{FF2B5EF4-FFF2-40B4-BE49-F238E27FC236}">
                <a16:creationId xmlns:a16="http://schemas.microsoft.com/office/drawing/2014/main" id="{658F398B-8397-466D-BE20-96A862B6DDD4}"/>
              </a:ext>
            </a:extLst>
          </p:cNvPr>
          <p:cNvSpPr>
            <a:spLocks noGrp="1"/>
          </p:cNvSpPr>
          <p:nvPr>
            <p:ph type="ctrTitle"/>
          </p:nvPr>
        </p:nvSpPr>
        <p:spPr>
          <a:xfrm>
            <a:off x="76200" y="1514475"/>
            <a:ext cx="12039600" cy="4352925"/>
          </a:xfrm>
        </p:spPr>
        <p:txBody>
          <a:bodyPr/>
          <a:lstStyle/>
          <a:p>
            <a:r>
              <a:rPr lang="en-US" altLang="en-US"/>
              <a:t>You take pleasure </a:t>
            </a:r>
            <a:br>
              <a:rPr lang="en-US" altLang="en-US"/>
            </a:br>
            <a:r>
              <a:rPr lang="en-US" altLang="en-US"/>
              <a:t>in all those who fear You, </a:t>
            </a:r>
            <a:br>
              <a:rPr lang="en-US" altLang="en-US"/>
            </a:br>
            <a:r>
              <a:rPr lang="en-US" altLang="en-US"/>
              <a:t>in those who hope in the Lord. </a:t>
            </a:r>
          </a:p>
        </p:txBody>
      </p:sp>
      <p:sp>
        <p:nvSpPr>
          <p:cNvPr id="6" name="Text Placeholder 5">
            <a:extLst>
              <a:ext uri="{FF2B5EF4-FFF2-40B4-BE49-F238E27FC236}">
                <a16:creationId xmlns:a16="http://schemas.microsoft.com/office/drawing/2014/main" id="{791E089B-BB77-4F45-A698-C0D27ECF1C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826" name="Title 1">
            <a:extLst>
              <a:ext uri="{FF2B5EF4-FFF2-40B4-BE49-F238E27FC236}">
                <a16:creationId xmlns:a16="http://schemas.microsoft.com/office/drawing/2014/main" id="{730C010E-3A7F-461D-8F99-43B151226D11}"/>
              </a:ext>
            </a:extLst>
          </p:cNvPr>
          <p:cNvSpPr>
            <a:spLocks noGrp="1"/>
          </p:cNvSpPr>
          <p:nvPr>
            <p:ph type="ctrTitle"/>
          </p:nvPr>
        </p:nvSpPr>
        <p:spPr>
          <a:xfrm>
            <a:off x="76200" y="1514475"/>
            <a:ext cx="12039600" cy="4352925"/>
          </a:xfrm>
        </p:spPr>
        <p:txBody>
          <a:bodyPr/>
          <a:lstStyle/>
          <a:p>
            <a:r>
              <a:rPr lang="en-US" altLang="en-US"/>
              <a:t>Your eye is upon us. </a:t>
            </a:r>
            <a:br>
              <a:rPr lang="en-US" altLang="en-US"/>
            </a:br>
            <a:r>
              <a:rPr lang="en-US" altLang="en-US"/>
              <a:t>You strengthen the heart. </a:t>
            </a:r>
          </a:p>
        </p:txBody>
      </p:sp>
      <p:sp>
        <p:nvSpPr>
          <p:cNvPr id="3" name="Text Placeholder 2">
            <a:extLst>
              <a:ext uri="{FF2B5EF4-FFF2-40B4-BE49-F238E27FC236}">
                <a16:creationId xmlns:a16="http://schemas.microsoft.com/office/drawing/2014/main" id="{A2CA9F47-B0E0-4128-9E73-11DE1147912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2850" name="Title 1">
            <a:extLst>
              <a:ext uri="{FF2B5EF4-FFF2-40B4-BE49-F238E27FC236}">
                <a16:creationId xmlns:a16="http://schemas.microsoft.com/office/drawing/2014/main" id="{08DCACC3-7264-4F8D-B572-385F7439ADF5}"/>
              </a:ext>
            </a:extLst>
          </p:cNvPr>
          <p:cNvSpPr>
            <a:spLocks noGrp="1"/>
          </p:cNvSpPr>
          <p:nvPr>
            <p:ph type="ctrTitle"/>
          </p:nvPr>
        </p:nvSpPr>
        <p:spPr>
          <a:xfrm>
            <a:off x="76200" y="1514475"/>
            <a:ext cx="12039600" cy="4352925"/>
          </a:xfrm>
        </p:spPr>
        <p:txBody>
          <a:bodyPr/>
          <a:lstStyle/>
          <a:p>
            <a:r>
              <a:rPr lang="en-US" altLang="en-US"/>
              <a:t>We’re made glad </a:t>
            </a:r>
            <a:br>
              <a:rPr lang="en-US" altLang="en-US"/>
            </a:br>
            <a:r>
              <a:rPr lang="en-US" altLang="en-US"/>
              <a:t>by the hope of salvation, </a:t>
            </a:r>
            <a:br>
              <a:rPr lang="en-US" altLang="en-US"/>
            </a:br>
            <a:r>
              <a:rPr lang="en-US" altLang="en-US"/>
              <a:t>which sets the faithful apart. </a:t>
            </a:r>
          </a:p>
        </p:txBody>
      </p:sp>
      <p:sp>
        <p:nvSpPr>
          <p:cNvPr id="6" name="Text Placeholder 5">
            <a:extLst>
              <a:ext uri="{FF2B5EF4-FFF2-40B4-BE49-F238E27FC236}">
                <a16:creationId xmlns:a16="http://schemas.microsoft.com/office/drawing/2014/main" id="{5490872A-3320-4244-933C-8C00F1DC499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3874" name="Title 1">
            <a:extLst>
              <a:ext uri="{FF2B5EF4-FFF2-40B4-BE49-F238E27FC236}">
                <a16:creationId xmlns:a16="http://schemas.microsoft.com/office/drawing/2014/main" id="{F1EF227B-9B14-4131-AC3A-A44D43EA9252}"/>
              </a:ext>
            </a:extLst>
          </p:cNvPr>
          <p:cNvSpPr>
            <a:spLocks noGrp="1"/>
          </p:cNvSpPr>
          <p:nvPr>
            <p:ph type="ctrTitle"/>
          </p:nvPr>
        </p:nvSpPr>
        <p:spPr>
          <a:xfrm>
            <a:off x="76200" y="1514475"/>
            <a:ext cx="12039600" cy="4352925"/>
          </a:xfrm>
        </p:spPr>
        <p:txBody>
          <a:bodyPr/>
          <a:lstStyle/>
          <a:p>
            <a:r>
              <a:rPr lang="en-US" altLang="en-US"/>
              <a:t>When sorrows surround us, </a:t>
            </a:r>
            <a:br>
              <a:rPr lang="en-US" altLang="en-US"/>
            </a:br>
            <a:r>
              <a:rPr lang="en-US" altLang="en-US"/>
              <a:t>when evil is near, </a:t>
            </a:r>
          </a:p>
        </p:txBody>
      </p:sp>
      <p:sp>
        <p:nvSpPr>
          <p:cNvPr id="3" name="Text Placeholder 2">
            <a:extLst>
              <a:ext uri="{FF2B5EF4-FFF2-40B4-BE49-F238E27FC236}">
                <a16:creationId xmlns:a16="http://schemas.microsoft.com/office/drawing/2014/main" id="{997C9D99-CA1B-4CB1-9118-F21B96BE71B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4898" name="Title 1">
            <a:extLst>
              <a:ext uri="{FF2B5EF4-FFF2-40B4-BE49-F238E27FC236}">
                <a16:creationId xmlns:a16="http://schemas.microsoft.com/office/drawing/2014/main" id="{3F092D49-9EF2-41C0-B804-603D12DF9082}"/>
              </a:ext>
            </a:extLst>
          </p:cNvPr>
          <p:cNvSpPr>
            <a:spLocks noGrp="1"/>
          </p:cNvSpPr>
          <p:nvPr>
            <p:ph type="ctrTitle"/>
          </p:nvPr>
        </p:nvSpPr>
        <p:spPr>
          <a:xfrm>
            <a:off x="76200" y="1514475"/>
            <a:ext cx="12039600" cy="4352925"/>
          </a:xfrm>
        </p:spPr>
        <p:txBody>
          <a:bodyPr/>
          <a:lstStyle/>
          <a:p>
            <a:r>
              <a:rPr lang="en-US" altLang="en-US"/>
              <a:t>We rejoice in </a:t>
            </a:r>
            <a:br>
              <a:rPr lang="en-US" altLang="en-US"/>
            </a:br>
            <a:r>
              <a:rPr lang="en-US" altLang="en-US"/>
              <a:t>the hope of Your glory, </a:t>
            </a:r>
            <a:br>
              <a:rPr lang="en-US" altLang="en-US"/>
            </a:br>
            <a:r>
              <a:rPr lang="en-US" altLang="en-US"/>
              <a:t>and wait until You appear. </a:t>
            </a:r>
          </a:p>
        </p:txBody>
      </p:sp>
      <p:sp>
        <p:nvSpPr>
          <p:cNvPr id="6" name="Text Placeholder 5">
            <a:extLst>
              <a:ext uri="{FF2B5EF4-FFF2-40B4-BE49-F238E27FC236}">
                <a16:creationId xmlns:a16="http://schemas.microsoft.com/office/drawing/2014/main" id="{AC126620-A153-4EBB-ACC0-EC2BDA5C91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8754" name="Title 1">
            <a:extLst>
              <a:ext uri="{FF2B5EF4-FFF2-40B4-BE49-F238E27FC236}">
                <a16:creationId xmlns:a16="http://schemas.microsoft.com/office/drawing/2014/main" id="{F3EE4DD2-18FE-4412-818B-6F0409D31009}"/>
              </a:ext>
            </a:extLst>
          </p:cNvPr>
          <p:cNvSpPr>
            <a:spLocks noGrp="1"/>
          </p:cNvSpPr>
          <p:nvPr>
            <p:ph type="ctrTitle"/>
          </p:nvPr>
        </p:nvSpPr>
        <p:spPr>
          <a:xfrm>
            <a:off x="914400" y="1895475"/>
            <a:ext cx="10363200" cy="3362325"/>
          </a:xfrm>
        </p:spPr>
        <p:txBody>
          <a:bodyPr/>
          <a:lstStyle/>
          <a:p>
            <a:pPr>
              <a:defRPr/>
            </a:pPr>
            <a:r>
              <a:rPr lang="en-US" altLang="x-none"/>
              <a:t>As the Deer</a:t>
            </a:r>
            <a:endParaRPr lang="en-US" altLang="x-none" dirty="0"/>
          </a:p>
        </p:txBody>
      </p:sp>
      <p:sp>
        <p:nvSpPr>
          <p:cNvPr id="3" name="Text Placeholder 2">
            <a:extLst>
              <a:ext uri="{FF2B5EF4-FFF2-40B4-BE49-F238E27FC236}">
                <a16:creationId xmlns:a16="http://schemas.microsoft.com/office/drawing/2014/main" id="{BF97567C-102D-4E31-8320-81CC0B52DC48}"/>
              </a:ext>
            </a:extLst>
          </p:cNvPr>
          <p:cNvSpPr>
            <a:spLocks noGrp="1"/>
          </p:cNvSpPr>
          <p:nvPr>
            <p:ph type="body" sz="quarter" idx="10"/>
          </p:nvPr>
        </p:nvSpPr>
        <p:spPr>
          <a:xfrm>
            <a:off x="914400" y="692150"/>
            <a:ext cx="10363200" cy="831850"/>
          </a:xfrm>
        </p:spPr>
        <p:txBody>
          <a:bodyPr/>
          <a:lstStyle/>
          <a:p>
            <a:pPr>
              <a:defRPr/>
            </a:pPr>
            <a:r>
              <a:rPr lang="en-US" altLang="x-none"/>
              <a:t>Hymn 121</a:t>
            </a:r>
            <a:endParaRPr lang="en-US" dirty="0"/>
          </a:p>
        </p:txBody>
      </p:sp>
      <p:sp>
        <p:nvSpPr>
          <p:cNvPr id="9" name="Text Placeholder 8">
            <a:extLst>
              <a:ext uri="{FF2B5EF4-FFF2-40B4-BE49-F238E27FC236}">
                <a16:creationId xmlns:a16="http://schemas.microsoft.com/office/drawing/2014/main" id="{25ED5E1A-1283-42A1-893A-7DA14B99BEF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7970" name="Title 1">
            <a:extLst>
              <a:ext uri="{FF2B5EF4-FFF2-40B4-BE49-F238E27FC236}">
                <a16:creationId xmlns:a16="http://schemas.microsoft.com/office/drawing/2014/main" id="{1472E39E-F0FB-4DCB-8098-E774164BF931}"/>
              </a:ext>
            </a:extLst>
          </p:cNvPr>
          <p:cNvSpPr>
            <a:spLocks noGrp="1"/>
          </p:cNvSpPr>
          <p:nvPr>
            <p:ph type="ctrTitle"/>
          </p:nvPr>
        </p:nvSpPr>
        <p:spPr>
          <a:xfrm>
            <a:off x="76200" y="1514475"/>
            <a:ext cx="12039600" cy="4352925"/>
          </a:xfrm>
        </p:spPr>
        <p:txBody>
          <a:bodyPr/>
          <a:lstStyle/>
          <a:p>
            <a:r>
              <a:rPr lang="en-US" altLang="en-US"/>
              <a:t>As the deer pants for the water, </a:t>
            </a:r>
            <a:br>
              <a:rPr lang="en-US" altLang="en-US"/>
            </a:br>
            <a:r>
              <a:rPr lang="en-US" altLang="en-US"/>
              <a:t>so my soul longs after You. </a:t>
            </a:r>
          </a:p>
        </p:txBody>
      </p:sp>
      <p:sp>
        <p:nvSpPr>
          <p:cNvPr id="3" name="Text Placeholder 2">
            <a:extLst>
              <a:ext uri="{FF2B5EF4-FFF2-40B4-BE49-F238E27FC236}">
                <a16:creationId xmlns:a16="http://schemas.microsoft.com/office/drawing/2014/main" id="{8D71EE5B-F6C0-458C-92AA-FE05A51379B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8994" name="Title 1">
            <a:extLst>
              <a:ext uri="{FF2B5EF4-FFF2-40B4-BE49-F238E27FC236}">
                <a16:creationId xmlns:a16="http://schemas.microsoft.com/office/drawing/2014/main" id="{3FAC929F-0FFB-43F5-979C-9C1EB77379B7}"/>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663EF0DB-AA6F-4A83-B7C3-838756B04F5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0018" name="Title 1">
            <a:extLst>
              <a:ext uri="{FF2B5EF4-FFF2-40B4-BE49-F238E27FC236}">
                <a16:creationId xmlns:a16="http://schemas.microsoft.com/office/drawing/2014/main" id="{80F9D498-0466-4A77-8F4E-8839A52911E9}"/>
              </a:ext>
            </a:extLst>
          </p:cNvPr>
          <p:cNvSpPr>
            <a:spLocks noGrp="1"/>
          </p:cNvSpPr>
          <p:nvPr>
            <p:ph type="ctrTitle"/>
          </p:nvPr>
        </p:nvSpPr>
        <p:spPr>
          <a:xfrm>
            <a:off x="76200" y="1514475"/>
            <a:ext cx="12039600" cy="4352925"/>
          </a:xfrm>
        </p:spPr>
        <p:txBody>
          <a:bodyPr/>
          <a:lstStyle/>
          <a:p>
            <a:r>
              <a:rPr lang="en-US" altLang="en-US"/>
              <a:t>You alone are my strength, </a:t>
            </a:r>
            <a:br>
              <a:rPr lang="en-US" altLang="en-US"/>
            </a:br>
            <a:r>
              <a:rPr lang="en-US" altLang="en-US"/>
              <a:t>my shield; to You alone </a:t>
            </a:r>
            <a:br>
              <a:rPr lang="en-US" altLang="en-US"/>
            </a:br>
            <a:r>
              <a:rPr lang="en-US" altLang="en-US"/>
              <a:t>may my spirit yield. </a:t>
            </a:r>
          </a:p>
        </p:txBody>
      </p:sp>
      <p:sp>
        <p:nvSpPr>
          <p:cNvPr id="3" name="Text Placeholder 2">
            <a:extLst>
              <a:ext uri="{FF2B5EF4-FFF2-40B4-BE49-F238E27FC236}">
                <a16:creationId xmlns:a16="http://schemas.microsoft.com/office/drawing/2014/main" id="{2A45CF11-3087-4E83-8025-3B5339941B5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a16="http://schemas.microsoft.com/office/drawing/2014/main" id="{220353ED-EF5E-4C11-A22A-07A8D93B3332}"/>
              </a:ext>
            </a:extLst>
          </p:cNvPr>
          <p:cNvSpPr>
            <a:spLocks noGrp="1"/>
          </p:cNvSpPr>
          <p:nvPr>
            <p:ph type="ctrTitle"/>
          </p:nvPr>
        </p:nvSpPr>
        <p:spPr>
          <a:xfrm>
            <a:off x="76200" y="1514475"/>
            <a:ext cx="12039600" cy="4352925"/>
          </a:xfrm>
        </p:spPr>
        <p:txBody>
          <a:bodyPr/>
          <a:lstStyle/>
          <a:p>
            <a:r>
              <a:rPr lang="en-US" altLang="en-US"/>
              <a:t>They are chaff before the wind, </a:t>
            </a:r>
            <a:br>
              <a:rPr lang="en-US" altLang="en-US"/>
            </a:br>
            <a:r>
              <a:rPr lang="en-US" altLang="en-US"/>
              <a:t>driven to and fro.</a:t>
            </a:r>
          </a:p>
        </p:txBody>
      </p:sp>
      <p:sp>
        <p:nvSpPr>
          <p:cNvPr id="6" name="Text Placeholder 5">
            <a:extLst>
              <a:ext uri="{FF2B5EF4-FFF2-40B4-BE49-F238E27FC236}">
                <a16:creationId xmlns:a16="http://schemas.microsoft.com/office/drawing/2014/main" id="{49A3EC04-2313-4433-A47D-A94C7BBC17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Title 1">
            <a:extLst>
              <a:ext uri="{FF2B5EF4-FFF2-40B4-BE49-F238E27FC236}">
                <a16:creationId xmlns:a16="http://schemas.microsoft.com/office/drawing/2014/main" id="{91F0339C-DC43-4B59-A35A-4DC98D11CECA}"/>
              </a:ext>
            </a:extLst>
          </p:cNvPr>
          <p:cNvSpPr>
            <a:spLocks noGrp="1"/>
          </p:cNvSpPr>
          <p:nvPr>
            <p:ph type="ctrTitle"/>
          </p:nvPr>
        </p:nvSpPr>
        <p:spPr>
          <a:xfrm>
            <a:off x="76200" y="1514475"/>
            <a:ext cx="12039600" cy="4352925"/>
          </a:xfrm>
        </p:spPr>
        <p:txBody>
          <a:bodyPr/>
          <a:lstStyle/>
          <a:p>
            <a:r>
              <a:rPr lang="en-US" altLang="en-US"/>
              <a:t>My table Thou hast furnished </a:t>
            </a:r>
            <a:br>
              <a:rPr lang="en-US" altLang="en-US"/>
            </a:br>
            <a:r>
              <a:rPr lang="en-US" altLang="en-US"/>
              <a:t>in presence of my foes; </a:t>
            </a:r>
          </a:p>
        </p:txBody>
      </p:sp>
      <p:sp>
        <p:nvSpPr>
          <p:cNvPr id="3" name="Text Placeholder 2">
            <a:extLst>
              <a:ext uri="{FF2B5EF4-FFF2-40B4-BE49-F238E27FC236}">
                <a16:creationId xmlns:a16="http://schemas.microsoft.com/office/drawing/2014/main" id="{5F7E6295-AA3C-4FE9-A065-58428D03749B}"/>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42" name="Title 1">
            <a:extLst>
              <a:ext uri="{FF2B5EF4-FFF2-40B4-BE49-F238E27FC236}">
                <a16:creationId xmlns:a16="http://schemas.microsoft.com/office/drawing/2014/main" id="{A6C61766-86E5-4C16-8154-7E593B04F837}"/>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4C9D51EB-C5EC-4B78-974B-02A6700CB0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2066" name="Title 1">
            <a:extLst>
              <a:ext uri="{FF2B5EF4-FFF2-40B4-BE49-F238E27FC236}">
                <a16:creationId xmlns:a16="http://schemas.microsoft.com/office/drawing/2014/main" id="{28952E6F-602A-4ECE-905D-4707F6FD1008}"/>
              </a:ext>
            </a:extLst>
          </p:cNvPr>
          <p:cNvSpPr>
            <a:spLocks noGrp="1"/>
          </p:cNvSpPr>
          <p:nvPr>
            <p:ph type="ctrTitle"/>
          </p:nvPr>
        </p:nvSpPr>
        <p:spPr>
          <a:xfrm>
            <a:off x="76200" y="1514475"/>
            <a:ext cx="12039600" cy="4352925"/>
          </a:xfrm>
        </p:spPr>
        <p:txBody>
          <a:bodyPr/>
          <a:lstStyle/>
          <a:p>
            <a:r>
              <a:rPr lang="en-US" altLang="en-US"/>
              <a:t>You’re my friend </a:t>
            </a:r>
            <a:br>
              <a:rPr lang="en-US" altLang="en-US"/>
            </a:br>
            <a:r>
              <a:rPr lang="en-US" altLang="en-US"/>
              <a:t>and You are my brother, </a:t>
            </a:r>
            <a:br>
              <a:rPr lang="en-US" altLang="en-US"/>
            </a:br>
            <a:r>
              <a:rPr lang="en-US" altLang="en-US"/>
              <a:t>even though You are a King. </a:t>
            </a:r>
          </a:p>
        </p:txBody>
      </p:sp>
      <p:sp>
        <p:nvSpPr>
          <p:cNvPr id="3" name="Text Placeholder 2">
            <a:extLst>
              <a:ext uri="{FF2B5EF4-FFF2-40B4-BE49-F238E27FC236}">
                <a16:creationId xmlns:a16="http://schemas.microsoft.com/office/drawing/2014/main" id="{A14CF932-5AB5-49D1-BF8C-F0EBCDD6CC9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3090" name="Title 1">
            <a:extLst>
              <a:ext uri="{FF2B5EF4-FFF2-40B4-BE49-F238E27FC236}">
                <a16:creationId xmlns:a16="http://schemas.microsoft.com/office/drawing/2014/main" id="{3724065F-9EE7-426C-98D6-BC38FED2303B}"/>
              </a:ext>
            </a:extLst>
          </p:cNvPr>
          <p:cNvSpPr>
            <a:spLocks noGrp="1"/>
          </p:cNvSpPr>
          <p:nvPr>
            <p:ph type="ctrTitle"/>
          </p:nvPr>
        </p:nvSpPr>
        <p:spPr>
          <a:xfrm>
            <a:off x="76200" y="1514475"/>
            <a:ext cx="12039600" cy="4352925"/>
          </a:xfrm>
        </p:spPr>
        <p:txBody>
          <a:bodyPr/>
          <a:lstStyle/>
          <a:p>
            <a:r>
              <a:rPr lang="en-US" altLang="en-US"/>
              <a:t>I love You more than any other, </a:t>
            </a:r>
            <a:br>
              <a:rPr lang="en-US" altLang="en-US"/>
            </a:br>
            <a:r>
              <a:rPr lang="en-US" altLang="en-US"/>
              <a:t>so much more than anything.</a:t>
            </a:r>
          </a:p>
        </p:txBody>
      </p:sp>
      <p:sp>
        <p:nvSpPr>
          <p:cNvPr id="6" name="Text Placeholder 5">
            <a:extLst>
              <a:ext uri="{FF2B5EF4-FFF2-40B4-BE49-F238E27FC236}">
                <a16:creationId xmlns:a16="http://schemas.microsoft.com/office/drawing/2014/main" id="{F305D725-4EBA-4B4F-9194-669EB36F46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4114" name="Title 1">
            <a:extLst>
              <a:ext uri="{FF2B5EF4-FFF2-40B4-BE49-F238E27FC236}">
                <a16:creationId xmlns:a16="http://schemas.microsoft.com/office/drawing/2014/main" id="{4DF1CCCB-957C-486D-85E6-1E2F81356AB7}"/>
              </a:ext>
            </a:extLst>
          </p:cNvPr>
          <p:cNvSpPr>
            <a:spLocks noGrp="1"/>
          </p:cNvSpPr>
          <p:nvPr>
            <p:ph type="ctrTitle"/>
          </p:nvPr>
        </p:nvSpPr>
        <p:spPr>
          <a:xfrm>
            <a:off x="76200" y="1514475"/>
            <a:ext cx="12039600" cy="4352925"/>
          </a:xfrm>
        </p:spPr>
        <p:txBody>
          <a:bodyPr/>
          <a:lstStyle/>
          <a:p>
            <a:r>
              <a:rPr lang="en-US" altLang="en-US"/>
              <a:t>You alone are my strength, </a:t>
            </a:r>
            <a:br>
              <a:rPr lang="en-US" altLang="en-US"/>
            </a:br>
            <a:r>
              <a:rPr lang="en-US" altLang="en-US"/>
              <a:t>my shield; to You alone </a:t>
            </a:r>
            <a:br>
              <a:rPr lang="en-US" altLang="en-US"/>
            </a:br>
            <a:r>
              <a:rPr lang="en-US" altLang="en-US"/>
              <a:t>may my spirit yield. </a:t>
            </a:r>
          </a:p>
        </p:txBody>
      </p:sp>
      <p:sp>
        <p:nvSpPr>
          <p:cNvPr id="3" name="Text Placeholder 2">
            <a:extLst>
              <a:ext uri="{FF2B5EF4-FFF2-40B4-BE49-F238E27FC236}">
                <a16:creationId xmlns:a16="http://schemas.microsoft.com/office/drawing/2014/main" id="{2DC24569-54AC-478A-BE8C-11EA5E8BACE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5138" name="Title 1">
            <a:extLst>
              <a:ext uri="{FF2B5EF4-FFF2-40B4-BE49-F238E27FC236}">
                <a16:creationId xmlns:a16="http://schemas.microsoft.com/office/drawing/2014/main" id="{8CDCD5BE-33C6-458D-9085-60D1004DA27E}"/>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E42A8BC3-6FFD-47B7-940C-CEB244E24D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6162" name="Title 1">
            <a:extLst>
              <a:ext uri="{FF2B5EF4-FFF2-40B4-BE49-F238E27FC236}">
                <a16:creationId xmlns:a16="http://schemas.microsoft.com/office/drawing/2014/main" id="{C515779B-CDD9-48E0-9DAF-3F0BA0AF41D5}"/>
              </a:ext>
            </a:extLst>
          </p:cNvPr>
          <p:cNvSpPr>
            <a:spLocks noGrp="1"/>
          </p:cNvSpPr>
          <p:nvPr>
            <p:ph type="ctrTitle"/>
          </p:nvPr>
        </p:nvSpPr>
        <p:spPr>
          <a:xfrm>
            <a:off x="76200" y="1514475"/>
            <a:ext cx="12039600" cy="4352925"/>
          </a:xfrm>
        </p:spPr>
        <p:txBody>
          <a:bodyPr/>
          <a:lstStyle/>
          <a:p>
            <a:r>
              <a:rPr lang="en-US" altLang="en-US"/>
              <a:t> I want You more than </a:t>
            </a:r>
            <a:br>
              <a:rPr lang="en-US" altLang="en-US"/>
            </a:br>
            <a:r>
              <a:rPr lang="en-US" altLang="en-US"/>
              <a:t>gold or silver, </a:t>
            </a:r>
            <a:br>
              <a:rPr lang="en-US" altLang="en-US"/>
            </a:br>
            <a:r>
              <a:rPr lang="en-US" altLang="en-US"/>
              <a:t>only You can satisfy. </a:t>
            </a:r>
          </a:p>
        </p:txBody>
      </p:sp>
      <p:sp>
        <p:nvSpPr>
          <p:cNvPr id="3" name="Text Placeholder 2">
            <a:extLst>
              <a:ext uri="{FF2B5EF4-FFF2-40B4-BE49-F238E27FC236}">
                <a16:creationId xmlns:a16="http://schemas.microsoft.com/office/drawing/2014/main" id="{8EBF7515-C52E-41E6-88B9-923116F1E26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7186" name="Title 1">
            <a:extLst>
              <a:ext uri="{FF2B5EF4-FFF2-40B4-BE49-F238E27FC236}">
                <a16:creationId xmlns:a16="http://schemas.microsoft.com/office/drawing/2014/main" id="{20FEF326-EAAA-4F2C-8B65-F404C01F6DDF}"/>
              </a:ext>
            </a:extLst>
          </p:cNvPr>
          <p:cNvSpPr>
            <a:spLocks noGrp="1"/>
          </p:cNvSpPr>
          <p:nvPr>
            <p:ph type="ctrTitle"/>
          </p:nvPr>
        </p:nvSpPr>
        <p:spPr>
          <a:xfrm>
            <a:off x="76200" y="1514475"/>
            <a:ext cx="12039600" cy="4352925"/>
          </a:xfrm>
        </p:spPr>
        <p:txBody>
          <a:bodyPr/>
          <a:lstStyle/>
          <a:p>
            <a:r>
              <a:rPr lang="en-US" altLang="en-US"/>
              <a:t>You alone are the real joy giver, </a:t>
            </a:r>
            <a:br>
              <a:rPr lang="en-US" altLang="en-US"/>
            </a:br>
            <a:r>
              <a:rPr lang="en-US" altLang="en-US"/>
              <a:t>and the apple of my eye.</a:t>
            </a:r>
          </a:p>
        </p:txBody>
      </p:sp>
      <p:sp>
        <p:nvSpPr>
          <p:cNvPr id="6" name="Text Placeholder 5">
            <a:extLst>
              <a:ext uri="{FF2B5EF4-FFF2-40B4-BE49-F238E27FC236}">
                <a16:creationId xmlns:a16="http://schemas.microsoft.com/office/drawing/2014/main" id="{AADB3030-D481-40F1-9EDD-4AB48F2ADF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8210" name="Title 1">
            <a:extLst>
              <a:ext uri="{FF2B5EF4-FFF2-40B4-BE49-F238E27FC236}">
                <a16:creationId xmlns:a16="http://schemas.microsoft.com/office/drawing/2014/main" id="{56DD648D-18E6-473A-A398-B7C1CD345223}"/>
              </a:ext>
            </a:extLst>
          </p:cNvPr>
          <p:cNvSpPr>
            <a:spLocks noGrp="1"/>
          </p:cNvSpPr>
          <p:nvPr>
            <p:ph type="ctrTitle"/>
          </p:nvPr>
        </p:nvSpPr>
        <p:spPr>
          <a:xfrm>
            <a:off x="76200" y="1514475"/>
            <a:ext cx="12039600" cy="4352925"/>
          </a:xfrm>
        </p:spPr>
        <p:txBody>
          <a:bodyPr/>
          <a:lstStyle/>
          <a:p>
            <a:r>
              <a:rPr lang="en-US" altLang="en-US"/>
              <a:t>You alone are my strength, </a:t>
            </a:r>
            <a:br>
              <a:rPr lang="en-US" altLang="en-US"/>
            </a:br>
            <a:r>
              <a:rPr lang="en-US" altLang="en-US"/>
              <a:t>my shield; to You alone </a:t>
            </a:r>
            <a:br>
              <a:rPr lang="en-US" altLang="en-US"/>
            </a:br>
            <a:r>
              <a:rPr lang="en-US" altLang="en-US"/>
              <a:t>may my spirit yield. </a:t>
            </a:r>
          </a:p>
        </p:txBody>
      </p:sp>
      <p:sp>
        <p:nvSpPr>
          <p:cNvPr id="3" name="Text Placeholder 2">
            <a:extLst>
              <a:ext uri="{FF2B5EF4-FFF2-40B4-BE49-F238E27FC236}">
                <a16:creationId xmlns:a16="http://schemas.microsoft.com/office/drawing/2014/main" id="{38EF19FA-588C-4889-8B79-F2AD3700B42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9234" name="Title 1">
            <a:extLst>
              <a:ext uri="{FF2B5EF4-FFF2-40B4-BE49-F238E27FC236}">
                <a16:creationId xmlns:a16="http://schemas.microsoft.com/office/drawing/2014/main" id="{7A2FFA83-97F0-4A02-A0F6-E641BCCEA17D}"/>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CD4A26F1-EDA3-4B8C-B651-C7C695B86A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Title 1">
            <a:extLst>
              <a:ext uri="{FF2B5EF4-FFF2-40B4-BE49-F238E27FC236}">
                <a16:creationId xmlns:a16="http://schemas.microsoft.com/office/drawing/2014/main" id="{92CFEDD4-C7C8-4EE9-8373-E22AB2511242}"/>
              </a:ext>
            </a:extLst>
          </p:cNvPr>
          <p:cNvSpPr>
            <a:spLocks noGrp="1"/>
          </p:cNvSpPr>
          <p:nvPr>
            <p:ph type="ctrTitle"/>
          </p:nvPr>
        </p:nvSpPr>
        <p:spPr>
          <a:xfrm>
            <a:off x="76200" y="1514475"/>
            <a:ext cx="12039600" cy="4352925"/>
          </a:xfrm>
        </p:spPr>
        <p:txBody>
          <a:bodyPr/>
          <a:lstStyle/>
          <a:p>
            <a:r>
              <a:rPr lang="en-US" altLang="en-US"/>
              <a:t>My head Thou dost </a:t>
            </a:r>
            <a:br>
              <a:rPr lang="en-US" altLang="en-US"/>
            </a:br>
            <a:r>
              <a:rPr lang="en-US" altLang="en-US"/>
              <a:t>with oil anoint, </a:t>
            </a:r>
            <a:br>
              <a:rPr lang="en-US" altLang="en-US"/>
            </a:br>
            <a:r>
              <a:rPr lang="en-US" altLang="en-US"/>
              <a:t>and my cup overflows.</a:t>
            </a:r>
          </a:p>
        </p:txBody>
      </p:sp>
      <p:sp>
        <p:nvSpPr>
          <p:cNvPr id="6" name="Text Placeholder 5">
            <a:extLst>
              <a:ext uri="{FF2B5EF4-FFF2-40B4-BE49-F238E27FC236}">
                <a16:creationId xmlns:a16="http://schemas.microsoft.com/office/drawing/2014/main" id="{AB4C6FBE-4384-4115-B01A-CBAA648536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3090" name="Title 1">
            <a:extLst>
              <a:ext uri="{FF2B5EF4-FFF2-40B4-BE49-F238E27FC236}">
                <a16:creationId xmlns:a16="http://schemas.microsoft.com/office/drawing/2014/main" id="{A2BF2D48-7FA7-43FE-AFD6-9F44635A2364}"/>
              </a:ext>
            </a:extLst>
          </p:cNvPr>
          <p:cNvSpPr>
            <a:spLocks noGrp="1"/>
          </p:cNvSpPr>
          <p:nvPr>
            <p:ph type="ctrTitle"/>
          </p:nvPr>
        </p:nvSpPr>
        <p:spPr>
          <a:xfrm>
            <a:off x="914400" y="1895475"/>
            <a:ext cx="10363200" cy="3362325"/>
          </a:xfrm>
        </p:spPr>
        <p:txBody>
          <a:bodyPr/>
          <a:lstStyle/>
          <a:p>
            <a:pPr>
              <a:defRPr/>
            </a:pPr>
            <a:r>
              <a:rPr lang="en-US" altLang="x-none"/>
              <a:t>Great Is the Lord</a:t>
            </a:r>
            <a:endParaRPr lang="en-US" altLang="x-none" dirty="0"/>
          </a:p>
        </p:txBody>
      </p:sp>
      <p:sp>
        <p:nvSpPr>
          <p:cNvPr id="3" name="Text Placeholder 2">
            <a:extLst>
              <a:ext uri="{FF2B5EF4-FFF2-40B4-BE49-F238E27FC236}">
                <a16:creationId xmlns:a16="http://schemas.microsoft.com/office/drawing/2014/main" id="{B6342C3B-D09F-46EA-8933-FFA93731F142}"/>
              </a:ext>
            </a:extLst>
          </p:cNvPr>
          <p:cNvSpPr>
            <a:spLocks noGrp="1"/>
          </p:cNvSpPr>
          <p:nvPr>
            <p:ph type="body" sz="quarter" idx="10"/>
          </p:nvPr>
        </p:nvSpPr>
        <p:spPr>
          <a:xfrm>
            <a:off x="914400" y="692150"/>
            <a:ext cx="10363200" cy="831850"/>
          </a:xfrm>
        </p:spPr>
        <p:txBody>
          <a:bodyPr/>
          <a:lstStyle/>
          <a:p>
            <a:pPr>
              <a:defRPr/>
            </a:pPr>
            <a:r>
              <a:rPr lang="en-US" altLang="x-none"/>
              <a:t>Hymn 122</a:t>
            </a:r>
            <a:endParaRPr lang="en-US" dirty="0"/>
          </a:p>
        </p:txBody>
      </p:sp>
      <p:sp>
        <p:nvSpPr>
          <p:cNvPr id="9" name="Text Placeholder 8">
            <a:extLst>
              <a:ext uri="{FF2B5EF4-FFF2-40B4-BE49-F238E27FC236}">
                <a16:creationId xmlns:a16="http://schemas.microsoft.com/office/drawing/2014/main" id="{A8DECFA6-44AC-4204-85C0-E69C54D1123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2306" name="Title 1">
            <a:extLst>
              <a:ext uri="{FF2B5EF4-FFF2-40B4-BE49-F238E27FC236}">
                <a16:creationId xmlns:a16="http://schemas.microsoft.com/office/drawing/2014/main" id="{35A9CA03-ECDD-4298-99CC-A3830943E237}"/>
              </a:ext>
            </a:extLst>
          </p:cNvPr>
          <p:cNvSpPr>
            <a:spLocks noGrp="1"/>
          </p:cNvSpPr>
          <p:nvPr>
            <p:ph type="ctrTitle"/>
          </p:nvPr>
        </p:nvSpPr>
        <p:spPr>
          <a:xfrm>
            <a:off x="76200" y="1514475"/>
            <a:ext cx="12039600" cy="4352925"/>
          </a:xfrm>
        </p:spPr>
        <p:txBody>
          <a:bodyPr/>
          <a:lstStyle/>
          <a:p>
            <a:r>
              <a:rPr lang="en-US" altLang="en-US"/>
              <a:t> Great is the Lord, </a:t>
            </a:r>
            <a:br>
              <a:rPr lang="en-US" altLang="en-US"/>
            </a:br>
            <a:r>
              <a:rPr lang="en-US" altLang="en-US"/>
              <a:t>and greatly to be praised </a:t>
            </a:r>
          </a:p>
        </p:txBody>
      </p:sp>
      <p:sp>
        <p:nvSpPr>
          <p:cNvPr id="3" name="Text Placeholder 2">
            <a:extLst>
              <a:ext uri="{FF2B5EF4-FFF2-40B4-BE49-F238E27FC236}">
                <a16:creationId xmlns:a16="http://schemas.microsoft.com/office/drawing/2014/main" id="{7FDE41A5-9375-4DFA-AA00-8B1A67A978B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3330" name="Title 1">
            <a:extLst>
              <a:ext uri="{FF2B5EF4-FFF2-40B4-BE49-F238E27FC236}">
                <a16:creationId xmlns:a16="http://schemas.microsoft.com/office/drawing/2014/main" id="{54E7610F-0187-4E94-86CD-57EF5DA923AE}"/>
              </a:ext>
            </a:extLst>
          </p:cNvPr>
          <p:cNvSpPr>
            <a:spLocks noGrp="1"/>
          </p:cNvSpPr>
          <p:nvPr>
            <p:ph type="ctrTitle"/>
          </p:nvPr>
        </p:nvSpPr>
        <p:spPr>
          <a:xfrm>
            <a:off x="76200" y="1514475"/>
            <a:ext cx="12039600" cy="4352925"/>
          </a:xfrm>
        </p:spPr>
        <p:txBody>
          <a:bodyPr/>
          <a:lstStyle/>
          <a:p>
            <a:r>
              <a:rPr lang="en-US" altLang="en-US"/>
              <a:t>In the city of our God, </a:t>
            </a:r>
            <a:br>
              <a:rPr lang="en-US" altLang="en-US"/>
            </a:br>
            <a:r>
              <a:rPr lang="en-US" altLang="en-US"/>
              <a:t>upon His holy hill. </a:t>
            </a:r>
          </a:p>
        </p:txBody>
      </p:sp>
      <p:sp>
        <p:nvSpPr>
          <p:cNvPr id="6" name="Text Placeholder 5">
            <a:extLst>
              <a:ext uri="{FF2B5EF4-FFF2-40B4-BE49-F238E27FC236}">
                <a16:creationId xmlns:a16="http://schemas.microsoft.com/office/drawing/2014/main" id="{CAC0C8BE-E782-4047-8655-1BF9D8D54D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4354" name="Title 1">
            <a:extLst>
              <a:ext uri="{FF2B5EF4-FFF2-40B4-BE49-F238E27FC236}">
                <a16:creationId xmlns:a16="http://schemas.microsoft.com/office/drawing/2014/main" id="{69BB5A3A-CB42-4995-8312-EF4E050FCF2D}"/>
              </a:ext>
            </a:extLst>
          </p:cNvPr>
          <p:cNvSpPr>
            <a:spLocks noGrp="1"/>
          </p:cNvSpPr>
          <p:nvPr>
            <p:ph type="ctrTitle"/>
          </p:nvPr>
        </p:nvSpPr>
        <p:spPr>
          <a:xfrm>
            <a:off x="76200" y="1514475"/>
            <a:ext cx="12039600" cy="4352925"/>
          </a:xfrm>
        </p:spPr>
        <p:txBody>
          <a:bodyPr/>
          <a:lstStyle/>
          <a:p>
            <a:r>
              <a:rPr lang="en-US" altLang="en-US"/>
              <a:t>Zion is God’s city; </a:t>
            </a:r>
            <a:br>
              <a:rPr lang="en-US" altLang="en-US"/>
            </a:br>
            <a:r>
              <a:rPr lang="en-US" altLang="en-US"/>
              <a:t>peace is in the land. </a:t>
            </a:r>
          </a:p>
        </p:txBody>
      </p:sp>
      <p:sp>
        <p:nvSpPr>
          <p:cNvPr id="6" name="Text Placeholder 5">
            <a:extLst>
              <a:ext uri="{FF2B5EF4-FFF2-40B4-BE49-F238E27FC236}">
                <a16:creationId xmlns:a16="http://schemas.microsoft.com/office/drawing/2014/main" id="{533D8A7C-AC23-4F48-B843-EBE8EEE926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5378" name="Title 1">
            <a:extLst>
              <a:ext uri="{FF2B5EF4-FFF2-40B4-BE49-F238E27FC236}">
                <a16:creationId xmlns:a16="http://schemas.microsoft.com/office/drawing/2014/main" id="{F1661E47-CC89-4150-B4EA-C51D4F9F4D85}"/>
              </a:ext>
            </a:extLst>
          </p:cNvPr>
          <p:cNvSpPr>
            <a:spLocks noGrp="1"/>
          </p:cNvSpPr>
          <p:nvPr>
            <p:ph type="ctrTitle"/>
          </p:nvPr>
        </p:nvSpPr>
        <p:spPr>
          <a:xfrm>
            <a:off x="76200" y="1514475"/>
            <a:ext cx="12039600" cy="4352925"/>
          </a:xfrm>
        </p:spPr>
        <p:txBody>
          <a:bodyPr/>
          <a:lstStyle/>
          <a:p>
            <a:r>
              <a:rPr lang="en-US" altLang="en-US"/>
              <a:t>Christ rules the nations; </a:t>
            </a:r>
            <a:br>
              <a:rPr lang="en-US" altLang="en-US"/>
            </a:br>
            <a:r>
              <a:rPr lang="en-US" altLang="en-US"/>
              <a:t>His kingdom is at hand! </a:t>
            </a:r>
          </a:p>
        </p:txBody>
      </p:sp>
      <p:sp>
        <p:nvSpPr>
          <p:cNvPr id="6" name="Text Placeholder 5">
            <a:extLst>
              <a:ext uri="{FF2B5EF4-FFF2-40B4-BE49-F238E27FC236}">
                <a16:creationId xmlns:a16="http://schemas.microsoft.com/office/drawing/2014/main" id="{ECE0F882-D4FA-43F4-85E7-289BDCC309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6402" name="Title 1">
            <a:extLst>
              <a:ext uri="{FF2B5EF4-FFF2-40B4-BE49-F238E27FC236}">
                <a16:creationId xmlns:a16="http://schemas.microsoft.com/office/drawing/2014/main" id="{4BC8CB65-FC3A-4398-BE9D-CFBBA290DF1A}"/>
              </a:ext>
            </a:extLst>
          </p:cNvPr>
          <p:cNvSpPr>
            <a:spLocks noGrp="1"/>
          </p:cNvSpPr>
          <p:nvPr>
            <p:ph type="ctrTitle"/>
          </p:nvPr>
        </p:nvSpPr>
        <p:spPr>
          <a:xfrm>
            <a:off x="76200" y="1514475"/>
            <a:ext cx="12039600" cy="4352925"/>
          </a:xfrm>
        </p:spPr>
        <p:txBody>
          <a:bodyPr/>
          <a:lstStyle/>
          <a:p>
            <a:r>
              <a:rPr lang="en-US" altLang="en-US"/>
              <a:t>Let us rejoice! </a:t>
            </a:r>
            <a:br>
              <a:rPr lang="en-US" altLang="en-US"/>
            </a:br>
            <a:r>
              <a:rPr lang="en-US" altLang="en-US"/>
              <a:t>Our King has come to reign! </a:t>
            </a:r>
          </a:p>
        </p:txBody>
      </p:sp>
      <p:sp>
        <p:nvSpPr>
          <p:cNvPr id="3" name="Text Placeholder 2">
            <a:extLst>
              <a:ext uri="{FF2B5EF4-FFF2-40B4-BE49-F238E27FC236}">
                <a16:creationId xmlns:a16="http://schemas.microsoft.com/office/drawing/2014/main" id="{A9800499-EC22-4877-B664-6B65BF5BE3B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7426" name="Title 1">
            <a:extLst>
              <a:ext uri="{FF2B5EF4-FFF2-40B4-BE49-F238E27FC236}">
                <a16:creationId xmlns:a16="http://schemas.microsoft.com/office/drawing/2014/main" id="{FA64F05B-D823-4A57-921F-1A7E909E43DC}"/>
              </a:ext>
            </a:extLst>
          </p:cNvPr>
          <p:cNvSpPr>
            <a:spLocks noGrp="1"/>
          </p:cNvSpPr>
          <p:nvPr>
            <p:ph type="ctrTitle"/>
          </p:nvPr>
        </p:nvSpPr>
        <p:spPr>
          <a:xfrm>
            <a:off x="76200" y="1514475"/>
            <a:ext cx="12039600" cy="4352925"/>
          </a:xfrm>
        </p:spPr>
        <p:txBody>
          <a:bodyPr/>
          <a:lstStyle/>
          <a:p>
            <a:r>
              <a:rPr lang="en-US" altLang="en-US"/>
              <a:t>He will judge </a:t>
            </a:r>
            <a:br>
              <a:rPr lang="en-US" altLang="en-US"/>
            </a:br>
            <a:r>
              <a:rPr lang="en-US" altLang="en-US"/>
              <a:t>with righteousness, </a:t>
            </a:r>
            <a:br>
              <a:rPr lang="en-US" altLang="en-US"/>
            </a:br>
            <a:r>
              <a:rPr lang="en-US" altLang="en-US"/>
              <a:t>the Faithful One and True! </a:t>
            </a:r>
          </a:p>
        </p:txBody>
      </p:sp>
      <p:sp>
        <p:nvSpPr>
          <p:cNvPr id="6" name="Text Placeholder 5">
            <a:extLst>
              <a:ext uri="{FF2B5EF4-FFF2-40B4-BE49-F238E27FC236}">
                <a16:creationId xmlns:a16="http://schemas.microsoft.com/office/drawing/2014/main" id="{6B31DD3E-5F72-4800-BBB5-3037264707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8450" name="Title 1">
            <a:extLst>
              <a:ext uri="{FF2B5EF4-FFF2-40B4-BE49-F238E27FC236}">
                <a16:creationId xmlns:a16="http://schemas.microsoft.com/office/drawing/2014/main" id="{04046878-4DA1-40EE-93A2-BBA791383A10}"/>
              </a:ext>
            </a:extLst>
          </p:cNvPr>
          <p:cNvSpPr>
            <a:spLocks noGrp="1"/>
          </p:cNvSpPr>
          <p:nvPr>
            <p:ph type="ctrTitle"/>
          </p:nvPr>
        </p:nvSpPr>
        <p:spPr>
          <a:xfrm>
            <a:off x="76200" y="1514475"/>
            <a:ext cx="12039600" cy="4352925"/>
          </a:xfrm>
        </p:spPr>
        <p:txBody>
          <a:bodyPr/>
          <a:lstStyle/>
          <a:p>
            <a:r>
              <a:rPr lang="en-US" altLang="en-US"/>
              <a:t>Glory, Alleluia </a:t>
            </a:r>
            <a:br>
              <a:rPr lang="en-US" altLang="en-US"/>
            </a:br>
            <a:r>
              <a:rPr lang="en-US" altLang="en-US"/>
              <a:t>unto Christ our King! </a:t>
            </a:r>
          </a:p>
        </p:txBody>
      </p:sp>
      <p:sp>
        <p:nvSpPr>
          <p:cNvPr id="6" name="Text Placeholder 5">
            <a:extLst>
              <a:ext uri="{FF2B5EF4-FFF2-40B4-BE49-F238E27FC236}">
                <a16:creationId xmlns:a16="http://schemas.microsoft.com/office/drawing/2014/main" id="{D20AC2EA-5F16-4261-8E38-51681621E9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9474" name="Title 1">
            <a:extLst>
              <a:ext uri="{FF2B5EF4-FFF2-40B4-BE49-F238E27FC236}">
                <a16:creationId xmlns:a16="http://schemas.microsoft.com/office/drawing/2014/main" id="{B924D230-512C-453B-85B3-A4066551DB54}"/>
              </a:ext>
            </a:extLst>
          </p:cNvPr>
          <p:cNvSpPr>
            <a:spLocks noGrp="1"/>
          </p:cNvSpPr>
          <p:nvPr>
            <p:ph type="ctrTitle"/>
          </p:nvPr>
        </p:nvSpPr>
        <p:spPr>
          <a:xfrm>
            <a:off x="76200" y="1514475"/>
            <a:ext cx="12039600" cy="4352925"/>
          </a:xfrm>
        </p:spPr>
        <p:txBody>
          <a:bodyPr/>
          <a:lstStyle/>
          <a:p>
            <a:r>
              <a:rPr lang="en-US" altLang="en-US"/>
              <a:t>Behold our Savior! </a:t>
            </a:r>
            <a:br>
              <a:rPr lang="en-US" altLang="en-US"/>
            </a:br>
            <a:r>
              <a:rPr lang="en-US" altLang="en-US"/>
              <a:t>Of His great pow’r we sing!</a:t>
            </a:r>
          </a:p>
        </p:txBody>
      </p:sp>
      <p:sp>
        <p:nvSpPr>
          <p:cNvPr id="6" name="Text Placeholder 5">
            <a:extLst>
              <a:ext uri="{FF2B5EF4-FFF2-40B4-BE49-F238E27FC236}">
                <a16:creationId xmlns:a16="http://schemas.microsoft.com/office/drawing/2014/main" id="{A50C6982-B5BD-4DE3-8C8F-1DF8B5698D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0498" name="Title 1">
            <a:extLst>
              <a:ext uri="{FF2B5EF4-FFF2-40B4-BE49-F238E27FC236}">
                <a16:creationId xmlns:a16="http://schemas.microsoft.com/office/drawing/2014/main" id="{AD32D80D-A31C-494E-8412-5452F3790DA6}"/>
              </a:ext>
            </a:extLst>
          </p:cNvPr>
          <p:cNvSpPr>
            <a:spLocks noGrp="1"/>
          </p:cNvSpPr>
          <p:nvPr>
            <p:ph type="ctrTitle"/>
          </p:nvPr>
        </p:nvSpPr>
        <p:spPr>
          <a:xfrm>
            <a:off x="76200" y="1514475"/>
            <a:ext cx="12039600" cy="4352925"/>
          </a:xfrm>
        </p:spPr>
        <p:txBody>
          <a:bodyPr/>
          <a:lstStyle/>
          <a:p>
            <a:r>
              <a:rPr lang="en-US" altLang="en-US"/>
              <a:t>Worship the Lord, </a:t>
            </a:r>
            <a:br>
              <a:rPr lang="en-US" altLang="en-US"/>
            </a:br>
            <a:r>
              <a:rPr lang="en-US" altLang="en-US"/>
              <a:t>present yourself to Him, </a:t>
            </a:r>
          </a:p>
        </p:txBody>
      </p:sp>
      <p:sp>
        <p:nvSpPr>
          <p:cNvPr id="3" name="Text Placeholder 2">
            <a:extLst>
              <a:ext uri="{FF2B5EF4-FFF2-40B4-BE49-F238E27FC236}">
                <a16:creationId xmlns:a16="http://schemas.microsoft.com/office/drawing/2014/main" id="{8D08468A-69FC-42B0-9B0C-2FEE466E406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Title 1">
            <a:extLst>
              <a:ext uri="{FF2B5EF4-FFF2-40B4-BE49-F238E27FC236}">
                <a16:creationId xmlns:a16="http://schemas.microsoft.com/office/drawing/2014/main" id="{225AE7E6-EA4A-4ED7-90DD-506FCFB15DD7}"/>
              </a:ext>
            </a:extLst>
          </p:cNvPr>
          <p:cNvSpPr>
            <a:spLocks noGrp="1"/>
          </p:cNvSpPr>
          <p:nvPr>
            <p:ph type="ctrTitle"/>
          </p:nvPr>
        </p:nvSpPr>
        <p:spPr>
          <a:xfrm>
            <a:off x="76200" y="1514475"/>
            <a:ext cx="12039600" cy="4352925"/>
          </a:xfrm>
        </p:spPr>
        <p:txBody>
          <a:bodyPr/>
          <a:lstStyle/>
          <a:p>
            <a:r>
              <a:rPr lang="en-US" altLang="en-US"/>
              <a:t> Goodness and mercy all my life </a:t>
            </a:r>
            <a:br>
              <a:rPr lang="en-US" altLang="en-US"/>
            </a:br>
            <a:r>
              <a:rPr lang="en-US" altLang="en-US"/>
              <a:t>shall surely follow me, </a:t>
            </a:r>
          </a:p>
        </p:txBody>
      </p:sp>
      <p:sp>
        <p:nvSpPr>
          <p:cNvPr id="3" name="Text Placeholder 2">
            <a:extLst>
              <a:ext uri="{FF2B5EF4-FFF2-40B4-BE49-F238E27FC236}">
                <a16:creationId xmlns:a16="http://schemas.microsoft.com/office/drawing/2014/main" id="{43D73502-D0EA-48A3-B66A-9786865BC5D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22" name="Title 1">
            <a:extLst>
              <a:ext uri="{FF2B5EF4-FFF2-40B4-BE49-F238E27FC236}">
                <a16:creationId xmlns:a16="http://schemas.microsoft.com/office/drawing/2014/main" id="{AC9B200C-4305-4041-AA2B-FB59F5C0501F}"/>
              </a:ext>
            </a:extLst>
          </p:cNvPr>
          <p:cNvSpPr>
            <a:spLocks noGrp="1"/>
          </p:cNvSpPr>
          <p:nvPr>
            <p:ph type="ctrTitle"/>
          </p:nvPr>
        </p:nvSpPr>
        <p:spPr>
          <a:xfrm>
            <a:off x="76200" y="1514475"/>
            <a:ext cx="12039600" cy="4352925"/>
          </a:xfrm>
        </p:spPr>
        <p:txBody>
          <a:bodyPr/>
          <a:lstStyle/>
          <a:p>
            <a:r>
              <a:rPr lang="en-US" altLang="en-US"/>
              <a:t>Hail the Lamb who is our light; </a:t>
            </a:r>
            <a:br>
              <a:rPr lang="en-US" altLang="en-US"/>
            </a:br>
            <a:r>
              <a:rPr lang="en-US" altLang="en-US"/>
              <a:t>pay homage to His name! </a:t>
            </a:r>
          </a:p>
        </p:txBody>
      </p:sp>
      <p:sp>
        <p:nvSpPr>
          <p:cNvPr id="6" name="Text Placeholder 5">
            <a:extLst>
              <a:ext uri="{FF2B5EF4-FFF2-40B4-BE49-F238E27FC236}">
                <a16:creationId xmlns:a16="http://schemas.microsoft.com/office/drawing/2014/main" id="{2D6BD47E-FA1E-4E50-AED8-1433AA8190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2546" name="Title 1">
            <a:extLst>
              <a:ext uri="{FF2B5EF4-FFF2-40B4-BE49-F238E27FC236}">
                <a16:creationId xmlns:a16="http://schemas.microsoft.com/office/drawing/2014/main" id="{F458E118-49E8-4380-B1C8-154CDDC74769}"/>
              </a:ext>
            </a:extLst>
          </p:cNvPr>
          <p:cNvSpPr>
            <a:spLocks noGrp="1"/>
          </p:cNvSpPr>
          <p:nvPr>
            <p:ph type="ctrTitle"/>
          </p:nvPr>
        </p:nvSpPr>
        <p:spPr>
          <a:xfrm>
            <a:off x="76200" y="1514475"/>
            <a:ext cx="12039600" cy="4352925"/>
          </a:xfrm>
        </p:spPr>
        <p:txBody>
          <a:bodyPr/>
          <a:lstStyle/>
          <a:p>
            <a:r>
              <a:rPr lang="en-US" altLang="en-US"/>
              <a:t>Look within the city, </a:t>
            </a:r>
            <a:br>
              <a:rPr lang="en-US" altLang="en-US"/>
            </a:br>
            <a:r>
              <a:rPr lang="en-US" altLang="en-US"/>
              <a:t>there shall be no strife. </a:t>
            </a:r>
          </a:p>
        </p:txBody>
      </p:sp>
      <p:sp>
        <p:nvSpPr>
          <p:cNvPr id="6" name="Text Placeholder 5">
            <a:extLst>
              <a:ext uri="{FF2B5EF4-FFF2-40B4-BE49-F238E27FC236}">
                <a16:creationId xmlns:a16="http://schemas.microsoft.com/office/drawing/2014/main" id="{5284CE7B-BE12-4C68-9176-F563820052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3570" name="Title 1">
            <a:extLst>
              <a:ext uri="{FF2B5EF4-FFF2-40B4-BE49-F238E27FC236}">
                <a16:creationId xmlns:a16="http://schemas.microsoft.com/office/drawing/2014/main" id="{929C82E7-4A12-4AFF-BD22-4EB5A64944E8}"/>
              </a:ext>
            </a:extLst>
          </p:cNvPr>
          <p:cNvSpPr>
            <a:spLocks noGrp="1"/>
          </p:cNvSpPr>
          <p:nvPr>
            <p:ph type="ctrTitle"/>
          </p:nvPr>
        </p:nvSpPr>
        <p:spPr>
          <a:xfrm>
            <a:off x="76200" y="1514475"/>
            <a:ext cx="12039600" cy="4352925"/>
          </a:xfrm>
        </p:spPr>
        <p:txBody>
          <a:bodyPr/>
          <a:lstStyle/>
          <a:p>
            <a:r>
              <a:rPr lang="en-US" altLang="en-US"/>
              <a:t>Enter, you faithful, </a:t>
            </a:r>
            <a:br>
              <a:rPr lang="en-US" altLang="en-US"/>
            </a:br>
            <a:r>
              <a:rPr lang="en-US" altLang="en-US"/>
              <a:t>known from the Book of Life.</a:t>
            </a:r>
          </a:p>
        </p:txBody>
      </p:sp>
      <p:sp>
        <p:nvSpPr>
          <p:cNvPr id="6" name="Text Placeholder 5">
            <a:extLst>
              <a:ext uri="{FF2B5EF4-FFF2-40B4-BE49-F238E27FC236}">
                <a16:creationId xmlns:a16="http://schemas.microsoft.com/office/drawing/2014/main" id="{E86FCA60-6E2B-4625-8346-F7A3163828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7426" name="Title 1">
            <a:extLst>
              <a:ext uri="{FF2B5EF4-FFF2-40B4-BE49-F238E27FC236}">
                <a16:creationId xmlns:a16="http://schemas.microsoft.com/office/drawing/2014/main" id="{F8085B3D-CCBD-46FA-A7B2-969AA39BC225}"/>
              </a:ext>
            </a:extLst>
          </p:cNvPr>
          <p:cNvSpPr>
            <a:spLocks noGrp="1"/>
          </p:cNvSpPr>
          <p:nvPr>
            <p:ph type="ctrTitle"/>
          </p:nvPr>
        </p:nvSpPr>
        <p:spPr>
          <a:xfrm>
            <a:off x="914400" y="1895475"/>
            <a:ext cx="10363200" cy="3362325"/>
          </a:xfrm>
        </p:spPr>
        <p:txBody>
          <a:bodyPr/>
          <a:lstStyle/>
          <a:p>
            <a:pPr>
              <a:defRPr/>
            </a:pPr>
            <a:r>
              <a:rPr lang="en-US" altLang="x-none"/>
              <a:t>Wake, My Heart</a:t>
            </a:r>
            <a:endParaRPr lang="en-US" altLang="x-none" dirty="0"/>
          </a:p>
        </p:txBody>
      </p:sp>
      <p:sp>
        <p:nvSpPr>
          <p:cNvPr id="3" name="Text Placeholder 2">
            <a:extLst>
              <a:ext uri="{FF2B5EF4-FFF2-40B4-BE49-F238E27FC236}">
                <a16:creationId xmlns:a16="http://schemas.microsoft.com/office/drawing/2014/main" id="{755FBD74-8612-4F72-AA62-57C6D4C7836D}"/>
              </a:ext>
            </a:extLst>
          </p:cNvPr>
          <p:cNvSpPr>
            <a:spLocks noGrp="1"/>
          </p:cNvSpPr>
          <p:nvPr>
            <p:ph type="body" sz="quarter" idx="10"/>
          </p:nvPr>
        </p:nvSpPr>
        <p:spPr>
          <a:xfrm>
            <a:off x="914400" y="692150"/>
            <a:ext cx="10363200" cy="831850"/>
          </a:xfrm>
        </p:spPr>
        <p:txBody>
          <a:bodyPr/>
          <a:lstStyle/>
          <a:p>
            <a:pPr>
              <a:defRPr/>
            </a:pPr>
            <a:r>
              <a:rPr lang="en-US" altLang="x-none"/>
              <a:t>Hymn 123</a:t>
            </a:r>
            <a:endParaRPr lang="en-US" dirty="0"/>
          </a:p>
        </p:txBody>
      </p:sp>
      <p:sp>
        <p:nvSpPr>
          <p:cNvPr id="9" name="Text Placeholder 8">
            <a:extLst>
              <a:ext uri="{FF2B5EF4-FFF2-40B4-BE49-F238E27FC236}">
                <a16:creationId xmlns:a16="http://schemas.microsoft.com/office/drawing/2014/main" id="{6C7E9A36-0EC7-423A-A5F1-7E63A770A68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6642" name="Title 1">
            <a:extLst>
              <a:ext uri="{FF2B5EF4-FFF2-40B4-BE49-F238E27FC236}">
                <a16:creationId xmlns:a16="http://schemas.microsoft.com/office/drawing/2014/main" id="{5EB63DD5-CB0C-49AE-AAFC-BEE89D5A26D1}"/>
              </a:ext>
            </a:extLst>
          </p:cNvPr>
          <p:cNvSpPr>
            <a:spLocks noGrp="1"/>
          </p:cNvSpPr>
          <p:nvPr>
            <p:ph type="ctrTitle"/>
          </p:nvPr>
        </p:nvSpPr>
        <p:spPr>
          <a:xfrm>
            <a:off x="76200" y="1514475"/>
            <a:ext cx="12039600" cy="4352925"/>
          </a:xfrm>
        </p:spPr>
        <p:txBody>
          <a:bodyPr/>
          <a:lstStyle/>
          <a:p>
            <a:r>
              <a:rPr lang="en-US" altLang="en-US"/>
              <a:t>Wake, my lute, </a:t>
            </a:r>
            <a:br>
              <a:rPr lang="en-US" altLang="en-US"/>
            </a:br>
            <a:r>
              <a:rPr lang="en-US" altLang="en-US"/>
              <a:t>oh wake, my harp, </a:t>
            </a:r>
            <a:br>
              <a:rPr lang="en-US" altLang="en-US"/>
            </a:br>
            <a:r>
              <a:rPr lang="en-US" altLang="en-US"/>
              <a:t>I will awaken the dawn </a:t>
            </a:r>
          </a:p>
        </p:txBody>
      </p:sp>
      <p:sp>
        <p:nvSpPr>
          <p:cNvPr id="3" name="Text Placeholder 2">
            <a:extLst>
              <a:ext uri="{FF2B5EF4-FFF2-40B4-BE49-F238E27FC236}">
                <a16:creationId xmlns:a16="http://schemas.microsoft.com/office/drawing/2014/main" id="{78BADAEF-592F-405F-945D-FC1BA53DAAF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7666" name="Title 1">
            <a:extLst>
              <a:ext uri="{FF2B5EF4-FFF2-40B4-BE49-F238E27FC236}">
                <a16:creationId xmlns:a16="http://schemas.microsoft.com/office/drawing/2014/main" id="{C7B3538E-7B78-479C-B33C-9ED26061E7E3}"/>
              </a:ext>
            </a:extLst>
          </p:cNvPr>
          <p:cNvSpPr>
            <a:spLocks noGrp="1"/>
          </p:cNvSpPr>
          <p:nvPr>
            <p:ph type="ctrTitle"/>
          </p:nvPr>
        </p:nvSpPr>
        <p:spPr>
          <a:xfrm>
            <a:off x="76200" y="1514475"/>
            <a:ext cx="12039600" cy="4352925"/>
          </a:xfrm>
        </p:spPr>
        <p:txBody>
          <a:bodyPr/>
          <a:lstStyle/>
          <a:p>
            <a:r>
              <a:rPr lang="en-US" altLang="en-US"/>
              <a:t>And sing the great </a:t>
            </a:r>
            <a:br>
              <a:rPr lang="en-US" altLang="en-US"/>
            </a:br>
            <a:r>
              <a:rPr lang="en-US" altLang="en-US"/>
              <a:t>Eternal’s praises </a:t>
            </a:r>
            <a:br>
              <a:rPr lang="en-US" altLang="en-US"/>
            </a:br>
            <a:r>
              <a:rPr lang="en-US" altLang="en-US"/>
              <a:t>from this hour on. </a:t>
            </a:r>
          </a:p>
        </p:txBody>
      </p:sp>
      <p:sp>
        <p:nvSpPr>
          <p:cNvPr id="6" name="Text Placeholder 5">
            <a:extLst>
              <a:ext uri="{FF2B5EF4-FFF2-40B4-BE49-F238E27FC236}">
                <a16:creationId xmlns:a16="http://schemas.microsoft.com/office/drawing/2014/main" id="{473DA9DB-9943-41B9-AAA1-7F96722F2C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8690" name="Title 1">
            <a:extLst>
              <a:ext uri="{FF2B5EF4-FFF2-40B4-BE49-F238E27FC236}">
                <a16:creationId xmlns:a16="http://schemas.microsoft.com/office/drawing/2014/main" id="{66AF74B2-2C24-4350-A539-D81CC817CEA0}"/>
              </a:ext>
            </a:extLst>
          </p:cNvPr>
          <p:cNvSpPr>
            <a:spLocks noGrp="1"/>
          </p:cNvSpPr>
          <p:nvPr>
            <p:ph type="ctrTitle"/>
          </p:nvPr>
        </p:nvSpPr>
        <p:spPr>
          <a:xfrm>
            <a:off x="76200" y="1514475"/>
            <a:ext cx="12039600" cy="4352925"/>
          </a:xfrm>
        </p:spPr>
        <p:txBody>
          <a:bodyPr/>
          <a:lstStyle/>
          <a:p>
            <a:r>
              <a:rPr lang="en-US" altLang="en-US"/>
              <a:t>Wake, my heart, </a:t>
            </a:r>
            <a:br>
              <a:rPr lang="en-US" altLang="en-US"/>
            </a:br>
            <a:r>
              <a:rPr lang="en-US" altLang="en-US"/>
              <a:t>oh wake, my heart, </a:t>
            </a:r>
            <a:br>
              <a:rPr lang="en-US" altLang="en-US"/>
            </a:br>
            <a:r>
              <a:rPr lang="en-US" altLang="en-US"/>
              <a:t>I will arise and sing, </a:t>
            </a:r>
          </a:p>
        </p:txBody>
      </p:sp>
      <p:sp>
        <p:nvSpPr>
          <p:cNvPr id="6" name="Text Placeholder 5">
            <a:extLst>
              <a:ext uri="{FF2B5EF4-FFF2-40B4-BE49-F238E27FC236}">
                <a16:creationId xmlns:a16="http://schemas.microsoft.com/office/drawing/2014/main" id="{3FBB519D-60FD-4FCB-B6BC-85878AD740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9714" name="Title 1">
            <a:extLst>
              <a:ext uri="{FF2B5EF4-FFF2-40B4-BE49-F238E27FC236}">
                <a16:creationId xmlns:a16="http://schemas.microsoft.com/office/drawing/2014/main" id="{D9003B1A-1817-499E-8BC2-CA1B794581CA}"/>
              </a:ext>
            </a:extLst>
          </p:cNvPr>
          <p:cNvSpPr>
            <a:spLocks noGrp="1"/>
          </p:cNvSpPr>
          <p:nvPr>
            <p:ph type="ctrTitle"/>
          </p:nvPr>
        </p:nvSpPr>
        <p:spPr>
          <a:xfrm>
            <a:off x="76200" y="1514475"/>
            <a:ext cx="12039600" cy="4352925"/>
          </a:xfrm>
        </p:spPr>
        <p:txBody>
          <a:bodyPr/>
          <a:lstStyle/>
          <a:p>
            <a:r>
              <a:rPr lang="en-US" altLang="en-US"/>
              <a:t>Declare the glory of His name </a:t>
            </a:r>
            <a:br>
              <a:rPr lang="en-US" altLang="en-US"/>
            </a:br>
            <a:r>
              <a:rPr lang="en-US" altLang="en-US"/>
              <a:t>to ev’ry living thing.</a:t>
            </a:r>
          </a:p>
        </p:txBody>
      </p:sp>
      <p:sp>
        <p:nvSpPr>
          <p:cNvPr id="6" name="Text Placeholder 5">
            <a:extLst>
              <a:ext uri="{FF2B5EF4-FFF2-40B4-BE49-F238E27FC236}">
                <a16:creationId xmlns:a16="http://schemas.microsoft.com/office/drawing/2014/main" id="{83692F9D-1294-4E6B-A305-5B4F97BC08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0738" name="Title 1">
            <a:extLst>
              <a:ext uri="{FF2B5EF4-FFF2-40B4-BE49-F238E27FC236}">
                <a16:creationId xmlns:a16="http://schemas.microsoft.com/office/drawing/2014/main" id="{421E1B8D-0D6C-4767-B0BD-AC4B343CA8F7}"/>
              </a:ext>
            </a:extLst>
          </p:cNvPr>
          <p:cNvSpPr>
            <a:spLocks noGrp="1"/>
          </p:cNvSpPr>
          <p:nvPr>
            <p:ph type="ctrTitle"/>
          </p:nvPr>
        </p:nvSpPr>
        <p:spPr>
          <a:xfrm>
            <a:off x="76200" y="1514475"/>
            <a:ext cx="12039600" cy="4352925"/>
          </a:xfrm>
        </p:spPr>
        <p:txBody>
          <a:bodyPr/>
          <a:lstStyle/>
          <a:p>
            <a:r>
              <a:rPr lang="en-US" altLang="en-US"/>
              <a:t>Ev’ry land must hear the word, </a:t>
            </a:r>
            <a:br>
              <a:rPr lang="en-US" altLang="en-US"/>
            </a:br>
            <a:r>
              <a:rPr lang="en-US" altLang="en-US"/>
              <a:t>all of the world must know. </a:t>
            </a:r>
          </a:p>
        </p:txBody>
      </p:sp>
      <p:sp>
        <p:nvSpPr>
          <p:cNvPr id="3" name="Text Placeholder 2">
            <a:extLst>
              <a:ext uri="{FF2B5EF4-FFF2-40B4-BE49-F238E27FC236}">
                <a16:creationId xmlns:a16="http://schemas.microsoft.com/office/drawing/2014/main" id="{31DCF97E-CFF5-405D-9B07-92A38A80692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Title 1">
            <a:extLst>
              <a:ext uri="{FF2B5EF4-FFF2-40B4-BE49-F238E27FC236}">
                <a16:creationId xmlns:a16="http://schemas.microsoft.com/office/drawing/2014/main" id="{48306C48-E208-48A8-8AF2-DFE5D3BFDB2D}"/>
              </a:ext>
            </a:extLst>
          </p:cNvPr>
          <p:cNvSpPr>
            <a:spLocks noGrp="1"/>
          </p:cNvSpPr>
          <p:nvPr>
            <p:ph type="ctrTitle"/>
          </p:nvPr>
        </p:nvSpPr>
        <p:spPr>
          <a:xfrm>
            <a:off x="76200" y="1514475"/>
            <a:ext cx="12039600" cy="4352925"/>
          </a:xfrm>
        </p:spPr>
        <p:txBody>
          <a:bodyPr/>
          <a:lstStyle/>
          <a:p>
            <a:r>
              <a:rPr lang="en-US" altLang="en-US"/>
              <a:t>And in God’s house forevermore </a:t>
            </a:r>
            <a:br>
              <a:rPr lang="en-US" altLang="en-US"/>
            </a:br>
            <a:r>
              <a:rPr lang="en-US" altLang="en-US"/>
              <a:t>my dwelling place shall be. </a:t>
            </a:r>
          </a:p>
        </p:txBody>
      </p:sp>
      <p:sp>
        <p:nvSpPr>
          <p:cNvPr id="6" name="Text Placeholder 5">
            <a:extLst>
              <a:ext uri="{FF2B5EF4-FFF2-40B4-BE49-F238E27FC236}">
                <a16:creationId xmlns:a16="http://schemas.microsoft.com/office/drawing/2014/main" id="{253AFAC0-408B-439F-A713-1F07A98988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62" name="Title 1">
            <a:extLst>
              <a:ext uri="{FF2B5EF4-FFF2-40B4-BE49-F238E27FC236}">
                <a16:creationId xmlns:a16="http://schemas.microsoft.com/office/drawing/2014/main" id="{FFD1069A-34D1-46FC-B4A1-ACFA4DBCF80D}"/>
              </a:ext>
            </a:extLst>
          </p:cNvPr>
          <p:cNvSpPr>
            <a:spLocks noGrp="1"/>
          </p:cNvSpPr>
          <p:nvPr>
            <p:ph type="ctrTitle"/>
          </p:nvPr>
        </p:nvSpPr>
        <p:spPr>
          <a:xfrm>
            <a:off x="76200" y="1514475"/>
            <a:ext cx="12039600" cy="4352925"/>
          </a:xfrm>
        </p:spPr>
        <p:txBody>
          <a:bodyPr/>
          <a:lstStyle/>
          <a:p>
            <a:r>
              <a:rPr lang="en-US" altLang="en-US"/>
              <a:t>The King will come </a:t>
            </a:r>
            <a:br>
              <a:rPr lang="en-US" altLang="en-US"/>
            </a:br>
            <a:r>
              <a:rPr lang="en-US" altLang="en-US"/>
              <a:t>and save His people </a:t>
            </a:r>
            <a:br>
              <a:rPr lang="en-US" altLang="en-US"/>
            </a:br>
            <a:r>
              <a:rPr lang="en-US" altLang="en-US"/>
              <a:t>from the time of woe. </a:t>
            </a:r>
          </a:p>
        </p:txBody>
      </p:sp>
      <p:sp>
        <p:nvSpPr>
          <p:cNvPr id="6" name="Text Placeholder 5">
            <a:extLst>
              <a:ext uri="{FF2B5EF4-FFF2-40B4-BE49-F238E27FC236}">
                <a16:creationId xmlns:a16="http://schemas.microsoft.com/office/drawing/2014/main" id="{2619D256-796D-455E-A1FB-C8B0F288BE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2786" name="Title 1">
            <a:extLst>
              <a:ext uri="{FF2B5EF4-FFF2-40B4-BE49-F238E27FC236}">
                <a16:creationId xmlns:a16="http://schemas.microsoft.com/office/drawing/2014/main" id="{9B382D27-FE78-428B-982C-BC670BF50947}"/>
              </a:ext>
            </a:extLst>
          </p:cNvPr>
          <p:cNvSpPr>
            <a:spLocks noGrp="1"/>
          </p:cNvSpPr>
          <p:nvPr>
            <p:ph type="ctrTitle"/>
          </p:nvPr>
        </p:nvSpPr>
        <p:spPr>
          <a:xfrm>
            <a:off x="76200" y="1514475"/>
            <a:ext cx="12039600" cy="4352925"/>
          </a:xfrm>
        </p:spPr>
        <p:txBody>
          <a:bodyPr/>
          <a:lstStyle/>
          <a:p>
            <a:r>
              <a:rPr lang="en-US" altLang="en-US"/>
              <a:t>Knowledge of </a:t>
            </a:r>
            <a:br>
              <a:rPr lang="en-US" altLang="en-US"/>
            </a:br>
            <a:r>
              <a:rPr lang="en-US" altLang="en-US"/>
              <a:t>His righteous ways </a:t>
            </a:r>
            <a:br>
              <a:rPr lang="en-US" altLang="en-US"/>
            </a:br>
            <a:r>
              <a:rPr lang="en-US" altLang="en-US"/>
              <a:t>over the earth shall be </a:t>
            </a:r>
          </a:p>
        </p:txBody>
      </p:sp>
      <p:sp>
        <p:nvSpPr>
          <p:cNvPr id="6" name="Text Placeholder 5">
            <a:extLst>
              <a:ext uri="{FF2B5EF4-FFF2-40B4-BE49-F238E27FC236}">
                <a16:creationId xmlns:a16="http://schemas.microsoft.com/office/drawing/2014/main" id="{7E64EA0E-F726-44E7-B673-4D93F9B1CF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3810" name="Title 1">
            <a:extLst>
              <a:ext uri="{FF2B5EF4-FFF2-40B4-BE49-F238E27FC236}">
                <a16:creationId xmlns:a16="http://schemas.microsoft.com/office/drawing/2014/main" id="{73435EE4-13ED-4651-8BE9-A4C3C3AF274C}"/>
              </a:ext>
            </a:extLst>
          </p:cNvPr>
          <p:cNvSpPr>
            <a:spLocks noGrp="1"/>
          </p:cNvSpPr>
          <p:nvPr>
            <p:ph type="ctrTitle"/>
          </p:nvPr>
        </p:nvSpPr>
        <p:spPr>
          <a:xfrm>
            <a:off x="76200" y="1514475"/>
            <a:ext cx="12039600" cy="4352925"/>
          </a:xfrm>
        </p:spPr>
        <p:txBody>
          <a:bodyPr/>
          <a:lstStyle/>
          <a:p>
            <a:r>
              <a:rPr lang="en-US" altLang="en-US"/>
              <a:t>As deep and wide </a:t>
            </a:r>
            <a:br>
              <a:rPr lang="en-US" altLang="en-US"/>
            </a:br>
            <a:r>
              <a:rPr lang="en-US" altLang="en-US"/>
              <a:t>and wondrous </a:t>
            </a:r>
            <a:br>
              <a:rPr lang="en-US" altLang="en-US"/>
            </a:br>
            <a:r>
              <a:rPr lang="en-US" altLang="en-US"/>
              <a:t>as the waters of the sea.</a:t>
            </a:r>
          </a:p>
        </p:txBody>
      </p:sp>
      <p:sp>
        <p:nvSpPr>
          <p:cNvPr id="6" name="Text Placeholder 5">
            <a:extLst>
              <a:ext uri="{FF2B5EF4-FFF2-40B4-BE49-F238E27FC236}">
                <a16:creationId xmlns:a16="http://schemas.microsoft.com/office/drawing/2014/main" id="{17E418CE-B39F-4415-9135-19DC0399D9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4834" name="Title 1">
            <a:extLst>
              <a:ext uri="{FF2B5EF4-FFF2-40B4-BE49-F238E27FC236}">
                <a16:creationId xmlns:a16="http://schemas.microsoft.com/office/drawing/2014/main" id="{C0A96A8D-7098-4F61-B7D6-28F748E97C79}"/>
              </a:ext>
            </a:extLst>
          </p:cNvPr>
          <p:cNvSpPr>
            <a:spLocks noGrp="1"/>
          </p:cNvSpPr>
          <p:nvPr>
            <p:ph type="ctrTitle"/>
          </p:nvPr>
        </p:nvSpPr>
        <p:spPr>
          <a:xfrm>
            <a:off x="76200" y="1514475"/>
            <a:ext cx="12039600" cy="4352925"/>
          </a:xfrm>
        </p:spPr>
        <p:txBody>
          <a:bodyPr/>
          <a:lstStyle/>
          <a:p>
            <a:r>
              <a:rPr lang="en-US" altLang="en-US"/>
              <a:t> Then the blind at last shall see, </a:t>
            </a:r>
            <a:br>
              <a:rPr lang="en-US" altLang="en-US"/>
            </a:br>
            <a:r>
              <a:rPr lang="en-US" altLang="en-US"/>
              <a:t>then all the deaf shall hear, </a:t>
            </a:r>
          </a:p>
        </p:txBody>
      </p:sp>
      <p:sp>
        <p:nvSpPr>
          <p:cNvPr id="3" name="Text Placeholder 2">
            <a:extLst>
              <a:ext uri="{FF2B5EF4-FFF2-40B4-BE49-F238E27FC236}">
                <a16:creationId xmlns:a16="http://schemas.microsoft.com/office/drawing/2014/main" id="{898C41CB-4058-4C20-83E5-DBFEB20B4C4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5858" name="Title 1">
            <a:extLst>
              <a:ext uri="{FF2B5EF4-FFF2-40B4-BE49-F238E27FC236}">
                <a16:creationId xmlns:a16="http://schemas.microsoft.com/office/drawing/2014/main" id="{5922383E-81FA-45C4-9F05-1E662047E24E}"/>
              </a:ext>
            </a:extLst>
          </p:cNvPr>
          <p:cNvSpPr>
            <a:spLocks noGrp="1"/>
          </p:cNvSpPr>
          <p:nvPr>
            <p:ph type="ctrTitle"/>
          </p:nvPr>
        </p:nvSpPr>
        <p:spPr>
          <a:xfrm>
            <a:off x="76200" y="1514475"/>
            <a:ext cx="12039600" cy="4352925"/>
          </a:xfrm>
        </p:spPr>
        <p:txBody>
          <a:bodyPr/>
          <a:lstStyle/>
          <a:p>
            <a:r>
              <a:rPr lang="en-US" altLang="en-US"/>
              <a:t>The dumb shall sing, </a:t>
            </a:r>
            <a:br>
              <a:rPr lang="en-US" altLang="en-US"/>
            </a:br>
            <a:r>
              <a:rPr lang="en-US" altLang="en-US"/>
              <a:t>the lame man shall go </a:t>
            </a:r>
            <a:br>
              <a:rPr lang="en-US" altLang="en-US"/>
            </a:br>
            <a:r>
              <a:rPr lang="en-US" altLang="en-US"/>
              <a:t>leaping like a deer. </a:t>
            </a:r>
          </a:p>
        </p:txBody>
      </p:sp>
      <p:sp>
        <p:nvSpPr>
          <p:cNvPr id="6" name="Text Placeholder 5">
            <a:extLst>
              <a:ext uri="{FF2B5EF4-FFF2-40B4-BE49-F238E27FC236}">
                <a16:creationId xmlns:a16="http://schemas.microsoft.com/office/drawing/2014/main" id="{AC0FB54B-CCE2-4F48-84D9-7D2D7C2786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6882" name="Title 1">
            <a:extLst>
              <a:ext uri="{FF2B5EF4-FFF2-40B4-BE49-F238E27FC236}">
                <a16:creationId xmlns:a16="http://schemas.microsoft.com/office/drawing/2014/main" id="{4D55F6A3-D602-49DB-A4FC-F0085BCA6813}"/>
              </a:ext>
            </a:extLst>
          </p:cNvPr>
          <p:cNvSpPr>
            <a:spLocks noGrp="1"/>
          </p:cNvSpPr>
          <p:nvPr>
            <p:ph type="ctrTitle"/>
          </p:nvPr>
        </p:nvSpPr>
        <p:spPr>
          <a:xfrm>
            <a:off x="76200" y="1514475"/>
            <a:ext cx="12039600" cy="4352925"/>
          </a:xfrm>
        </p:spPr>
        <p:txBody>
          <a:bodyPr/>
          <a:lstStyle/>
          <a:p>
            <a:r>
              <a:rPr lang="en-US" altLang="en-US"/>
              <a:t>Then the desert shall rejoice, </a:t>
            </a:r>
            <a:br>
              <a:rPr lang="en-US" altLang="en-US"/>
            </a:br>
            <a:r>
              <a:rPr lang="en-US" altLang="en-US"/>
              <a:t>blossoming as the rose, </a:t>
            </a:r>
          </a:p>
        </p:txBody>
      </p:sp>
      <p:sp>
        <p:nvSpPr>
          <p:cNvPr id="6" name="Text Placeholder 5">
            <a:extLst>
              <a:ext uri="{FF2B5EF4-FFF2-40B4-BE49-F238E27FC236}">
                <a16:creationId xmlns:a16="http://schemas.microsoft.com/office/drawing/2014/main" id="{174E369F-56C4-47FE-8FD0-7BC45237A1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7906" name="Title 1">
            <a:extLst>
              <a:ext uri="{FF2B5EF4-FFF2-40B4-BE49-F238E27FC236}">
                <a16:creationId xmlns:a16="http://schemas.microsoft.com/office/drawing/2014/main" id="{EF44078C-8BAD-4365-9A8E-0633C33B4B67}"/>
              </a:ext>
            </a:extLst>
          </p:cNvPr>
          <p:cNvSpPr>
            <a:spLocks noGrp="1"/>
          </p:cNvSpPr>
          <p:nvPr>
            <p:ph type="ctrTitle"/>
          </p:nvPr>
        </p:nvSpPr>
        <p:spPr>
          <a:xfrm>
            <a:off x="76200" y="1514475"/>
            <a:ext cx="12039600" cy="4352925"/>
          </a:xfrm>
        </p:spPr>
        <p:txBody>
          <a:bodyPr/>
          <a:lstStyle/>
          <a:p>
            <a:r>
              <a:rPr lang="en-US" altLang="en-US"/>
              <a:t>For waters shall burst forth </a:t>
            </a:r>
            <a:br>
              <a:rPr lang="en-US" altLang="en-US"/>
            </a:br>
            <a:r>
              <a:rPr lang="en-US" altLang="en-US"/>
              <a:t>and gladden ev’rything </a:t>
            </a:r>
            <a:br>
              <a:rPr lang="en-US" altLang="en-US"/>
            </a:br>
            <a:r>
              <a:rPr lang="en-US" altLang="en-US"/>
              <a:t>that grows.</a:t>
            </a:r>
          </a:p>
        </p:txBody>
      </p:sp>
      <p:sp>
        <p:nvSpPr>
          <p:cNvPr id="6" name="Text Placeholder 5">
            <a:extLst>
              <a:ext uri="{FF2B5EF4-FFF2-40B4-BE49-F238E27FC236}">
                <a16:creationId xmlns:a16="http://schemas.microsoft.com/office/drawing/2014/main" id="{6F3A62B1-4CDF-4CF0-BFD3-1053FC1FD1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8930" name="Title 1">
            <a:extLst>
              <a:ext uri="{FF2B5EF4-FFF2-40B4-BE49-F238E27FC236}">
                <a16:creationId xmlns:a16="http://schemas.microsoft.com/office/drawing/2014/main" id="{D7CDA980-5EAA-439E-8771-973E7A0079D1}"/>
              </a:ext>
            </a:extLst>
          </p:cNvPr>
          <p:cNvSpPr>
            <a:spLocks noGrp="1"/>
          </p:cNvSpPr>
          <p:nvPr>
            <p:ph type="ctrTitle"/>
          </p:nvPr>
        </p:nvSpPr>
        <p:spPr>
          <a:xfrm>
            <a:off x="76200" y="1514475"/>
            <a:ext cx="12039600" cy="4352925"/>
          </a:xfrm>
        </p:spPr>
        <p:txBody>
          <a:bodyPr/>
          <a:lstStyle/>
          <a:p>
            <a:r>
              <a:rPr lang="en-US" altLang="en-US"/>
              <a:t>Then the dead in Christ </a:t>
            </a:r>
            <a:br>
              <a:rPr lang="en-US" altLang="en-US"/>
            </a:br>
            <a:r>
              <a:rPr lang="en-US" altLang="en-US"/>
              <a:t>shall rise, God will </a:t>
            </a:r>
            <a:br>
              <a:rPr lang="en-US" altLang="en-US"/>
            </a:br>
            <a:r>
              <a:rPr lang="en-US" altLang="en-US"/>
              <a:t>awaken His own. </a:t>
            </a:r>
          </a:p>
        </p:txBody>
      </p:sp>
      <p:sp>
        <p:nvSpPr>
          <p:cNvPr id="3" name="Text Placeholder 2">
            <a:extLst>
              <a:ext uri="{FF2B5EF4-FFF2-40B4-BE49-F238E27FC236}">
                <a16:creationId xmlns:a16="http://schemas.microsoft.com/office/drawing/2014/main" id="{C35A518B-6865-4DA4-AB78-DE643F7E21D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9954" name="Title 1">
            <a:extLst>
              <a:ext uri="{FF2B5EF4-FFF2-40B4-BE49-F238E27FC236}">
                <a16:creationId xmlns:a16="http://schemas.microsoft.com/office/drawing/2014/main" id="{179FE4C7-B590-4310-A5C5-2C49DA4B7A52}"/>
              </a:ext>
            </a:extLst>
          </p:cNvPr>
          <p:cNvSpPr>
            <a:spLocks noGrp="1"/>
          </p:cNvSpPr>
          <p:nvPr>
            <p:ph type="ctrTitle"/>
          </p:nvPr>
        </p:nvSpPr>
        <p:spPr>
          <a:xfrm>
            <a:off x="76200" y="1514475"/>
            <a:ext cx="12039600" cy="4352925"/>
          </a:xfrm>
        </p:spPr>
        <p:txBody>
          <a:bodyPr/>
          <a:lstStyle/>
          <a:p>
            <a:r>
              <a:rPr lang="en-US" altLang="en-US"/>
              <a:t>Together we shall reign </a:t>
            </a:r>
            <a:br>
              <a:rPr lang="en-US" altLang="en-US"/>
            </a:br>
            <a:r>
              <a:rPr lang="en-US" altLang="en-US"/>
              <a:t>on earth before </a:t>
            </a:r>
            <a:br>
              <a:rPr lang="en-US" altLang="en-US"/>
            </a:br>
            <a:r>
              <a:rPr lang="en-US" altLang="en-US"/>
              <a:t>Christ’s glorious throne. </a:t>
            </a:r>
          </a:p>
        </p:txBody>
      </p:sp>
      <p:sp>
        <p:nvSpPr>
          <p:cNvPr id="6" name="Text Placeholder 5">
            <a:extLst>
              <a:ext uri="{FF2B5EF4-FFF2-40B4-BE49-F238E27FC236}">
                <a16:creationId xmlns:a16="http://schemas.microsoft.com/office/drawing/2014/main" id="{0413F0F3-407C-4975-B9BA-609DF059B6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0978" name="Title 1">
            <a:extLst>
              <a:ext uri="{FF2B5EF4-FFF2-40B4-BE49-F238E27FC236}">
                <a16:creationId xmlns:a16="http://schemas.microsoft.com/office/drawing/2014/main" id="{BBA24196-8691-4C02-B995-2B8F9E87E29B}"/>
              </a:ext>
            </a:extLst>
          </p:cNvPr>
          <p:cNvSpPr>
            <a:spLocks noGrp="1"/>
          </p:cNvSpPr>
          <p:nvPr>
            <p:ph type="ctrTitle"/>
          </p:nvPr>
        </p:nvSpPr>
        <p:spPr>
          <a:xfrm>
            <a:off x="76200" y="1514475"/>
            <a:ext cx="12039600" cy="4352925"/>
          </a:xfrm>
        </p:spPr>
        <p:txBody>
          <a:bodyPr/>
          <a:lstStyle/>
          <a:p>
            <a:r>
              <a:rPr lang="en-US" altLang="en-US"/>
              <a:t>All the earth at last shall know, </a:t>
            </a:r>
            <a:br>
              <a:rPr lang="en-US" altLang="en-US"/>
            </a:br>
            <a:r>
              <a:rPr lang="en-US" altLang="en-US"/>
              <a:t>all of the nations shall see </a:t>
            </a:r>
          </a:p>
        </p:txBody>
      </p:sp>
      <p:sp>
        <p:nvSpPr>
          <p:cNvPr id="6" name="Text Placeholder 5">
            <a:extLst>
              <a:ext uri="{FF2B5EF4-FFF2-40B4-BE49-F238E27FC236}">
                <a16:creationId xmlns:a16="http://schemas.microsoft.com/office/drawing/2014/main" id="{8BA65205-1317-4B66-B0B5-7EEF62A6FC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02" name="Title 1">
            <a:extLst>
              <a:ext uri="{FF2B5EF4-FFF2-40B4-BE49-F238E27FC236}">
                <a16:creationId xmlns:a16="http://schemas.microsoft.com/office/drawing/2014/main" id="{325E1E7C-5609-457C-B741-464B1C1DCB1E}"/>
              </a:ext>
            </a:extLst>
          </p:cNvPr>
          <p:cNvSpPr>
            <a:spLocks noGrp="1"/>
          </p:cNvSpPr>
          <p:nvPr>
            <p:ph type="ctrTitle"/>
          </p:nvPr>
        </p:nvSpPr>
        <p:spPr>
          <a:xfrm>
            <a:off x="76200" y="1514475"/>
            <a:ext cx="12039600" cy="4352925"/>
          </a:xfrm>
        </p:spPr>
        <p:txBody>
          <a:bodyPr/>
          <a:lstStyle/>
          <a:p>
            <a:r>
              <a:rPr lang="en-US" altLang="en-US"/>
              <a:t>An age of love and joy and light </a:t>
            </a:r>
            <a:br>
              <a:rPr lang="en-US" altLang="en-US"/>
            </a:br>
            <a:r>
              <a:rPr lang="en-US" altLang="en-US"/>
              <a:t>and peace and harmony.</a:t>
            </a:r>
          </a:p>
        </p:txBody>
      </p:sp>
      <p:sp>
        <p:nvSpPr>
          <p:cNvPr id="6" name="Text Placeholder 5">
            <a:extLst>
              <a:ext uri="{FF2B5EF4-FFF2-40B4-BE49-F238E27FC236}">
                <a16:creationId xmlns:a16="http://schemas.microsoft.com/office/drawing/2014/main" id="{4711C6EC-42A7-481A-BDEB-F1161FE7C7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5858" name="Title 1">
            <a:extLst>
              <a:ext uri="{FF2B5EF4-FFF2-40B4-BE49-F238E27FC236}">
                <a16:creationId xmlns:a16="http://schemas.microsoft.com/office/drawing/2014/main" id="{75E4F904-5F1E-44B4-897D-7E1B9B56F122}"/>
              </a:ext>
            </a:extLst>
          </p:cNvPr>
          <p:cNvSpPr>
            <a:spLocks noGrp="1"/>
          </p:cNvSpPr>
          <p:nvPr>
            <p:ph type="ctrTitle"/>
          </p:nvPr>
        </p:nvSpPr>
        <p:spPr>
          <a:xfrm>
            <a:off x="914400" y="1895475"/>
            <a:ext cx="10363200" cy="3362325"/>
          </a:xfrm>
        </p:spPr>
        <p:txBody>
          <a:bodyPr/>
          <a:lstStyle/>
          <a:p>
            <a:pPr>
              <a:defRPr/>
            </a:pPr>
            <a:r>
              <a:rPr lang="en-US" altLang="x-none"/>
              <a:t>Our Thanks, </a:t>
            </a:r>
            <a:br>
              <a:rPr lang="en-US" altLang="x-none"/>
            </a:br>
            <a:r>
              <a:rPr lang="en-US" altLang="x-none"/>
              <a:t>O God, for Parents</a:t>
            </a:r>
            <a:endParaRPr lang="en-US" altLang="x-none" dirty="0"/>
          </a:p>
        </p:txBody>
      </p:sp>
      <p:sp>
        <p:nvSpPr>
          <p:cNvPr id="3" name="Text Placeholder 2">
            <a:extLst>
              <a:ext uri="{FF2B5EF4-FFF2-40B4-BE49-F238E27FC236}">
                <a16:creationId xmlns:a16="http://schemas.microsoft.com/office/drawing/2014/main" id="{CE2E6F1E-9C25-43CE-93FD-33CF4A0F5169}"/>
              </a:ext>
            </a:extLst>
          </p:cNvPr>
          <p:cNvSpPr>
            <a:spLocks noGrp="1"/>
          </p:cNvSpPr>
          <p:nvPr>
            <p:ph type="body" sz="quarter" idx="10"/>
          </p:nvPr>
        </p:nvSpPr>
        <p:spPr>
          <a:xfrm>
            <a:off x="914400" y="692150"/>
            <a:ext cx="10363200" cy="831850"/>
          </a:xfrm>
        </p:spPr>
        <p:txBody>
          <a:bodyPr/>
          <a:lstStyle/>
          <a:p>
            <a:pPr>
              <a:defRPr/>
            </a:pPr>
            <a:r>
              <a:rPr lang="en-US" altLang="x-none"/>
              <a:t>Hymn 124</a:t>
            </a:r>
            <a:endParaRPr lang="en-US" dirty="0"/>
          </a:p>
        </p:txBody>
      </p:sp>
      <p:sp>
        <p:nvSpPr>
          <p:cNvPr id="9" name="Text Placeholder 8">
            <a:extLst>
              <a:ext uri="{FF2B5EF4-FFF2-40B4-BE49-F238E27FC236}">
                <a16:creationId xmlns:a16="http://schemas.microsoft.com/office/drawing/2014/main" id="{703C30DF-7C65-42E4-8360-07252A74E66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5074" name="Title 1">
            <a:extLst>
              <a:ext uri="{FF2B5EF4-FFF2-40B4-BE49-F238E27FC236}">
                <a16:creationId xmlns:a16="http://schemas.microsoft.com/office/drawing/2014/main" id="{CB3A2220-2685-40E0-88D5-D2169DC4894D}"/>
              </a:ext>
            </a:extLst>
          </p:cNvPr>
          <p:cNvSpPr>
            <a:spLocks noGrp="1"/>
          </p:cNvSpPr>
          <p:nvPr>
            <p:ph type="ctrTitle"/>
          </p:nvPr>
        </p:nvSpPr>
        <p:spPr>
          <a:xfrm>
            <a:off x="76200" y="1514475"/>
            <a:ext cx="12039600" cy="4352925"/>
          </a:xfrm>
        </p:spPr>
        <p:txBody>
          <a:bodyPr/>
          <a:lstStyle/>
          <a:p>
            <a:r>
              <a:rPr lang="en-US" altLang="en-US"/>
              <a:t>Our thanks, O God, for parents </a:t>
            </a:r>
            <a:br>
              <a:rPr lang="en-US" altLang="en-US"/>
            </a:br>
            <a:r>
              <a:rPr lang="en-US" altLang="en-US"/>
              <a:t>who follow in Your way, </a:t>
            </a:r>
          </a:p>
        </p:txBody>
      </p:sp>
      <p:sp>
        <p:nvSpPr>
          <p:cNvPr id="3" name="Text Placeholder 2">
            <a:extLst>
              <a:ext uri="{FF2B5EF4-FFF2-40B4-BE49-F238E27FC236}">
                <a16:creationId xmlns:a16="http://schemas.microsoft.com/office/drawing/2014/main" id="{B776E574-ADBC-4340-9A7B-A428CE66DDF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Title 1">
            <a:extLst>
              <a:ext uri="{FF2B5EF4-FFF2-40B4-BE49-F238E27FC236}">
                <a16:creationId xmlns:a16="http://schemas.microsoft.com/office/drawing/2014/main" id="{E57C6315-0D48-4821-ADAF-EFDBF598549D}"/>
              </a:ext>
            </a:extLst>
          </p:cNvPr>
          <p:cNvSpPr>
            <a:spLocks noGrp="1"/>
          </p:cNvSpPr>
          <p:nvPr>
            <p:ph type="ctrTitle"/>
          </p:nvPr>
        </p:nvSpPr>
        <p:spPr>
          <a:xfrm>
            <a:off x="76200" y="1514475"/>
            <a:ext cx="12039600" cy="4352925"/>
          </a:xfrm>
        </p:spPr>
        <p:txBody>
          <a:bodyPr/>
          <a:lstStyle/>
          <a:p>
            <a:r>
              <a:rPr lang="en-US" altLang="en-US"/>
              <a:t>And who, with glad </a:t>
            </a:r>
            <a:br>
              <a:rPr lang="en-US" altLang="en-US"/>
            </a:br>
            <a:r>
              <a:rPr lang="en-US" altLang="en-US"/>
              <a:t>and trusting hearts, </a:t>
            </a:r>
            <a:br>
              <a:rPr lang="en-US" altLang="en-US"/>
            </a:br>
            <a:r>
              <a:rPr lang="en-US" altLang="en-US"/>
              <a:t>exalt You ev’ry day.</a:t>
            </a:r>
          </a:p>
        </p:txBody>
      </p:sp>
      <p:sp>
        <p:nvSpPr>
          <p:cNvPr id="6" name="Text Placeholder 5">
            <a:extLst>
              <a:ext uri="{FF2B5EF4-FFF2-40B4-BE49-F238E27FC236}">
                <a16:creationId xmlns:a16="http://schemas.microsoft.com/office/drawing/2014/main" id="{33DE0E7C-EEC5-41A0-8693-D1C9CED53A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7122" name="Title 1">
            <a:extLst>
              <a:ext uri="{FF2B5EF4-FFF2-40B4-BE49-F238E27FC236}">
                <a16:creationId xmlns:a16="http://schemas.microsoft.com/office/drawing/2014/main" id="{F79078E1-59BF-489C-ADFB-48D2C1B45317}"/>
              </a:ext>
            </a:extLst>
          </p:cNvPr>
          <p:cNvSpPr>
            <a:spLocks noGrp="1"/>
          </p:cNvSpPr>
          <p:nvPr>
            <p:ph type="ctrTitle"/>
          </p:nvPr>
        </p:nvSpPr>
        <p:spPr>
          <a:xfrm>
            <a:off x="76200" y="1514475"/>
            <a:ext cx="12039600" cy="4352925"/>
          </a:xfrm>
        </p:spPr>
        <p:txBody>
          <a:bodyPr/>
          <a:lstStyle/>
          <a:p>
            <a:r>
              <a:rPr lang="en-US" altLang="en-US"/>
              <a:t>Our thanks, O God, for parents </a:t>
            </a:r>
            <a:br>
              <a:rPr lang="en-US" altLang="en-US"/>
            </a:br>
            <a:r>
              <a:rPr lang="en-US" altLang="en-US"/>
              <a:t>who show, by word and deed, </a:t>
            </a:r>
          </a:p>
        </p:txBody>
      </p:sp>
      <p:sp>
        <p:nvSpPr>
          <p:cNvPr id="3" name="Text Placeholder 2">
            <a:extLst>
              <a:ext uri="{FF2B5EF4-FFF2-40B4-BE49-F238E27FC236}">
                <a16:creationId xmlns:a16="http://schemas.microsoft.com/office/drawing/2014/main" id="{B9FC7ADF-3163-43C6-9F4F-32DA16DD317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8146" name="Title 1">
            <a:extLst>
              <a:ext uri="{FF2B5EF4-FFF2-40B4-BE49-F238E27FC236}">
                <a16:creationId xmlns:a16="http://schemas.microsoft.com/office/drawing/2014/main" id="{46EC6E5C-56EB-4D32-B43A-F4EA5E5882D1}"/>
              </a:ext>
            </a:extLst>
          </p:cNvPr>
          <p:cNvSpPr>
            <a:spLocks noGrp="1"/>
          </p:cNvSpPr>
          <p:nvPr>
            <p:ph type="ctrTitle"/>
          </p:nvPr>
        </p:nvSpPr>
        <p:spPr>
          <a:xfrm>
            <a:off x="76200" y="1514475"/>
            <a:ext cx="12039600" cy="4352925"/>
          </a:xfrm>
        </p:spPr>
        <p:txBody>
          <a:bodyPr/>
          <a:lstStyle/>
          <a:p>
            <a:r>
              <a:rPr lang="en-US" altLang="en-US"/>
              <a:t>Commitment to Your </a:t>
            </a:r>
            <a:br>
              <a:rPr lang="en-US" altLang="en-US"/>
            </a:br>
            <a:r>
              <a:rPr lang="en-US" altLang="en-US"/>
              <a:t>will and plan, and </a:t>
            </a:r>
            <a:br>
              <a:rPr lang="en-US" altLang="en-US"/>
            </a:br>
            <a:r>
              <a:rPr lang="en-US" altLang="en-US"/>
              <a:t>Your commandments heed.</a:t>
            </a:r>
          </a:p>
        </p:txBody>
      </p:sp>
      <p:sp>
        <p:nvSpPr>
          <p:cNvPr id="6" name="Text Placeholder 5">
            <a:extLst>
              <a:ext uri="{FF2B5EF4-FFF2-40B4-BE49-F238E27FC236}">
                <a16:creationId xmlns:a16="http://schemas.microsoft.com/office/drawing/2014/main" id="{3EA91750-3A34-4333-A7BC-3136A9D707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9170" name="Title 1">
            <a:extLst>
              <a:ext uri="{FF2B5EF4-FFF2-40B4-BE49-F238E27FC236}">
                <a16:creationId xmlns:a16="http://schemas.microsoft.com/office/drawing/2014/main" id="{23DD6F0E-E94F-49F4-A9D0-FF634C28E861}"/>
              </a:ext>
            </a:extLst>
          </p:cNvPr>
          <p:cNvSpPr>
            <a:spLocks noGrp="1"/>
          </p:cNvSpPr>
          <p:nvPr>
            <p:ph type="ctrTitle"/>
          </p:nvPr>
        </p:nvSpPr>
        <p:spPr>
          <a:xfrm>
            <a:off x="76200" y="1514475"/>
            <a:ext cx="12039600" cy="4352925"/>
          </a:xfrm>
        </p:spPr>
        <p:txBody>
          <a:bodyPr/>
          <a:lstStyle/>
          <a:p>
            <a:r>
              <a:rPr lang="en-US" altLang="en-US"/>
              <a:t>Our thanks, O God, for parents </a:t>
            </a:r>
            <a:br>
              <a:rPr lang="en-US" altLang="en-US"/>
            </a:br>
            <a:r>
              <a:rPr lang="en-US" altLang="en-US"/>
              <a:t>who on their knees in prayer, </a:t>
            </a:r>
          </a:p>
        </p:txBody>
      </p:sp>
      <p:sp>
        <p:nvSpPr>
          <p:cNvPr id="3" name="Text Placeholder 2">
            <a:extLst>
              <a:ext uri="{FF2B5EF4-FFF2-40B4-BE49-F238E27FC236}">
                <a16:creationId xmlns:a16="http://schemas.microsoft.com/office/drawing/2014/main" id="{66DB279E-E899-43A9-8050-891DFA7BD2D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0194" name="Title 1">
            <a:extLst>
              <a:ext uri="{FF2B5EF4-FFF2-40B4-BE49-F238E27FC236}">
                <a16:creationId xmlns:a16="http://schemas.microsoft.com/office/drawing/2014/main" id="{D23A2025-0650-4B5A-B6B9-66768E6BDE6B}"/>
              </a:ext>
            </a:extLst>
          </p:cNvPr>
          <p:cNvSpPr>
            <a:spLocks noGrp="1"/>
          </p:cNvSpPr>
          <p:nvPr>
            <p:ph type="ctrTitle"/>
          </p:nvPr>
        </p:nvSpPr>
        <p:spPr>
          <a:xfrm>
            <a:off x="76200" y="1514475"/>
            <a:ext cx="12039600" cy="4352925"/>
          </a:xfrm>
        </p:spPr>
        <p:txBody>
          <a:bodyPr/>
          <a:lstStyle/>
          <a:p>
            <a:r>
              <a:rPr lang="en-US" altLang="en-US"/>
              <a:t>In spite of all life’s </a:t>
            </a:r>
            <a:br>
              <a:rPr lang="en-US" altLang="en-US"/>
            </a:br>
            <a:r>
              <a:rPr lang="en-US" altLang="en-US"/>
              <a:t>toil and care, find strength </a:t>
            </a:r>
            <a:br>
              <a:rPr lang="en-US" altLang="en-US"/>
            </a:br>
            <a:r>
              <a:rPr lang="en-US" altLang="en-US"/>
              <a:t>and wisdom there.</a:t>
            </a:r>
          </a:p>
        </p:txBody>
      </p:sp>
      <p:sp>
        <p:nvSpPr>
          <p:cNvPr id="6" name="Text Placeholder 5">
            <a:extLst>
              <a:ext uri="{FF2B5EF4-FFF2-40B4-BE49-F238E27FC236}">
                <a16:creationId xmlns:a16="http://schemas.microsoft.com/office/drawing/2014/main" id="{87878CA7-B862-47BD-9FC8-2D3400999A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1218" name="Title 1">
            <a:extLst>
              <a:ext uri="{FF2B5EF4-FFF2-40B4-BE49-F238E27FC236}">
                <a16:creationId xmlns:a16="http://schemas.microsoft.com/office/drawing/2014/main" id="{95B566A2-7051-42AD-B1D7-39158DFD2D47}"/>
              </a:ext>
            </a:extLst>
          </p:cNvPr>
          <p:cNvSpPr>
            <a:spLocks noGrp="1"/>
          </p:cNvSpPr>
          <p:nvPr>
            <p:ph type="ctrTitle"/>
          </p:nvPr>
        </p:nvSpPr>
        <p:spPr>
          <a:xfrm>
            <a:off x="76200" y="1514475"/>
            <a:ext cx="12039600" cy="4352925"/>
          </a:xfrm>
        </p:spPr>
        <p:txBody>
          <a:bodyPr/>
          <a:lstStyle/>
          <a:p>
            <a:r>
              <a:rPr lang="en-US" altLang="en-US"/>
              <a:t>How blessed are the children </a:t>
            </a:r>
            <a:br>
              <a:rPr lang="en-US" altLang="en-US"/>
            </a:br>
            <a:r>
              <a:rPr lang="en-US" altLang="en-US"/>
              <a:t>who in their parents see </a:t>
            </a:r>
          </a:p>
        </p:txBody>
      </p:sp>
      <p:sp>
        <p:nvSpPr>
          <p:cNvPr id="3" name="Text Placeholder 2">
            <a:extLst>
              <a:ext uri="{FF2B5EF4-FFF2-40B4-BE49-F238E27FC236}">
                <a16:creationId xmlns:a16="http://schemas.microsoft.com/office/drawing/2014/main" id="{B3A4D073-CE95-47DC-8385-B018EBBEFA3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Title 1">
            <a:extLst>
              <a:ext uri="{FF2B5EF4-FFF2-40B4-BE49-F238E27FC236}">
                <a16:creationId xmlns:a16="http://schemas.microsoft.com/office/drawing/2014/main" id="{B2376D06-8675-4AF4-B522-2B3624DDD818}"/>
              </a:ext>
            </a:extLst>
          </p:cNvPr>
          <p:cNvSpPr>
            <a:spLocks noGrp="1"/>
          </p:cNvSpPr>
          <p:nvPr>
            <p:ph type="ctrTitle"/>
          </p:nvPr>
        </p:nvSpPr>
        <p:spPr>
          <a:xfrm>
            <a:off x="914400" y="1895475"/>
            <a:ext cx="10363200" cy="3362325"/>
          </a:xfrm>
        </p:spPr>
        <p:txBody>
          <a:bodyPr/>
          <a:lstStyle/>
          <a:p>
            <a:pPr>
              <a:defRPr/>
            </a:pPr>
            <a:r>
              <a:rPr lang="en-US" altLang="x-none"/>
              <a:t>The Lord Is My Shepherd</a:t>
            </a:r>
            <a:endParaRPr lang="en-US" altLang="x-none" dirty="0"/>
          </a:p>
        </p:txBody>
      </p:sp>
      <p:sp>
        <p:nvSpPr>
          <p:cNvPr id="3" name="Text Placeholder 2">
            <a:extLst>
              <a:ext uri="{FF2B5EF4-FFF2-40B4-BE49-F238E27FC236}">
                <a16:creationId xmlns:a16="http://schemas.microsoft.com/office/drawing/2014/main" id="{D4A82802-4E8D-4211-9924-1CEEAEC4686D}"/>
              </a:ext>
            </a:extLst>
          </p:cNvPr>
          <p:cNvSpPr>
            <a:spLocks noGrp="1"/>
          </p:cNvSpPr>
          <p:nvPr>
            <p:ph type="body" sz="quarter" idx="10"/>
          </p:nvPr>
        </p:nvSpPr>
        <p:spPr>
          <a:xfrm>
            <a:off x="914400" y="692150"/>
            <a:ext cx="10363200" cy="831850"/>
          </a:xfrm>
        </p:spPr>
        <p:txBody>
          <a:bodyPr/>
          <a:lstStyle/>
          <a:p>
            <a:pPr>
              <a:defRPr/>
            </a:pPr>
            <a:r>
              <a:rPr lang="en-US" altLang="x-none"/>
              <a:t>Hymn 14</a:t>
            </a:r>
            <a:endParaRPr lang="en-US" dirty="0"/>
          </a:p>
        </p:txBody>
      </p:sp>
      <p:sp>
        <p:nvSpPr>
          <p:cNvPr id="5" name="Text Placeholder 4">
            <a:extLst>
              <a:ext uri="{FF2B5EF4-FFF2-40B4-BE49-F238E27FC236}">
                <a16:creationId xmlns:a16="http://schemas.microsoft.com/office/drawing/2014/main" id="{BE2E619F-A751-439D-9417-E78D24BFF0CC}"/>
              </a:ext>
            </a:extLst>
          </p:cNvPr>
          <p:cNvSpPr>
            <a:spLocks noGrp="1"/>
          </p:cNvSpPr>
          <p:nvPr>
            <p:ph type="body" sz="quarter" idx="11"/>
          </p:nvPr>
        </p:nvSpPr>
        <p:spPr>
          <a:xfrm>
            <a:off x="914400" y="4654550"/>
            <a:ext cx="10363200" cy="1060450"/>
          </a:xfrm>
        </p:spPr>
        <p:txBody>
          <a:bodyPr/>
          <a:lstStyle/>
          <a:p>
            <a:pPr>
              <a:defRPr/>
            </a:pPr>
            <a:r>
              <a:rPr lang="en-US" altLang="x-none"/>
              <a:t>(Montgomery)</a:t>
            </a:r>
            <a:endParaRPr lang="en-US" dirty="0"/>
          </a:p>
        </p:txBody>
      </p:sp>
    </p:spTree>
  </p:cSld>
  <p:clrMapOvr>
    <a:masterClrMapping/>
  </p:clrMapOvr>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42" name="Title 1">
            <a:extLst>
              <a:ext uri="{FF2B5EF4-FFF2-40B4-BE49-F238E27FC236}">
                <a16:creationId xmlns:a16="http://schemas.microsoft.com/office/drawing/2014/main" id="{190647B9-AF98-4F25-997A-C2DAD9DFE0B9}"/>
              </a:ext>
            </a:extLst>
          </p:cNvPr>
          <p:cNvSpPr>
            <a:spLocks noGrp="1"/>
          </p:cNvSpPr>
          <p:nvPr>
            <p:ph type="ctrTitle"/>
          </p:nvPr>
        </p:nvSpPr>
        <p:spPr>
          <a:xfrm>
            <a:off x="76200" y="1514475"/>
            <a:ext cx="12039600" cy="4352925"/>
          </a:xfrm>
        </p:spPr>
        <p:txBody>
          <a:bodyPr/>
          <a:lstStyle/>
          <a:p>
            <a:r>
              <a:rPr lang="en-US" altLang="en-US"/>
              <a:t>The tender Fatherlove of God, </a:t>
            </a:r>
            <a:br>
              <a:rPr lang="en-US" altLang="en-US"/>
            </a:br>
            <a:r>
              <a:rPr lang="en-US" altLang="en-US"/>
              <a:t>and true to Him will be.</a:t>
            </a:r>
          </a:p>
        </p:txBody>
      </p:sp>
      <p:sp>
        <p:nvSpPr>
          <p:cNvPr id="6" name="Text Placeholder 5">
            <a:extLst>
              <a:ext uri="{FF2B5EF4-FFF2-40B4-BE49-F238E27FC236}">
                <a16:creationId xmlns:a16="http://schemas.microsoft.com/office/drawing/2014/main" id="{93E65C7E-F7AF-4019-9B7D-EAA5183508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Title 1">
            <a:extLst>
              <a:ext uri="{FF2B5EF4-FFF2-40B4-BE49-F238E27FC236}">
                <a16:creationId xmlns:a16="http://schemas.microsoft.com/office/drawing/2014/main" id="{B8A44064-57D3-4AB4-A575-1608FAA0B83A}"/>
              </a:ext>
            </a:extLst>
          </p:cNvPr>
          <p:cNvSpPr>
            <a:spLocks noGrp="1"/>
          </p:cNvSpPr>
          <p:nvPr>
            <p:ph type="ctrTitle"/>
          </p:nvPr>
        </p:nvSpPr>
        <p:spPr>
          <a:xfrm>
            <a:off x="914400" y="1895475"/>
            <a:ext cx="10363200" cy="3362325"/>
          </a:xfrm>
        </p:spPr>
        <p:txBody>
          <a:bodyPr/>
          <a:lstStyle/>
          <a:p>
            <a:pPr>
              <a:defRPr/>
            </a:pPr>
            <a:r>
              <a:rPr lang="en-US" altLang="x-none"/>
              <a:t>God of Grace and </a:t>
            </a:r>
            <a:br>
              <a:rPr lang="en-US" altLang="x-none"/>
            </a:br>
            <a:r>
              <a:rPr lang="en-US" altLang="x-none"/>
              <a:t>God of Glory</a:t>
            </a:r>
            <a:endParaRPr lang="en-US" altLang="x-none" dirty="0"/>
          </a:p>
        </p:txBody>
      </p:sp>
      <p:sp>
        <p:nvSpPr>
          <p:cNvPr id="3" name="Text Placeholder 2">
            <a:extLst>
              <a:ext uri="{FF2B5EF4-FFF2-40B4-BE49-F238E27FC236}">
                <a16:creationId xmlns:a16="http://schemas.microsoft.com/office/drawing/2014/main" id="{9612C49E-ED12-4869-833E-23A53C759069}"/>
              </a:ext>
            </a:extLst>
          </p:cNvPr>
          <p:cNvSpPr>
            <a:spLocks noGrp="1"/>
          </p:cNvSpPr>
          <p:nvPr>
            <p:ph type="body" sz="quarter" idx="10"/>
          </p:nvPr>
        </p:nvSpPr>
        <p:spPr>
          <a:xfrm>
            <a:off x="914400" y="692150"/>
            <a:ext cx="10363200" cy="831850"/>
          </a:xfrm>
        </p:spPr>
        <p:txBody>
          <a:bodyPr/>
          <a:lstStyle/>
          <a:p>
            <a:pPr>
              <a:defRPr/>
            </a:pPr>
            <a:r>
              <a:rPr lang="en-US" altLang="x-none"/>
              <a:t>Hymn 125</a:t>
            </a:r>
            <a:endParaRPr lang="en-US" dirty="0"/>
          </a:p>
        </p:txBody>
      </p:sp>
      <p:sp>
        <p:nvSpPr>
          <p:cNvPr id="9" name="Text Placeholder 8">
            <a:extLst>
              <a:ext uri="{FF2B5EF4-FFF2-40B4-BE49-F238E27FC236}">
                <a16:creationId xmlns:a16="http://schemas.microsoft.com/office/drawing/2014/main" id="{C4E344B5-418E-4200-B114-5FB5BA43A16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5314" name="Title 1">
            <a:extLst>
              <a:ext uri="{FF2B5EF4-FFF2-40B4-BE49-F238E27FC236}">
                <a16:creationId xmlns:a16="http://schemas.microsoft.com/office/drawing/2014/main" id="{540E26AA-8E3C-482E-8837-4CD5CB805253}"/>
              </a:ext>
            </a:extLst>
          </p:cNvPr>
          <p:cNvSpPr>
            <a:spLocks noGrp="1"/>
          </p:cNvSpPr>
          <p:nvPr>
            <p:ph type="ctrTitle"/>
          </p:nvPr>
        </p:nvSpPr>
        <p:spPr>
          <a:xfrm>
            <a:off x="76200" y="1514475"/>
            <a:ext cx="12039600" cy="4352925"/>
          </a:xfrm>
        </p:spPr>
        <p:txBody>
          <a:bodyPr/>
          <a:lstStyle/>
          <a:p>
            <a:r>
              <a:rPr lang="en-US" altLang="en-US"/>
              <a:t>God of grace </a:t>
            </a:r>
            <a:br>
              <a:rPr lang="en-US" altLang="en-US"/>
            </a:br>
            <a:r>
              <a:rPr lang="en-US" altLang="en-US"/>
              <a:t>and God of glory, </a:t>
            </a:r>
            <a:br>
              <a:rPr lang="en-US" altLang="en-US"/>
            </a:br>
            <a:r>
              <a:rPr lang="en-US" altLang="en-US"/>
              <a:t>on Thy people </a:t>
            </a:r>
            <a:br>
              <a:rPr lang="en-US" altLang="en-US"/>
            </a:br>
            <a:r>
              <a:rPr lang="en-US" altLang="en-US"/>
              <a:t>pour Thy pow’r; </a:t>
            </a:r>
          </a:p>
        </p:txBody>
      </p:sp>
      <p:sp>
        <p:nvSpPr>
          <p:cNvPr id="3" name="Text Placeholder 2">
            <a:extLst>
              <a:ext uri="{FF2B5EF4-FFF2-40B4-BE49-F238E27FC236}">
                <a16:creationId xmlns:a16="http://schemas.microsoft.com/office/drawing/2014/main" id="{02B971A6-91E9-47B2-8727-66FF09F7BFD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6338" name="Title 1">
            <a:extLst>
              <a:ext uri="{FF2B5EF4-FFF2-40B4-BE49-F238E27FC236}">
                <a16:creationId xmlns:a16="http://schemas.microsoft.com/office/drawing/2014/main" id="{E4A4D3EA-B212-4FED-9190-FFE472033255}"/>
              </a:ext>
            </a:extLst>
          </p:cNvPr>
          <p:cNvSpPr>
            <a:spLocks noGrp="1"/>
          </p:cNvSpPr>
          <p:nvPr>
            <p:ph type="ctrTitle"/>
          </p:nvPr>
        </p:nvSpPr>
        <p:spPr>
          <a:xfrm>
            <a:off x="76200" y="1514475"/>
            <a:ext cx="12039600" cy="4352925"/>
          </a:xfrm>
        </p:spPr>
        <p:txBody>
          <a:bodyPr/>
          <a:lstStyle/>
          <a:p>
            <a:r>
              <a:rPr lang="en-US" altLang="en-US"/>
              <a:t>Crown Thine ancient </a:t>
            </a:r>
            <a:br>
              <a:rPr lang="en-US" altLang="en-US"/>
            </a:br>
            <a:r>
              <a:rPr lang="en-US" altLang="en-US"/>
              <a:t>Church’s story; </a:t>
            </a:r>
            <a:br>
              <a:rPr lang="en-US" altLang="en-US"/>
            </a:br>
            <a:r>
              <a:rPr lang="en-US" altLang="en-US"/>
              <a:t>bring her bud </a:t>
            </a:r>
            <a:br>
              <a:rPr lang="en-US" altLang="en-US"/>
            </a:br>
            <a:r>
              <a:rPr lang="en-US" altLang="en-US"/>
              <a:t>to glorious flow’r; </a:t>
            </a:r>
          </a:p>
        </p:txBody>
      </p:sp>
      <p:sp>
        <p:nvSpPr>
          <p:cNvPr id="6" name="Text Placeholder 5">
            <a:extLst>
              <a:ext uri="{FF2B5EF4-FFF2-40B4-BE49-F238E27FC236}">
                <a16:creationId xmlns:a16="http://schemas.microsoft.com/office/drawing/2014/main" id="{A4F23FCF-5AB3-408F-99C6-983F77D12D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7362" name="Title 1">
            <a:extLst>
              <a:ext uri="{FF2B5EF4-FFF2-40B4-BE49-F238E27FC236}">
                <a16:creationId xmlns:a16="http://schemas.microsoft.com/office/drawing/2014/main" id="{32671AB4-6420-4F17-B544-34F457C6D3D6}"/>
              </a:ext>
            </a:extLst>
          </p:cNvPr>
          <p:cNvSpPr>
            <a:spLocks noGrp="1"/>
          </p:cNvSpPr>
          <p:nvPr>
            <p:ph type="ctrTitle"/>
          </p:nvPr>
        </p:nvSpPr>
        <p:spPr>
          <a:xfrm>
            <a:off x="76200" y="1514475"/>
            <a:ext cx="12039600" cy="4352925"/>
          </a:xfrm>
        </p:spPr>
        <p:txBody>
          <a:bodyPr/>
          <a:lstStyle/>
          <a:p>
            <a:r>
              <a:rPr lang="en-US" altLang="en-US"/>
              <a:t>Grant us wisdom; </a:t>
            </a:r>
            <a:br>
              <a:rPr lang="en-US" altLang="en-US"/>
            </a:br>
            <a:r>
              <a:rPr lang="en-US" altLang="en-US"/>
              <a:t>grant us courage, </a:t>
            </a:r>
            <a:br>
              <a:rPr lang="en-US" altLang="en-US"/>
            </a:br>
            <a:r>
              <a:rPr lang="en-US" altLang="en-US"/>
              <a:t>for the facing of this hour,</a:t>
            </a:r>
            <a:br>
              <a:rPr lang="en-US" altLang="en-US"/>
            </a:br>
            <a:r>
              <a:rPr lang="en-US" altLang="en-US"/>
              <a:t>for the facing of this hour. </a:t>
            </a:r>
          </a:p>
        </p:txBody>
      </p:sp>
      <p:sp>
        <p:nvSpPr>
          <p:cNvPr id="6" name="Text Placeholder 5">
            <a:extLst>
              <a:ext uri="{FF2B5EF4-FFF2-40B4-BE49-F238E27FC236}">
                <a16:creationId xmlns:a16="http://schemas.microsoft.com/office/drawing/2014/main" id="{82005A09-497D-45C0-A96B-9058217EBF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8386" name="Title 1">
            <a:extLst>
              <a:ext uri="{FF2B5EF4-FFF2-40B4-BE49-F238E27FC236}">
                <a16:creationId xmlns:a16="http://schemas.microsoft.com/office/drawing/2014/main" id="{2BEB2E12-35FD-40B8-AE08-FE79661887BB}"/>
              </a:ext>
            </a:extLst>
          </p:cNvPr>
          <p:cNvSpPr>
            <a:spLocks noGrp="1"/>
          </p:cNvSpPr>
          <p:nvPr>
            <p:ph type="ctrTitle"/>
          </p:nvPr>
        </p:nvSpPr>
        <p:spPr>
          <a:xfrm>
            <a:off x="76200" y="1514475"/>
            <a:ext cx="12039600" cy="4352925"/>
          </a:xfrm>
        </p:spPr>
        <p:txBody>
          <a:bodyPr/>
          <a:lstStyle/>
          <a:p>
            <a:r>
              <a:rPr lang="en-US" altLang="en-US"/>
              <a:t>Lo! The hosts of </a:t>
            </a:r>
            <a:br>
              <a:rPr lang="en-US" altLang="en-US"/>
            </a:br>
            <a:r>
              <a:rPr lang="en-US" altLang="en-US"/>
              <a:t>evil ‘round us </a:t>
            </a:r>
            <a:br>
              <a:rPr lang="en-US" altLang="en-US"/>
            </a:br>
            <a:r>
              <a:rPr lang="en-US" altLang="en-US"/>
              <a:t>scorn Thy Christ, </a:t>
            </a:r>
            <a:br>
              <a:rPr lang="en-US" altLang="en-US"/>
            </a:br>
            <a:r>
              <a:rPr lang="en-US" altLang="en-US"/>
              <a:t>assail His ways!</a:t>
            </a:r>
          </a:p>
        </p:txBody>
      </p:sp>
      <p:sp>
        <p:nvSpPr>
          <p:cNvPr id="3" name="Text Placeholder 2">
            <a:extLst>
              <a:ext uri="{FF2B5EF4-FFF2-40B4-BE49-F238E27FC236}">
                <a16:creationId xmlns:a16="http://schemas.microsoft.com/office/drawing/2014/main" id="{556532E6-8BF6-4216-AB72-7274A87DD45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9410" name="Title 1">
            <a:extLst>
              <a:ext uri="{FF2B5EF4-FFF2-40B4-BE49-F238E27FC236}">
                <a16:creationId xmlns:a16="http://schemas.microsoft.com/office/drawing/2014/main" id="{BDADD7F4-7BC3-4F22-B78F-626BD10634FD}"/>
              </a:ext>
            </a:extLst>
          </p:cNvPr>
          <p:cNvSpPr>
            <a:spLocks noGrp="1"/>
          </p:cNvSpPr>
          <p:nvPr>
            <p:ph type="ctrTitle"/>
          </p:nvPr>
        </p:nvSpPr>
        <p:spPr>
          <a:xfrm>
            <a:off x="76200" y="1514475"/>
            <a:ext cx="12039600" cy="4352925"/>
          </a:xfrm>
        </p:spPr>
        <p:txBody>
          <a:bodyPr/>
          <a:lstStyle/>
          <a:p>
            <a:r>
              <a:rPr lang="en-US" altLang="en-US"/>
              <a:t> From the fears </a:t>
            </a:r>
            <a:br>
              <a:rPr lang="en-US" altLang="en-US"/>
            </a:br>
            <a:r>
              <a:rPr lang="en-US" altLang="en-US"/>
              <a:t>that long have bound us, </a:t>
            </a:r>
            <a:br>
              <a:rPr lang="en-US" altLang="en-US"/>
            </a:br>
            <a:r>
              <a:rPr lang="en-US" altLang="en-US"/>
              <a:t>free our hearts </a:t>
            </a:r>
            <a:br>
              <a:rPr lang="en-US" altLang="en-US"/>
            </a:br>
            <a:r>
              <a:rPr lang="en-US" altLang="en-US"/>
              <a:t>to faith and praise. </a:t>
            </a:r>
          </a:p>
        </p:txBody>
      </p:sp>
      <p:sp>
        <p:nvSpPr>
          <p:cNvPr id="6" name="Text Placeholder 5">
            <a:extLst>
              <a:ext uri="{FF2B5EF4-FFF2-40B4-BE49-F238E27FC236}">
                <a16:creationId xmlns:a16="http://schemas.microsoft.com/office/drawing/2014/main" id="{097F85BD-7191-44D6-9F67-547E236F45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0434" name="Title 1">
            <a:extLst>
              <a:ext uri="{FF2B5EF4-FFF2-40B4-BE49-F238E27FC236}">
                <a16:creationId xmlns:a16="http://schemas.microsoft.com/office/drawing/2014/main" id="{86FB498B-4833-476F-8433-E00FE98C4D93}"/>
              </a:ext>
            </a:extLst>
          </p:cNvPr>
          <p:cNvSpPr>
            <a:spLocks noGrp="1"/>
          </p:cNvSpPr>
          <p:nvPr>
            <p:ph type="ctrTitle"/>
          </p:nvPr>
        </p:nvSpPr>
        <p:spPr>
          <a:xfrm>
            <a:off x="76200" y="1514475"/>
            <a:ext cx="12039600" cy="4352925"/>
          </a:xfrm>
        </p:spPr>
        <p:txBody>
          <a:bodyPr/>
          <a:lstStyle/>
          <a:p>
            <a:r>
              <a:rPr lang="en-US" altLang="en-US"/>
              <a:t>Grant us wisdom; </a:t>
            </a:r>
            <a:br>
              <a:rPr lang="en-US" altLang="en-US"/>
            </a:br>
            <a:r>
              <a:rPr lang="en-US" altLang="en-US"/>
              <a:t>grant us courage, </a:t>
            </a:r>
            <a:br>
              <a:rPr lang="en-US" altLang="en-US"/>
            </a:br>
            <a:r>
              <a:rPr lang="en-US" altLang="en-US"/>
              <a:t>for the living of these days,</a:t>
            </a:r>
            <a:br>
              <a:rPr lang="en-US" altLang="en-US"/>
            </a:br>
            <a:r>
              <a:rPr lang="en-US" altLang="en-US"/>
              <a:t>for the living of these days. </a:t>
            </a:r>
          </a:p>
        </p:txBody>
      </p:sp>
      <p:sp>
        <p:nvSpPr>
          <p:cNvPr id="6" name="Text Placeholder 5">
            <a:extLst>
              <a:ext uri="{FF2B5EF4-FFF2-40B4-BE49-F238E27FC236}">
                <a16:creationId xmlns:a16="http://schemas.microsoft.com/office/drawing/2014/main" id="{56809BD0-688D-44A1-B2FC-55215E965A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1458" name="Title 1">
            <a:extLst>
              <a:ext uri="{FF2B5EF4-FFF2-40B4-BE49-F238E27FC236}">
                <a16:creationId xmlns:a16="http://schemas.microsoft.com/office/drawing/2014/main" id="{47C065A9-135B-4D4C-8EBF-6E7EA96CC156}"/>
              </a:ext>
            </a:extLst>
          </p:cNvPr>
          <p:cNvSpPr>
            <a:spLocks noGrp="1"/>
          </p:cNvSpPr>
          <p:nvPr>
            <p:ph type="ctrTitle"/>
          </p:nvPr>
        </p:nvSpPr>
        <p:spPr>
          <a:xfrm>
            <a:off x="76200" y="1514475"/>
            <a:ext cx="12039600" cy="4352925"/>
          </a:xfrm>
        </p:spPr>
        <p:txBody>
          <a:bodyPr/>
          <a:lstStyle/>
          <a:p>
            <a:r>
              <a:rPr lang="en-US" altLang="en-US"/>
              <a:t>Set our feet on lofty places; </a:t>
            </a:r>
            <a:br>
              <a:rPr lang="en-US" altLang="en-US"/>
            </a:br>
            <a:r>
              <a:rPr lang="en-US" altLang="en-US"/>
              <a:t>gird our lives that they may be </a:t>
            </a:r>
          </a:p>
        </p:txBody>
      </p:sp>
      <p:sp>
        <p:nvSpPr>
          <p:cNvPr id="3" name="Text Placeholder 2">
            <a:extLst>
              <a:ext uri="{FF2B5EF4-FFF2-40B4-BE49-F238E27FC236}">
                <a16:creationId xmlns:a16="http://schemas.microsoft.com/office/drawing/2014/main" id="{E66D1965-9582-4460-9C39-21FA3D92A79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Title 1">
            <a:extLst>
              <a:ext uri="{FF2B5EF4-FFF2-40B4-BE49-F238E27FC236}">
                <a16:creationId xmlns:a16="http://schemas.microsoft.com/office/drawing/2014/main" id="{257E5D6B-2E21-41C0-9A1C-1CD0C9B6C400}"/>
              </a:ext>
            </a:extLst>
          </p:cNvPr>
          <p:cNvSpPr>
            <a:spLocks noGrp="1"/>
          </p:cNvSpPr>
          <p:nvPr>
            <p:ph type="ctrTitle"/>
          </p:nvPr>
        </p:nvSpPr>
        <p:spPr>
          <a:xfrm>
            <a:off x="76200" y="1514475"/>
            <a:ext cx="12039600" cy="4352925"/>
          </a:xfrm>
        </p:spPr>
        <p:txBody>
          <a:bodyPr/>
          <a:lstStyle/>
          <a:p>
            <a:r>
              <a:rPr lang="en-US" altLang="en-US"/>
              <a:t>The Lord is my Shepherd, </a:t>
            </a:r>
            <a:br>
              <a:rPr lang="en-US" altLang="en-US"/>
            </a:br>
            <a:r>
              <a:rPr lang="en-US" altLang="en-US"/>
              <a:t>no want shall I know; </a:t>
            </a:r>
          </a:p>
        </p:txBody>
      </p:sp>
      <p:sp>
        <p:nvSpPr>
          <p:cNvPr id="3" name="Text Placeholder 2">
            <a:extLst>
              <a:ext uri="{FF2B5EF4-FFF2-40B4-BE49-F238E27FC236}">
                <a16:creationId xmlns:a16="http://schemas.microsoft.com/office/drawing/2014/main" id="{B12CE751-3744-4C64-A031-6ACD6BE5AF2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482" name="Title 1">
            <a:extLst>
              <a:ext uri="{FF2B5EF4-FFF2-40B4-BE49-F238E27FC236}">
                <a16:creationId xmlns:a16="http://schemas.microsoft.com/office/drawing/2014/main" id="{F222A43E-B774-4258-BB8F-FCF6EAFF59EB}"/>
              </a:ext>
            </a:extLst>
          </p:cNvPr>
          <p:cNvSpPr>
            <a:spLocks noGrp="1"/>
          </p:cNvSpPr>
          <p:nvPr>
            <p:ph type="ctrTitle"/>
          </p:nvPr>
        </p:nvSpPr>
        <p:spPr>
          <a:xfrm>
            <a:off x="76200" y="1514475"/>
            <a:ext cx="12039600" cy="4352925"/>
          </a:xfrm>
        </p:spPr>
        <p:txBody>
          <a:bodyPr/>
          <a:lstStyle/>
          <a:p>
            <a:r>
              <a:rPr lang="en-US" altLang="en-US"/>
              <a:t>Armored with </a:t>
            </a:r>
            <a:br>
              <a:rPr lang="en-US" altLang="en-US"/>
            </a:br>
            <a:r>
              <a:rPr lang="en-US" altLang="en-US"/>
              <a:t>all Christlike graces </a:t>
            </a:r>
            <a:br>
              <a:rPr lang="en-US" altLang="en-US"/>
            </a:br>
            <a:r>
              <a:rPr lang="en-US" altLang="en-US"/>
              <a:t>in the fight to set men free. </a:t>
            </a:r>
          </a:p>
        </p:txBody>
      </p:sp>
      <p:sp>
        <p:nvSpPr>
          <p:cNvPr id="6" name="Text Placeholder 5">
            <a:extLst>
              <a:ext uri="{FF2B5EF4-FFF2-40B4-BE49-F238E27FC236}">
                <a16:creationId xmlns:a16="http://schemas.microsoft.com/office/drawing/2014/main" id="{CBB8540E-FBA2-426F-B52B-C6B23BAE47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3506" name="Title 1">
            <a:extLst>
              <a:ext uri="{FF2B5EF4-FFF2-40B4-BE49-F238E27FC236}">
                <a16:creationId xmlns:a16="http://schemas.microsoft.com/office/drawing/2014/main" id="{85B7B1C8-DD59-4C4F-919E-55A6F6E16F01}"/>
              </a:ext>
            </a:extLst>
          </p:cNvPr>
          <p:cNvSpPr>
            <a:spLocks noGrp="1"/>
          </p:cNvSpPr>
          <p:nvPr>
            <p:ph type="ctrTitle"/>
          </p:nvPr>
        </p:nvSpPr>
        <p:spPr>
          <a:xfrm>
            <a:off x="76200" y="1514475"/>
            <a:ext cx="12039600" cy="4352925"/>
          </a:xfrm>
        </p:spPr>
        <p:txBody>
          <a:bodyPr/>
          <a:lstStyle/>
          <a:p>
            <a:r>
              <a:rPr lang="en-US" altLang="en-US"/>
              <a:t>Grant us wisdom; </a:t>
            </a:r>
            <a:br>
              <a:rPr lang="en-US" altLang="en-US"/>
            </a:br>
            <a:r>
              <a:rPr lang="en-US" altLang="en-US"/>
              <a:t>grant us courage, </a:t>
            </a:r>
            <a:br>
              <a:rPr lang="en-US" altLang="en-US"/>
            </a:br>
            <a:r>
              <a:rPr lang="en-US" altLang="en-US"/>
              <a:t>that we fail not man nor Thee, </a:t>
            </a:r>
            <a:br>
              <a:rPr lang="en-US" altLang="en-US"/>
            </a:br>
            <a:r>
              <a:rPr lang="en-US" altLang="en-US"/>
              <a:t>that we fail not man nor Thee. </a:t>
            </a:r>
          </a:p>
        </p:txBody>
      </p:sp>
      <p:sp>
        <p:nvSpPr>
          <p:cNvPr id="6" name="Text Placeholder 5">
            <a:extLst>
              <a:ext uri="{FF2B5EF4-FFF2-40B4-BE49-F238E27FC236}">
                <a16:creationId xmlns:a16="http://schemas.microsoft.com/office/drawing/2014/main" id="{A916DCEB-E4C0-47BD-A582-4347A2A51E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7362" name="Title 1">
            <a:extLst>
              <a:ext uri="{FF2B5EF4-FFF2-40B4-BE49-F238E27FC236}">
                <a16:creationId xmlns:a16="http://schemas.microsoft.com/office/drawing/2014/main" id="{8F98AA63-4E47-4911-8E8A-70F798F5B6AB}"/>
              </a:ext>
            </a:extLst>
          </p:cNvPr>
          <p:cNvSpPr>
            <a:spLocks noGrp="1"/>
          </p:cNvSpPr>
          <p:nvPr>
            <p:ph type="ctrTitle"/>
          </p:nvPr>
        </p:nvSpPr>
        <p:spPr>
          <a:xfrm>
            <a:off x="914400" y="1895475"/>
            <a:ext cx="10363200" cy="3362325"/>
          </a:xfrm>
        </p:spPr>
        <p:txBody>
          <a:bodyPr/>
          <a:lstStyle/>
          <a:p>
            <a:pPr>
              <a:defRPr/>
            </a:pPr>
            <a:r>
              <a:rPr lang="en-US" altLang="x-none"/>
              <a:t>Men and Children Everywhere</a:t>
            </a:r>
            <a:endParaRPr lang="en-US" altLang="x-none" dirty="0"/>
          </a:p>
        </p:txBody>
      </p:sp>
      <p:sp>
        <p:nvSpPr>
          <p:cNvPr id="3" name="Text Placeholder 2">
            <a:extLst>
              <a:ext uri="{FF2B5EF4-FFF2-40B4-BE49-F238E27FC236}">
                <a16:creationId xmlns:a16="http://schemas.microsoft.com/office/drawing/2014/main" id="{9481A212-850C-4708-89D4-A1D0258B40DF}"/>
              </a:ext>
            </a:extLst>
          </p:cNvPr>
          <p:cNvSpPr>
            <a:spLocks noGrp="1"/>
          </p:cNvSpPr>
          <p:nvPr>
            <p:ph type="body" sz="quarter" idx="10"/>
          </p:nvPr>
        </p:nvSpPr>
        <p:spPr>
          <a:xfrm>
            <a:off x="914400" y="692150"/>
            <a:ext cx="10363200" cy="831850"/>
          </a:xfrm>
        </p:spPr>
        <p:txBody>
          <a:bodyPr/>
          <a:lstStyle/>
          <a:p>
            <a:pPr>
              <a:defRPr/>
            </a:pPr>
            <a:r>
              <a:rPr lang="en-US" altLang="x-none"/>
              <a:t>Hymn 126</a:t>
            </a:r>
            <a:endParaRPr lang="en-US" dirty="0"/>
          </a:p>
        </p:txBody>
      </p:sp>
      <p:sp>
        <p:nvSpPr>
          <p:cNvPr id="9" name="Text Placeholder 8">
            <a:extLst>
              <a:ext uri="{FF2B5EF4-FFF2-40B4-BE49-F238E27FC236}">
                <a16:creationId xmlns:a16="http://schemas.microsoft.com/office/drawing/2014/main" id="{949C8CCF-B878-4D12-BDEC-A593A997EBE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6578" name="Title 1">
            <a:extLst>
              <a:ext uri="{FF2B5EF4-FFF2-40B4-BE49-F238E27FC236}">
                <a16:creationId xmlns:a16="http://schemas.microsoft.com/office/drawing/2014/main" id="{1D8FCB0A-0894-49EF-9B6E-185F1E9D90C8}"/>
              </a:ext>
            </a:extLst>
          </p:cNvPr>
          <p:cNvSpPr>
            <a:spLocks noGrp="1"/>
          </p:cNvSpPr>
          <p:nvPr>
            <p:ph type="ctrTitle"/>
          </p:nvPr>
        </p:nvSpPr>
        <p:spPr>
          <a:xfrm>
            <a:off x="76200" y="1514475"/>
            <a:ext cx="12039600" cy="4352925"/>
          </a:xfrm>
        </p:spPr>
        <p:txBody>
          <a:bodyPr/>
          <a:lstStyle/>
          <a:p>
            <a:r>
              <a:rPr lang="en-US" altLang="en-US"/>
              <a:t>Men and children everywhere, </a:t>
            </a:r>
            <a:br>
              <a:rPr lang="en-US" altLang="en-US"/>
            </a:br>
            <a:r>
              <a:rPr lang="en-US" altLang="en-US"/>
              <a:t>with sweet music fill the air! </a:t>
            </a:r>
          </a:p>
        </p:txBody>
      </p:sp>
      <p:sp>
        <p:nvSpPr>
          <p:cNvPr id="3" name="Text Placeholder 2">
            <a:extLst>
              <a:ext uri="{FF2B5EF4-FFF2-40B4-BE49-F238E27FC236}">
                <a16:creationId xmlns:a16="http://schemas.microsoft.com/office/drawing/2014/main" id="{3040AF4C-322D-496D-8A56-D27FAE760F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7602" name="Title 1">
            <a:extLst>
              <a:ext uri="{FF2B5EF4-FFF2-40B4-BE49-F238E27FC236}">
                <a16:creationId xmlns:a16="http://schemas.microsoft.com/office/drawing/2014/main" id="{6D268061-0B88-4D54-9F1E-BFD614F96FD7}"/>
              </a:ext>
            </a:extLst>
          </p:cNvPr>
          <p:cNvSpPr>
            <a:spLocks noGrp="1"/>
          </p:cNvSpPr>
          <p:nvPr>
            <p:ph type="ctrTitle"/>
          </p:nvPr>
        </p:nvSpPr>
        <p:spPr>
          <a:xfrm>
            <a:off x="76200" y="1514475"/>
            <a:ext cx="12039600" cy="4352925"/>
          </a:xfrm>
        </p:spPr>
        <p:txBody>
          <a:bodyPr/>
          <a:lstStyle/>
          <a:p>
            <a:r>
              <a:rPr lang="en-US" altLang="en-US"/>
              <a:t>Nations, come, your voices raise </a:t>
            </a:r>
            <a:br>
              <a:rPr lang="en-US" altLang="en-US"/>
            </a:br>
            <a:r>
              <a:rPr lang="en-US" altLang="en-US"/>
              <a:t>to the Lord in hymns of praise! </a:t>
            </a:r>
          </a:p>
        </p:txBody>
      </p:sp>
      <p:sp>
        <p:nvSpPr>
          <p:cNvPr id="6" name="Text Placeholder 5">
            <a:extLst>
              <a:ext uri="{FF2B5EF4-FFF2-40B4-BE49-F238E27FC236}">
                <a16:creationId xmlns:a16="http://schemas.microsoft.com/office/drawing/2014/main" id="{46182DB0-E8F9-479C-9538-130941B212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9650" name="Title 1">
            <a:extLst>
              <a:ext uri="{FF2B5EF4-FFF2-40B4-BE49-F238E27FC236}">
                <a16:creationId xmlns:a16="http://schemas.microsoft.com/office/drawing/2014/main" id="{813297C0-FDD7-450A-A21A-AA6090052774}"/>
              </a:ext>
            </a:extLst>
          </p:cNvPr>
          <p:cNvSpPr>
            <a:spLocks noGrp="1"/>
          </p:cNvSpPr>
          <p:nvPr>
            <p:ph type="ctrTitle"/>
          </p:nvPr>
        </p:nvSpPr>
        <p:spPr>
          <a:xfrm>
            <a:off x="76200" y="1514475"/>
            <a:ext cx="12039600" cy="4352925"/>
          </a:xfrm>
        </p:spPr>
        <p:txBody>
          <a:bodyPr/>
          <a:lstStyle/>
          <a:p>
            <a:r>
              <a:rPr lang="en-US" altLang="en-US"/>
              <a:t>Join the angel song; </a:t>
            </a:r>
            <a:br>
              <a:rPr lang="en-US" altLang="en-US"/>
            </a:br>
            <a:r>
              <a:rPr lang="en-US" altLang="en-US"/>
              <a:t>all the worlds to Him belong!</a:t>
            </a:r>
          </a:p>
        </p:txBody>
      </p:sp>
      <p:sp>
        <p:nvSpPr>
          <p:cNvPr id="6" name="Text Placeholder 5">
            <a:extLst>
              <a:ext uri="{FF2B5EF4-FFF2-40B4-BE49-F238E27FC236}">
                <a16:creationId xmlns:a16="http://schemas.microsoft.com/office/drawing/2014/main" id="{420F2B7D-A141-4FCC-AD76-3B95DEDAB7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0674" name="Title 1">
            <a:extLst>
              <a:ext uri="{FF2B5EF4-FFF2-40B4-BE49-F238E27FC236}">
                <a16:creationId xmlns:a16="http://schemas.microsoft.com/office/drawing/2014/main" id="{06782658-7F21-4DF2-B12E-74BFA6AFBED6}"/>
              </a:ext>
            </a:extLst>
          </p:cNvPr>
          <p:cNvSpPr>
            <a:spLocks noGrp="1"/>
          </p:cNvSpPr>
          <p:nvPr>
            <p:ph type="ctrTitle"/>
          </p:nvPr>
        </p:nvSpPr>
        <p:spPr>
          <a:xfrm>
            <a:off x="76200" y="1514475"/>
            <a:ext cx="12039600" cy="4352925"/>
          </a:xfrm>
        </p:spPr>
        <p:txBody>
          <a:bodyPr/>
          <a:lstStyle/>
          <a:p>
            <a:r>
              <a:rPr lang="en-US" altLang="en-US"/>
              <a:t>Holy, holy, </a:t>
            </a:r>
            <a:br>
              <a:rPr lang="en-US" altLang="en-US"/>
            </a:br>
            <a:r>
              <a:rPr lang="en-US" altLang="en-US"/>
              <a:t>to our God all glory be!</a:t>
            </a:r>
          </a:p>
        </p:txBody>
      </p:sp>
      <p:sp>
        <p:nvSpPr>
          <p:cNvPr id="3" name="Text Placeholder 2">
            <a:extLst>
              <a:ext uri="{FF2B5EF4-FFF2-40B4-BE49-F238E27FC236}">
                <a16:creationId xmlns:a16="http://schemas.microsoft.com/office/drawing/2014/main" id="{8B2B0E70-3F1A-4481-8B2B-42DD46AB07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1698" name="Title 1">
            <a:extLst>
              <a:ext uri="{FF2B5EF4-FFF2-40B4-BE49-F238E27FC236}">
                <a16:creationId xmlns:a16="http://schemas.microsoft.com/office/drawing/2014/main" id="{878CC7BC-AFC9-4260-921D-05113A0527B3}"/>
              </a:ext>
            </a:extLst>
          </p:cNvPr>
          <p:cNvSpPr>
            <a:spLocks noGrp="1"/>
          </p:cNvSpPr>
          <p:nvPr>
            <p:ph type="ctrTitle"/>
          </p:nvPr>
        </p:nvSpPr>
        <p:spPr>
          <a:xfrm>
            <a:off x="76200" y="1514475"/>
            <a:ext cx="12039600" cy="4352925"/>
          </a:xfrm>
        </p:spPr>
        <p:txBody>
          <a:bodyPr/>
          <a:lstStyle/>
          <a:p>
            <a:r>
              <a:rPr lang="en-US" altLang="en-US"/>
              <a:t>Morning, evening, </a:t>
            </a:r>
            <a:br>
              <a:rPr lang="en-US" altLang="en-US"/>
            </a:br>
            <a:r>
              <a:rPr lang="en-US" altLang="en-US"/>
              <a:t>bless His name, skies with </a:t>
            </a:r>
            <a:br>
              <a:rPr lang="en-US" altLang="en-US"/>
            </a:br>
            <a:r>
              <a:rPr lang="en-US" altLang="en-US"/>
              <a:t>crimson clouds aflame, </a:t>
            </a:r>
          </a:p>
        </p:txBody>
      </p:sp>
      <p:sp>
        <p:nvSpPr>
          <p:cNvPr id="3" name="Text Placeholder 2">
            <a:extLst>
              <a:ext uri="{FF2B5EF4-FFF2-40B4-BE49-F238E27FC236}">
                <a16:creationId xmlns:a16="http://schemas.microsoft.com/office/drawing/2014/main" id="{2E37627B-F56D-4708-BF6C-D1EE330B62C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22" name="Title 1">
            <a:extLst>
              <a:ext uri="{FF2B5EF4-FFF2-40B4-BE49-F238E27FC236}">
                <a16:creationId xmlns:a16="http://schemas.microsoft.com/office/drawing/2014/main" id="{0F126A90-F95F-4C6C-A119-6D7EC1044283}"/>
              </a:ext>
            </a:extLst>
          </p:cNvPr>
          <p:cNvSpPr>
            <a:spLocks noGrp="1"/>
          </p:cNvSpPr>
          <p:nvPr>
            <p:ph type="ctrTitle"/>
          </p:nvPr>
        </p:nvSpPr>
        <p:spPr>
          <a:xfrm>
            <a:off x="76200" y="1514475"/>
            <a:ext cx="12039600" cy="4352925"/>
          </a:xfrm>
        </p:spPr>
        <p:txBody>
          <a:bodyPr/>
          <a:lstStyle/>
          <a:p>
            <a:r>
              <a:rPr lang="en-US" altLang="en-US"/>
              <a:t>Rainbow arch, </a:t>
            </a:r>
            <a:br>
              <a:rPr lang="en-US" altLang="en-US"/>
            </a:br>
            <a:r>
              <a:rPr lang="en-US" altLang="en-US"/>
              <a:t>His covenant sign, </a:t>
            </a:r>
            <a:br>
              <a:rPr lang="en-US" altLang="en-US"/>
            </a:br>
            <a:r>
              <a:rPr lang="en-US" altLang="en-US"/>
              <a:t>countless stars </a:t>
            </a:r>
            <a:br>
              <a:rPr lang="en-US" altLang="en-US"/>
            </a:br>
            <a:r>
              <a:rPr lang="en-US" altLang="en-US"/>
              <a:t>by night that shine! </a:t>
            </a:r>
          </a:p>
        </p:txBody>
      </p:sp>
      <p:sp>
        <p:nvSpPr>
          <p:cNvPr id="6" name="Text Placeholder 5">
            <a:extLst>
              <a:ext uri="{FF2B5EF4-FFF2-40B4-BE49-F238E27FC236}">
                <a16:creationId xmlns:a16="http://schemas.microsoft.com/office/drawing/2014/main" id="{440C3F76-F8A9-4EEC-AC7F-D13A3B677A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Title 1">
            <a:extLst>
              <a:ext uri="{FF2B5EF4-FFF2-40B4-BE49-F238E27FC236}">
                <a16:creationId xmlns:a16="http://schemas.microsoft.com/office/drawing/2014/main" id="{59889B03-4D79-4C15-BCDF-C7F037955732}"/>
              </a:ext>
            </a:extLst>
          </p:cNvPr>
          <p:cNvSpPr>
            <a:spLocks noGrp="1"/>
          </p:cNvSpPr>
          <p:nvPr>
            <p:ph type="ctrTitle"/>
          </p:nvPr>
        </p:nvSpPr>
        <p:spPr>
          <a:xfrm>
            <a:off x="76200" y="1514475"/>
            <a:ext cx="12039600" cy="4352925"/>
          </a:xfrm>
        </p:spPr>
        <p:txBody>
          <a:bodyPr/>
          <a:lstStyle/>
          <a:p>
            <a:r>
              <a:rPr lang="en-US" altLang="en-US"/>
              <a:t>I feed in green pastures, </a:t>
            </a:r>
            <a:br>
              <a:rPr lang="en-US" altLang="en-US"/>
            </a:br>
            <a:r>
              <a:rPr lang="en-US" altLang="en-US"/>
              <a:t>safefolded I rest; </a:t>
            </a:r>
          </a:p>
        </p:txBody>
      </p:sp>
      <p:sp>
        <p:nvSpPr>
          <p:cNvPr id="6" name="Text Placeholder 5">
            <a:extLst>
              <a:ext uri="{FF2B5EF4-FFF2-40B4-BE49-F238E27FC236}">
                <a16:creationId xmlns:a16="http://schemas.microsoft.com/office/drawing/2014/main" id="{301D2C55-8D37-456B-95E3-D126EAA7E6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3746" name="Title 1">
            <a:extLst>
              <a:ext uri="{FF2B5EF4-FFF2-40B4-BE49-F238E27FC236}">
                <a16:creationId xmlns:a16="http://schemas.microsoft.com/office/drawing/2014/main" id="{5405C3AF-EA43-4431-91C6-161857B75C4D}"/>
              </a:ext>
            </a:extLst>
          </p:cNvPr>
          <p:cNvSpPr>
            <a:spLocks noGrp="1"/>
          </p:cNvSpPr>
          <p:nvPr>
            <p:ph type="ctrTitle"/>
          </p:nvPr>
        </p:nvSpPr>
        <p:spPr>
          <a:xfrm>
            <a:off x="76200" y="1514475"/>
            <a:ext cx="12039600" cy="4352925"/>
          </a:xfrm>
        </p:spPr>
        <p:txBody>
          <a:bodyPr/>
          <a:lstStyle/>
          <a:p>
            <a:r>
              <a:rPr lang="en-US" altLang="en-US"/>
              <a:t>Through His far domain, </a:t>
            </a:r>
            <a:br>
              <a:rPr lang="en-US" altLang="en-US"/>
            </a:br>
            <a:r>
              <a:rPr lang="en-US" altLang="en-US"/>
              <a:t>love is king </a:t>
            </a:r>
            <a:br>
              <a:rPr lang="en-US" altLang="en-US"/>
            </a:br>
            <a:r>
              <a:rPr lang="en-US" altLang="en-US"/>
              <a:t>where He doth reign!</a:t>
            </a:r>
          </a:p>
        </p:txBody>
      </p:sp>
      <p:sp>
        <p:nvSpPr>
          <p:cNvPr id="6" name="Text Placeholder 5">
            <a:extLst>
              <a:ext uri="{FF2B5EF4-FFF2-40B4-BE49-F238E27FC236}">
                <a16:creationId xmlns:a16="http://schemas.microsoft.com/office/drawing/2014/main" id="{A06091BA-8A91-489E-9B18-9055711440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4770" name="Title 1">
            <a:extLst>
              <a:ext uri="{FF2B5EF4-FFF2-40B4-BE49-F238E27FC236}">
                <a16:creationId xmlns:a16="http://schemas.microsoft.com/office/drawing/2014/main" id="{2C18CEBB-65C5-4FE2-BDCE-574A36818CB4}"/>
              </a:ext>
            </a:extLst>
          </p:cNvPr>
          <p:cNvSpPr>
            <a:spLocks noGrp="1"/>
          </p:cNvSpPr>
          <p:nvPr>
            <p:ph type="ctrTitle"/>
          </p:nvPr>
        </p:nvSpPr>
        <p:spPr>
          <a:xfrm>
            <a:off x="76200" y="1514475"/>
            <a:ext cx="12039600" cy="4352925"/>
          </a:xfrm>
        </p:spPr>
        <p:txBody>
          <a:bodyPr/>
          <a:lstStyle/>
          <a:p>
            <a:r>
              <a:rPr lang="en-US" altLang="en-US"/>
              <a:t>Holy, holy, </a:t>
            </a:r>
            <a:br>
              <a:rPr lang="en-US" altLang="en-US"/>
            </a:br>
            <a:r>
              <a:rPr lang="en-US" altLang="en-US"/>
              <a:t>to our God all glory be!</a:t>
            </a:r>
          </a:p>
        </p:txBody>
      </p:sp>
      <p:sp>
        <p:nvSpPr>
          <p:cNvPr id="3" name="Text Placeholder 2">
            <a:extLst>
              <a:ext uri="{FF2B5EF4-FFF2-40B4-BE49-F238E27FC236}">
                <a16:creationId xmlns:a16="http://schemas.microsoft.com/office/drawing/2014/main" id="{95D5CC31-A200-4FE8-8E8C-5A9049798B3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5794" name="Title 1">
            <a:extLst>
              <a:ext uri="{FF2B5EF4-FFF2-40B4-BE49-F238E27FC236}">
                <a16:creationId xmlns:a16="http://schemas.microsoft.com/office/drawing/2014/main" id="{F81DDDBA-4F10-46E2-AD68-C37B2C682873}"/>
              </a:ext>
            </a:extLst>
          </p:cNvPr>
          <p:cNvSpPr>
            <a:spLocks noGrp="1"/>
          </p:cNvSpPr>
          <p:nvPr>
            <p:ph type="ctrTitle"/>
          </p:nvPr>
        </p:nvSpPr>
        <p:spPr>
          <a:xfrm>
            <a:off x="76200" y="1514475"/>
            <a:ext cx="12039600" cy="4352925"/>
          </a:xfrm>
        </p:spPr>
        <p:txBody>
          <a:bodyPr/>
          <a:lstStyle/>
          <a:p>
            <a:r>
              <a:rPr lang="en-US" altLang="en-US"/>
              <a:t>Storm and flood and </a:t>
            </a:r>
            <a:br>
              <a:rPr lang="en-US" altLang="en-US"/>
            </a:br>
            <a:r>
              <a:rPr lang="en-US" altLang="en-US"/>
              <a:t>ocean’s roar, </a:t>
            </a:r>
            <a:br>
              <a:rPr lang="en-US" altLang="en-US"/>
            </a:br>
            <a:r>
              <a:rPr lang="en-US" altLang="en-US"/>
              <a:t>breakers crashing on the shore, </a:t>
            </a:r>
          </a:p>
        </p:txBody>
      </p:sp>
      <p:sp>
        <p:nvSpPr>
          <p:cNvPr id="3" name="Text Placeholder 2">
            <a:extLst>
              <a:ext uri="{FF2B5EF4-FFF2-40B4-BE49-F238E27FC236}">
                <a16:creationId xmlns:a16="http://schemas.microsoft.com/office/drawing/2014/main" id="{8D07ADDC-3952-4769-A681-796325D1BD1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6818" name="Title 1">
            <a:extLst>
              <a:ext uri="{FF2B5EF4-FFF2-40B4-BE49-F238E27FC236}">
                <a16:creationId xmlns:a16="http://schemas.microsoft.com/office/drawing/2014/main" id="{D200E9EB-7751-4C2B-8D73-671F4131245A}"/>
              </a:ext>
            </a:extLst>
          </p:cNvPr>
          <p:cNvSpPr>
            <a:spLocks noGrp="1"/>
          </p:cNvSpPr>
          <p:nvPr>
            <p:ph type="ctrTitle"/>
          </p:nvPr>
        </p:nvSpPr>
        <p:spPr>
          <a:xfrm>
            <a:off x="76200" y="1514475"/>
            <a:ext cx="12039600" cy="4352925"/>
          </a:xfrm>
        </p:spPr>
        <p:txBody>
          <a:bodyPr/>
          <a:lstStyle/>
          <a:p>
            <a:r>
              <a:rPr lang="en-US" altLang="en-US"/>
              <a:t>Waterfalls that never sleep, </a:t>
            </a:r>
            <a:br>
              <a:rPr lang="en-US" altLang="en-US"/>
            </a:br>
            <a:r>
              <a:rPr lang="en-US" altLang="en-US"/>
              <a:t>towering mountain, </a:t>
            </a:r>
            <a:br>
              <a:rPr lang="en-US" altLang="en-US"/>
            </a:br>
            <a:r>
              <a:rPr lang="en-US" altLang="en-US"/>
              <a:t>canyon deep, </a:t>
            </a:r>
          </a:p>
        </p:txBody>
      </p:sp>
      <p:sp>
        <p:nvSpPr>
          <p:cNvPr id="6" name="Text Placeholder 5">
            <a:extLst>
              <a:ext uri="{FF2B5EF4-FFF2-40B4-BE49-F238E27FC236}">
                <a16:creationId xmlns:a16="http://schemas.microsoft.com/office/drawing/2014/main" id="{2EB1D9F0-4AC2-4DA0-A44B-12729FEFCF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7842" name="Title 1">
            <a:extLst>
              <a:ext uri="{FF2B5EF4-FFF2-40B4-BE49-F238E27FC236}">
                <a16:creationId xmlns:a16="http://schemas.microsoft.com/office/drawing/2014/main" id="{3EAFF964-B792-4B3C-9C16-E51E03982CCF}"/>
              </a:ext>
            </a:extLst>
          </p:cNvPr>
          <p:cNvSpPr>
            <a:spLocks noGrp="1"/>
          </p:cNvSpPr>
          <p:nvPr>
            <p:ph type="ctrTitle"/>
          </p:nvPr>
        </p:nvSpPr>
        <p:spPr>
          <a:xfrm>
            <a:off x="76200" y="1514475"/>
            <a:ext cx="12039600" cy="4352925"/>
          </a:xfrm>
        </p:spPr>
        <p:txBody>
          <a:bodyPr/>
          <a:lstStyle/>
          <a:p>
            <a:r>
              <a:rPr lang="en-US" altLang="en-US"/>
              <a:t>Tell ye forth His might, </a:t>
            </a:r>
            <a:br>
              <a:rPr lang="en-US" altLang="en-US"/>
            </a:br>
            <a:r>
              <a:rPr lang="en-US" altLang="en-US"/>
              <a:t>Lord of life and truth and right!</a:t>
            </a:r>
          </a:p>
        </p:txBody>
      </p:sp>
      <p:sp>
        <p:nvSpPr>
          <p:cNvPr id="6" name="Text Placeholder 5">
            <a:extLst>
              <a:ext uri="{FF2B5EF4-FFF2-40B4-BE49-F238E27FC236}">
                <a16:creationId xmlns:a16="http://schemas.microsoft.com/office/drawing/2014/main" id="{5EB2046E-8DE6-4D22-8BBE-0F59A0C0EA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8866" name="Title 1">
            <a:extLst>
              <a:ext uri="{FF2B5EF4-FFF2-40B4-BE49-F238E27FC236}">
                <a16:creationId xmlns:a16="http://schemas.microsoft.com/office/drawing/2014/main" id="{A0771241-3AE0-452A-AC5C-5A591B46609B}"/>
              </a:ext>
            </a:extLst>
          </p:cNvPr>
          <p:cNvSpPr>
            <a:spLocks noGrp="1"/>
          </p:cNvSpPr>
          <p:nvPr>
            <p:ph type="ctrTitle"/>
          </p:nvPr>
        </p:nvSpPr>
        <p:spPr>
          <a:xfrm>
            <a:off x="76200" y="1514475"/>
            <a:ext cx="12039600" cy="4352925"/>
          </a:xfrm>
        </p:spPr>
        <p:txBody>
          <a:bodyPr/>
          <a:lstStyle/>
          <a:p>
            <a:r>
              <a:rPr lang="en-US" altLang="en-US"/>
              <a:t>Holy, holy, </a:t>
            </a:r>
            <a:br>
              <a:rPr lang="en-US" altLang="en-US"/>
            </a:br>
            <a:r>
              <a:rPr lang="en-US" altLang="en-US"/>
              <a:t>to our God all glory be!</a:t>
            </a:r>
          </a:p>
        </p:txBody>
      </p:sp>
      <p:sp>
        <p:nvSpPr>
          <p:cNvPr id="3" name="Text Placeholder 2">
            <a:extLst>
              <a:ext uri="{FF2B5EF4-FFF2-40B4-BE49-F238E27FC236}">
                <a16:creationId xmlns:a16="http://schemas.microsoft.com/office/drawing/2014/main" id="{A5994FA9-D4F4-4F30-A064-06C6BCCAC10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1698" name="Title 1">
            <a:extLst>
              <a:ext uri="{FF2B5EF4-FFF2-40B4-BE49-F238E27FC236}">
                <a16:creationId xmlns:a16="http://schemas.microsoft.com/office/drawing/2014/main" id="{D9B0B19F-0F65-442D-BE69-044E89749AD8}"/>
              </a:ext>
            </a:extLst>
          </p:cNvPr>
          <p:cNvSpPr>
            <a:spLocks noGrp="1"/>
          </p:cNvSpPr>
          <p:nvPr>
            <p:ph type="ctrTitle"/>
          </p:nvPr>
        </p:nvSpPr>
        <p:spPr>
          <a:xfrm>
            <a:off x="914400" y="1895475"/>
            <a:ext cx="10363200" cy="3362325"/>
          </a:xfrm>
        </p:spPr>
        <p:txBody>
          <a:bodyPr/>
          <a:lstStyle/>
          <a:p>
            <a:pPr>
              <a:defRPr/>
            </a:pPr>
            <a:r>
              <a:rPr lang="en-US" altLang="x-none"/>
              <a:t>We Will Glorify</a:t>
            </a:r>
            <a:endParaRPr lang="en-US" altLang="x-none" dirty="0"/>
          </a:p>
        </p:txBody>
      </p:sp>
      <p:sp>
        <p:nvSpPr>
          <p:cNvPr id="3" name="Text Placeholder 2">
            <a:extLst>
              <a:ext uri="{FF2B5EF4-FFF2-40B4-BE49-F238E27FC236}">
                <a16:creationId xmlns:a16="http://schemas.microsoft.com/office/drawing/2014/main" id="{85C946F2-4DCC-4238-A015-5678D3165771}"/>
              </a:ext>
            </a:extLst>
          </p:cNvPr>
          <p:cNvSpPr>
            <a:spLocks noGrp="1"/>
          </p:cNvSpPr>
          <p:nvPr>
            <p:ph type="body" sz="quarter" idx="10"/>
          </p:nvPr>
        </p:nvSpPr>
        <p:spPr>
          <a:xfrm>
            <a:off x="914400" y="692150"/>
            <a:ext cx="10363200" cy="831850"/>
          </a:xfrm>
        </p:spPr>
        <p:txBody>
          <a:bodyPr/>
          <a:lstStyle/>
          <a:p>
            <a:pPr>
              <a:defRPr/>
            </a:pPr>
            <a:r>
              <a:rPr lang="en-US" altLang="x-none"/>
              <a:t>Hymn 127</a:t>
            </a:r>
            <a:endParaRPr lang="en-US" dirty="0"/>
          </a:p>
        </p:txBody>
      </p:sp>
      <p:sp>
        <p:nvSpPr>
          <p:cNvPr id="9" name="Text Placeholder 8">
            <a:extLst>
              <a:ext uri="{FF2B5EF4-FFF2-40B4-BE49-F238E27FC236}">
                <a16:creationId xmlns:a16="http://schemas.microsoft.com/office/drawing/2014/main" id="{2B7605C9-A5C2-44B3-88F7-F988BD31ED9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1938" name="Title 1">
            <a:extLst>
              <a:ext uri="{FF2B5EF4-FFF2-40B4-BE49-F238E27FC236}">
                <a16:creationId xmlns:a16="http://schemas.microsoft.com/office/drawing/2014/main" id="{1706EA6F-7D1B-401D-A073-E81C0F04571C}"/>
              </a:ext>
            </a:extLst>
          </p:cNvPr>
          <p:cNvSpPr>
            <a:spLocks noGrp="1"/>
          </p:cNvSpPr>
          <p:nvPr>
            <p:ph type="ctrTitle"/>
          </p:nvPr>
        </p:nvSpPr>
        <p:spPr>
          <a:xfrm>
            <a:off x="76200" y="1514475"/>
            <a:ext cx="12039600" cy="4352925"/>
          </a:xfrm>
        </p:spPr>
        <p:txBody>
          <a:bodyPr/>
          <a:lstStyle/>
          <a:p>
            <a:r>
              <a:rPr lang="en-US" altLang="en-US"/>
              <a:t>We will glorify </a:t>
            </a:r>
            <a:br>
              <a:rPr lang="en-US" altLang="en-US"/>
            </a:br>
            <a:r>
              <a:rPr lang="en-US" altLang="en-US"/>
              <a:t>the King of Kings; </a:t>
            </a:r>
            <a:br>
              <a:rPr lang="en-US" altLang="en-US"/>
            </a:br>
            <a:r>
              <a:rPr lang="en-US" altLang="en-US"/>
              <a:t>we will glorify the Lamb. </a:t>
            </a:r>
          </a:p>
        </p:txBody>
      </p:sp>
      <p:sp>
        <p:nvSpPr>
          <p:cNvPr id="3" name="Text Placeholder 2">
            <a:extLst>
              <a:ext uri="{FF2B5EF4-FFF2-40B4-BE49-F238E27FC236}">
                <a16:creationId xmlns:a16="http://schemas.microsoft.com/office/drawing/2014/main" id="{EB7D9228-E7B1-4BBC-9346-B5B48D4B225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62" name="Title 1">
            <a:extLst>
              <a:ext uri="{FF2B5EF4-FFF2-40B4-BE49-F238E27FC236}">
                <a16:creationId xmlns:a16="http://schemas.microsoft.com/office/drawing/2014/main" id="{414C673E-83F8-482E-9A06-6B226E11000F}"/>
              </a:ext>
            </a:extLst>
          </p:cNvPr>
          <p:cNvSpPr>
            <a:spLocks noGrp="1"/>
          </p:cNvSpPr>
          <p:nvPr>
            <p:ph type="ctrTitle"/>
          </p:nvPr>
        </p:nvSpPr>
        <p:spPr>
          <a:xfrm>
            <a:off x="76200" y="1514475"/>
            <a:ext cx="12039600" cy="4352925"/>
          </a:xfrm>
        </p:spPr>
        <p:txBody>
          <a:bodyPr/>
          <a:lstStyle/>
          <a:p>
            <a:r>
              <a:rPr lang="en-US" altLang="en-US"/>
              <a:t>We will glorify </a:t>
            </a:r>
            <a:br>
              <a:rPr lang="en-US" altLang="en-US"/>
            </a:br>
            <a:r>
              <a:rPr lang="en-US" altLang="en-US"/>
              <a:t>the Lord of Lords, </a:t>
            </a:r>
            <a:br>
              <a:rPr lang="en-US" altLang="en-US"/>
            </a:br>
            <a:r>
              <a:rPr lang="en-US" altLang="en-US"/>
              <a:t>who is the great I AM.</a:t>
            </a:r>
          </a:p>
        </p:txBody>
      </p:sp>
      <p:sp>
        <p:nvSpPr>
          <p:cNvPr id="6" name="Text Placeholder 5">
            <a:extLst>
              <a:ext uri="{FF2B5EF4-FFF2-40B4-BE49-F238E27FC236}">
                <a16:creationId xmlns:a16="http://schemas.microsoft.com/office/drawing/2014/main" id="{E27A3218-C3D2-4B74-A5ED-5BE0C82B35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Title 1">
            <a:extLst>
              <a:ext uri="{FF2B5EF4-FFF2-40B4-BE49-F238E27FC236}">
                <a16:creationId xmlns:a16="http://schemas.microsoft.com/office/drawing/2014/main" id="{D5A0357C-1E79-4A8C-B921-F37234EB01F6}"/>
              </a:ext>
            </a:extLst>
          </p:cNvPr>
          <p:cNvSpPr>
            <a:spLocks noGrp="1"/>
          </p:cNvSpPr>
          <p:nvPr>
            <p:ph type="ctrTitle"/>
          </p:nvPr>
        </p:nvSpPr>
        <p:spPr>
          <a:xfrm>
            <a:off x="76200" y="1514475"/>
            <a:ext cx="12039600" cy="4352925"/>
          </a:xfrm>
        </p:spPr>
        <p:txBody>
          <a:bodyPr/>
          <a:lstStyle/>
          <a:p>
            <a:r>
              <a:rPr lang="en-US" altLang="en-US"/>
              <a:t>He leadeth my soul where </a:t>
            </a:r>
            <a:br>
              <a:rPr lang="en-US" altLang="en-US"/>
            </a:br>
            <a:r>
              <a:rPr lang="en-US" altLang="en-US"/>
              <a:t>the still waters flow, </a:t>
            </a:r>
          </a:p>
        </p:txBody>
      </p:sp>
      <p:sp>
        <p:nvSpPr>
          <p:cNvPr id="6" name="Text Placeholder 5">
            <a:extLst>
              <a:ext uri="{FF2B5EF4-FFF2-40B4-BE49-F238E27FC236}">
                <a16:creationId xmlns:a16="http://schemas.microsoft.com/office/drawing/2014/main" id="{581B7C14-34B6-464E-A064-5B867BF43B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3986" name="Title 1">
            <a:extLst>
              <a:ext uri="{FF2B5EF4-FFF2-40B4-BE49-F238E27FC236}">
                <a16:creationId xmlns:a16="http://schemas.microsoft.com/office/drawing/2014/main" id="{A8DCAEFE-87F9-44B1-8DC8-557EB707D15F}"/>
              </a:ext>
            </a:extLst>
          </p:cNvPr>
          <p:cNvSpPr>
            <a:spLocks noGrp="1"/>
          </p:cNvSpPr>
          <p:nvPr>
            <p:ph type="ctrTitle"/>
          </p:nvPr>
        </p:nvSpPr>
        <p:spPr>
          <a:xfrm>
            <a:off x="76200" y="1514475"/>
            <a:ext cx="12039600" cy="4352925"/>
          </a:xfrm>
        </p:spPr>
        <p:txBody>
          <a:bodyPr/>
          <a:lstStyle/>
          <a:p>
            <a:r>
              <a:rPr lang="en-US" altLang="en-US"/>
              <a:t>The Eternal reigns in majesty; </a:t>
            </a:r>
            <a:br>
              <a:rPr lang="en-US" altLang="en-US"/>
            </a:br>
            <a:r>
              <a:rPr lang="en-US" altLang="en-US"/>
              <a:t>we will bow before His throne. </a:t>
            </a:r>
          </a:p>
        </p:txBody>
      </p:sp>
      <p:sp>
        <p:nvSpPr>
          <p:cNvPr id="3" name="Text Placeholder 2">
            <a:extLst>
              <a:ext uri="{FF2B5EF4-FFF2-40B4-BE49-F238E27FC236}">
                <a16:creationId xmlns:a16="http://schemas.microsoft.com/office/drawing/2014/main" id="{8B15C2A1-F75E-4608-9C06-14A787BCAF5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5010" name="Title 1">
            <a:extLst>
              <a:ext uri="{FF2B5EF4-FFF2-40B4-BE49-F238E27FC236}">
                <a16:creationId xmlns:a16="http://schemas.microsoft.com/office/drawing/2014/main" id="{D6AE3810-71B0-41BC-99CA-55CB43B21599}"/>
              </a:ext>
            </a:extLst>
          </p:cNvPr>
          <p:cNvSpPr>
            <a:spLocks noGrp="1"/>
          </p:cNvSpPr>
          <p:nvPr>
            <p:ph type="ctrTitle"/>
          </p:nvPr>
        </p:nvSpPr>
        <p:spPr>
          <a:xfrm>
            <a:off x="76200" y="1514475"/>
            <a:ext cx="12039600" cy="4352925"/>
          </a:xfrm>
        </p:spPr>
        <p:txBody>
          <a:bodyPr/>
          <a:lstStyle/>
          <a:p>
            <a:r>
              <a:rPr lang="en-US" altLang="en-US"/>
              <a:t>We will worship Him </a:t>
            </a:r>
            <a:br>
              <a:rPr lang="en-US" altLang="en-US"/>
            </a:br>
            <a:r>
              <a:rPr lang="en-US" altLang="en-US"/>
              <a:t>in righteousness, </a:t>
            </a:r>
            <a:br>
              <a:rPr lang="en-US" altLang="en-US"/>
            </a:br>
            <a:r>
              <a:rPr lang="en-US" altLang="en-US"/>
              <a:t>we will worship Him alone.</a:t>
            </a:r>
          </a:p>
        </p:txBody>
      </p:sp>
      <p:sp>
        <p:nvSpPr>
          <p:cNvPr id="6" name="Text Placeholder 5">
            <a:extLst>
              <a:ext uri="{FF2B5EF4-FFF2-40B4-BE49-F238E27FC236}">
                <a16:creationId xmlns:a16="http://schemas.microsoft.com/office/drawing/2014/main" id="{39BE89C7-2657-44ED-BCA9-5398A7311D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6034" name="Title 1">
            <a:extLst>
              <a:ext uri="{FF2B5EF4-FFF2-40B4-BE49-F238E27FC236}">
                <a16:creationId xmlns:a16="http://schemas.microsoft.com/office/drawing/2014/main" id="{158CB0A7-CCFD-4205-96C4-480389E586A1}"/>
              </a:ext>
            </a:extLst>
          </p:cNvPr>
          <p:cNvSpPr>
            <a:spLocks noGrp="1"/>
          </p:cNvSpPr>
          <p:nvPr>
            <p:ph type="ctrTitle"/>
          </p:nvPr>
        </p:nvSpPr>
        <p:spPr>
          <a:xfrm>
            <a:off x="76200" y="1514475"/>
            <a:ext cx="12039600" cy="4352925"/>
          </a:xfrm>
        </p:spPr>
        <p:txBody>
          <a:bodyPr/>
          <a:lstStyle/>
          <a:p>
            <a:r>
              <a:rPr lang="en-US" altLang="en-US"/>
              <a:t>He is Lord of heaven, </a:t>
            </a:r>
            <a:br>
              <a:rPr lang="en-US" altLang="en-US"/>
            </a:br>
            <a:r>
              <a:rPr lang="en-US" altLang="en-US"/>
              <a:t>Lord of earth; </a:t>
            </a:r>
            <a:br>
              <a:rPr lang="en-US" altLang="en-US"/>
            </a:br>
            <a:r>
              <a:rPr lang="en-US" altLang="en-US"/>
              <a:t>He is Lord of all who live. </a:t>
            </a:r>
          </a:p>
        </p:txBody>
      </p:sp>
      <p:sp>
        <p:nvSpPr>
          <p:cNvPr id="3" name="Text Placeholder 2">
            <a:extLst>
              <a:ext uri="{FF2B5EF4-FFF2-40B4-BE49-F238E27FC236}">
                <a16:creationId xmlns:a16="http://schemas.microsoft.com/office/drawing/2014/main" id="{C5123B91-5B3C-48C5-BE24-F3015530EDF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7058" name="Title 1">
            <a:extLst>
              <a:ext uri="{FF2B5EF4-FFF2-40B4-BE49-F238E27FC236}">
                <a16:creationId xmlns:a16="http://schemas.microsoft.com/office/drawing/2014/main" id="{BEA13CB1-475A-4A89-97BD-3E8752F75C06}"/>
              </a:ext>
            </a:extLst>
          </p:cNvPr>
          <p:cNvSpPr>
            <a:spLocks noGrp="1"/>
          </p:cNvSpPr>
          <p:nvPr>
            <p:ph type="ctrTitle"/>
          </p:nvPr>
        </p:nvSpPr>
        <p:spPr>
          <a:xfrm>
            <a:off x="76200" y="1514475"/>
            <a:ext cx="12039600" cy="4352925"/>
          </a:xfrm>
        </p:spPr>
        <p:txBody>
          <a:bodyPr/>
          <a:lstStyle/>
          <a:p>
            <a:r>
              <a:rPr lang="en-US" altLang="en-US"/>
              <a:t>He is Lord above </a:t>
            </a:r>
            <a:br>
              <a:rPr lang="en-US" altLang="en-US"/>
            </a:br>
            <a:r>
              <a:rPr lang="en-US" altLang="en-US"/>
              <a:t>the universe; </a:t>
            </a:r>
            <a:br>
              <a:rPr lang="en-US" altLang="en-US"/>
            </a:br>
            <a:r>
              <a:rPr lang="en-US" altLang="en-US"/>
              <a:t>all praise to Him we give.</a:t>
            </a:r>
          </a:p>
        </p:txBody>
      </p:sp>
      <p:sp>
        <p:nvSpPr>
          <p:cNvPr id="6" name="Text Placeholder 5">
            <a:extLst>
              <a:ext uri="{FF2B5EF4-FFF2-40B4-BE49-F238E27FC236}">
                <a16:creationId xmlns:a16="http://schemas.microsoft.com/office/drawing/2014/main" id="{D2A3A607-3E68-4A8E-BB6A-D4827AB2EE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8082" name="Title 1">
            <a:extLst>
              <a:ext uri="{FF2B5EF4-FFF2-40B4-BE49-F238E27FC236}">
                <a16:creationId xmlns:a16="http://schemas.microsoft.com/office/drawing/2014/main" id="{8E82F92D-98CD-439F-AC9D-E2EFF2943B60}"/>
              </a:ext>
            </a:extLst>
          </p:cNvPr>
          <p:cNvSpPr>
            <a:spLocks noGrp="1"/>
          </p:cNvSpPr>
          <p:nvPr>
            <p:ph type="ctrTitle"/>
          </p:nvPr>
        </p:nvSpPr>
        <p:spPr>
          <a:xfrm>
            <a:off x="76200" y="1514475"/>
            <a:ext cx="12039600" cy="4352925"/>
          </a:xfrm>
        </p:spPr>
        <p:txBody>
          <a:bodyPr/>
          <a:lstStyle/>
          <a:p>
            <a:r>
              <a:rPr lang="en-US" altLang="en-US"/>
              <a:t>Hallelujah to the King of Kings; </a:t>
            </a:r>
            <a:br>
              <a:rPr lang="en-US" altLang="en-US"/>
            </a:br>
            <a:r>
              <a:rPr lang="en-US" altLang="en-US"/>
              <a:t>hallelujah to the Lamb. </a:t>
            </a:r>
          </a:p>
        </p:txBody>
      </p:sp>
      <p:sp>
        <p:nvSpPr>
          <p:cNvPr id="3" name="Text Placeholder 2">
            <a:extLst>
              <a:ext uri="{FF2B5EF4-FFF2-40B4-BE49-F238E27FC236}">
                <a16:creationId xmlns:a16="http://schemas.microsoft.com/office/drawing/2014/main" id="{EC4AD156-9DC5-4992-B78F-0A05EE81A7B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9106" name="Title 1">
            <a:extLst>
              <a:ext uri="{FF2B5EF4-FFF2-40B4-BE49-F238E27FC236}">
                <a16:creationId xmlns:a16="http://schemas.microsoft.com/office/drawing/2014/main" id="{81D434D2-87B4-40F3-9C76-DB62B88EC2E3}"/>
              </a:ext>
            </a:extLst>
          </p:cNvPr>
          <p:cNvSpPr>
            <a:spLocks noGrp="1"/>
          </p:cNvSpPr>
          <p:nvPr>
            <p:ph type="ctrTitle"/>
          </p:nvPr>
        </p:nvSpPr>
        <p:spPr>
          <a:xfrm>
            <a:off x="76200" y="1514475"/>
            <a:ext cx="12039600" cy="4352925"/>
          </a:xfrm>
        </p:spPr>
        <p:txBody>
          <a:bodyPr/>
          <a:lstStyle/>
          <a:p>
            <a:r>
              <a:rPr lang="en-US" altLang="en-US"/>
              <a:t>Hallelujah to the Lord of Lords, </a:t>
            </a:r>
            <a:br>
              <a:rPr lang="en-US" altLang="en-US"/>
            </a:br>
            <a:r>
              <a:rPr lang="en-US" altLang="en-US"/>
              <a:t>who is the great I AM.</a:t>
            </a:r>
          </a:p>
        </p:txBody>
      </p:sp>
      <p:sp>
        <p:nvSpPr>
          <p:cNvPr id="6" name="Text Placeholder 5">
            <a:extLst>
              <a:ext uri="{FF2B5EF4-FFF2-40B4-BE49-F238E27FC236}">
                <a16:creationId xmlns:a16="http://schemas.microsoft.com/office/drawing/2014/main" id="{C5D1D619-6F5F-4CC5-865D-2F9CA59D009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1938" name="Title 1">
            <a:extLst>
              <a:ext uri="{FF2B5EF4-FFF2-40B4-BE49-F238E27FC236}">
                <a16:creationId xmlns:a16="http://schemas.microsoft.com/office/drawing/2014/main" id="{853A0086-CCD7-4CF7-BB2F-9D10388C1CF1}"/>
              </a:ext>
            </a:extLst>
          </p:cNvPr>
          <p:cNvSpPr>
            <a:spLocks noGrp="1"/>
          </p:cNvSpPr>
          <p:nvPr>
            <p:ph type="ctrTitle"/>
          </p:nvPr>
        </p:nvSpPr>
        <p:spPr>
          <a:xfrm>
            <a:off x="914400" y="1895475"/>
            <a:ext cx="10363200" cy="3362325"/>
          </a:xfrm>
        </p:spPr>
        <p:txBody>
          <a:bodyPr/>
          <a:lstStyle/>
          <a:p>
            <a:pPr>
              <a:defRPr/>
            </a:pPr>
            <a:r>
              <a:rPr lang="en-US" altLang="x-none"/>
              <a:t>Glorious Things of Thee Are Spoken</a:t>
            </a:r>
            <a:endParaRPr lang="en-US" altLang="x-none" dirty="0"/>
          </a:p>
        </p:txBody>
      </p:sp>
      <p:sp>
        <p:nvSpPr>
          <p:cNvPr id="3" name="Text Placeholder 2">
            <a:extLst>
              <a:ext uri="{FF2B5EF4-FFF2-40B4-BE49-F238E27FC236}">
                <a16:creationId xmlns:a16="http://schemas.microsoft.com/office/drawing/2014/main" id="{EC93E886-00A2-4CA3-BA09-A80ACD846F24}"/>
              </a:ext>
            </a:extLst>
          </p:cNvPr>
          <p:cNvSpPr>
            <a:spLocks noGrp="1"/>
          </p:cNvSpPr>
          <p:nvPr>
            <p:ph type="body" sz="quarter" idx="10"/>
          </p:nvPr>
        </p:nvSpPr>
        <p:spPr>
          <a:xfrm>
            <a:off x="914400" y="692150"/>
            <a:ext cx="10363200" cy="831850"/>
          </a:xfrm>
        </p:spPr>
        <p:txBody>
          <a:bodyPr/>
          <a:lstStyle/>
          <a:p>
            <a:pPr>
              <a:defRPr/>
            </a:pPr>
            <a:r>
              <a:rPr lang="en-US" altLang="x-none"/>
              <a:t>Hymn 128</a:t>
            </a:r>
            <a:endParaRPr lang="en-US" dirty="0"/>
          </a:p>
        </p:txBody>
      </p:sp>
      <p:sp>
        <p:nvSpPr>
          <p:cNvPr id="9" name="Text Placeholder 8">
            <a:extLst>
              <a:ext uri="{FF2B5EF4-FFF2-40B4-BE49-F238E27FC236}">
                <a16:creationId xmlns:a16="http://schemas.microsoft.com/office/drawing/2014/main" id="{CCD45306-1F1B-4316-8F8B-E05F5990560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2178" name="Title 1">
            <a:extLst>
              <a:ext uri="{FF2B5EF4-FFF2-40B4-BE49-F238E27FC236}">
                <a16:creationId xmlns:a16="http://schemas.microsoft.com/office/drawing/2014/main" id="{D0EE16C1-0721-4EE9-848F-F98A318A609B}"/>
              </a:ext>
            </a:extLst>
          </p:cNvPr>
          <p:cNvSpPr>
            <a:spLocks noGrp="1"/>
          </p:cNvSpPr>
          <p:nvPr>
            <p:ph type="ctrTitle"/>
          </p:nvPr>
        </p:nvSpPr>
        <p:spPr>
          <a:xfrm>
            <a:off x="76200" y="1514475"/>
            <a:ext cx="12039600" cy="4352925"/>
          </a:xfrm>
        </p:spPr>
        <p:txBody>
          <a:bodyPr/>
          <a:lstStyle/>
          <a:p>
            <a:r>
              <a:rPr lang="en-US" altLang="en-US"/>
              <a:t>Glorious things </a:t>
            </a:r>
            <a:br>
              <a:rPr lang="en-US" altLang="en-US"/>
            </a:br>
            <a:r>
              <a:rPr lang="en-US" altLang="en-US"/>
              <a:t>of thee are spoken, </a:t>
            </a:r>
            <a:br>
              <a:rPr lang="en-US" altLang="en-US"/>
            </a:br>
            <a:r>
              <a:rPr lang="en-US" altLang="en-US"/>
              <a:t>Zion, city of our God; </a:t>
            </a:r>
          </a:p>
        </p:txBody>
      </p:sp>
      <p:sp>
        <p:nvSpPr>
          <p:cNvPr id="3" name="Text Placeholder 2">
            <a:extLst>
              <a:ext uri="{FF2B5EF4-FFF2-40B4-BE49-F238E27FC236}">
                <a16:creationId xmlns:a16="http://schemas.microsoft.com/office/drawing/2014/main" id="{E0E6B040-D4BA-4CE6-9942-FFFBB2D51F6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02" name="Title 1">
            <a:extLst>
              <a:ext uri="{FF2B5EF4-FFF2-40B4-BE49-F238E27FC236}">
                <a16:creationId xmlns:a16="http://schemas.microsoft.com/office/drawing/2014/main" id="{1AE51F36-F30B-4AD4-85A0-2466A8B3B362}"/>
              </a:ext>
            </a:extLst>
          </p:cNvPr>
          <p:cNvSpPr>
            <a:spLocks noGrp="1"/>
          </p:cNvSpPr>
          <p:nvPr>
            <p:ph type="ctrTitle"/>
          </p:nvPr>
        </p:nvSpPr>
        <p:spPr>
          <a:xfrm>
            <a:off x="76200" y="1514475"/>
            <a:ext cx="12039600" cy="4352925"/>
          </a:xfrm>
        </p:spPr>
        <p:txBody>
          <a:bodyPr/>
          <a:lstStyle/>
          <a:p>
            <a:r>
              <a:rPr lang="en-US" altLang="en-US"/>
              <a:t>He, whose Word cannot </a:t>
            </a:r>
            <a:br>
              <a:rPr lang="en-US" altLang="en-US"/>
            </a:br>
            <a:r>
              <a:rPr lang="en-US" altLang="en-US"/>
              <a:t>be broken, formed thee </a:t>
            </a:r>
            <a:br>
              <a:rPr lang="en-US" altLang="en-US"/>
            </a:br>
            <a:r>
              <a:rPr lang="en-US" altLang="en-US"/>
              <a:t>for His own abode; </a:t>
            </a:r>
          </a:p>
        </p:txBody>
      </p:sp>
      <p:sp>
        <p:nvSpPr>
          <p:cNvPr id="6" name="Text Placeholder 5">
            <a:extLst>
              <a:ext uri="{FF2B5EF4-FFF2-40B4-BE49-F238E27FC236}">
                <a16:creationId xmlns:a16="http://schemas.microsoft.com/office/drawing/2014/main" id="{D55710A1-8517-4DFD-9160-9DFB656679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Title 1">
            <a:extLst>
              <a:ext uri="{FF2B5EF4-FFF2-40B4-BE49-F238E27FC236}">
                <a16:creationId xmlns:a16="http://schemas.microsoft.com/office/drawing/2014/main" id="{2DD15A12-5331-4EF1-BE17-73D899285C28}"/>
              </a:ext>
            </a:extLst>
          </p:cNvPr>
          <p:cNvSpPr>
            <a:spLocks noGrp="1"/>
          </p:cNvSpPr>
          <p:nvPr>
            <p:ph type="ctrTitle"/>
          </p:nvPr>
        </p:nvSpPr>
        <p:spPr>
          <a:xfrm>
            <a:off x="76200" y="1514475"/>
            <a:ext cx="12039600" cy="4352925"/>
          </a:xfrm>
        </p:spPr>
        <p:txBody>
          <a:bodyPr/>
          <a:lstStyle/>
          <a:p>
            <a:r>
              <a:rPr lang="en-US" altLang="en-US"/>
              <a:t>Restores me when wand’ring, </a:t>
            </a:r>
            <a:br>
              <a:rPr lang="en-US" altLang="en-US"/>
            </a:br>
            <a:r>
              <a:rPr lang="en-US" altLang="en-US"/>
              <a:t>redeems when oppressed; </a:t>
            </a:r>
          </a:p>
        </p:txBody>
      </p:sp>
      <p:sp>
        <p:nvSpPr>
          <p:cNvPr id="6" name="Text Placeholder 5">
            <a:extLst>
              <a:ext uri="{FF2B5EF4-FFF2-40B4-BE49-F238E27FC236}">
                <a16:creationId xmlns:a16="http://schemas.microsoft.com/office/drawing/2014/main" id="{A13F2195-DF3F-4BA3-AD83-2975054A5D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4226" name="Title 1">
            <a:extLst>
              <a:ext uri="{FF2B5EF4-FFF2-40B4-BE49-F238E27FC236}">
                <a16:creationId xmlns:a16="http://schemas.microsoft.com/office/drawing/2014/main" id="{4A962E9F-DF8E-4809-A6DE-B831BBCCCF5A}"/>
              </a:ext>
            </a:extLst>
          </p:cNvPr>
          <p:cNvSpPr>
            <a:spLocks noGrp="1"/>
          </p:cNvSpPr>
          <p:nvPr>
            <p:ph type="ctrTitle"/>
          </p:nvPr>
        </p:nvSpPr>
        <p:spPr>
          <a:xfrm>
            <a:off x="76200" y="1514475"/>
            <a:ext cx="12039600" cy="4352925"/>
          </a:xfrm>
        </p:spPr>
        <p:txBody>
          <a:bodyPr/>
          <a:lstStyle/>
          <a:p>
            <a:r>
              <a:rPr lang="en-US" altLang="en-US"/>
              <a:t>On the Rock of Ages founded, </a:t>
            </a:r>
            <a:br>
              <a:rPr lang="en-US" altLang="en-US"/>
            </a:br>
            <a:r>
              <a:rPr lang="en-US" altLang="en-US"/>
              <a:t>what can shake thy sure repose? </a:t>
            </a:r>
          </a:p>
        </p:txBody>
      </p:sp>
      <p:sp>
        <p:nvSpPr>
          <p:cNvPr id="6" name="Text Placeholder 5">
            <a:extLst>
              <a:ext uri="{FF2B5EF4-FFF2-40B4-BE49-F238E27FC236}">
                <a16:creationId xmlns:a16="http://schemas.microsoft.com/office/drawing/2014/main" id="{8CED6511-8D11-47FF-B91C-E8E3D70903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5250" name="Title 1">
            <a:extLst>
              <a:ext uri="{FF2B5EF4-FFF2-40B4-BE49-F238E27FC236}">
                <a16:creationId xmlns:a16="http://schemas.microsoft.com/office/drawing/2014/main" id="{CDDA1DB6-CCFA-4645-9E79-076E24AC079C}"/>
              </a:ext>
            </a:extLst>
          </p:cNvPr>
          <p:cNvSpPr>
            <a:spLocks noGrp="1"/>
          </p:cNvSpPr>
          <p:nvPr>
            <p:ph type="ctrTitle"/>
          </p:nvPr>
        </p:nvSpPr>
        <p:spPr>
          <a:xfrm>
            <a:off x="76200" y="1514475"/>
            <a:ext cx="12039600" cy="4352925"/>
          </a:xfrm>
        </p:spPr>
        <p:txBody>
          <a:bodyPr/>
          <a:lstStyle/>
          <a:p>
            <a:r>
              <a:rPr lang="en-US" altLang="en-US"/>
              <a:t>With salvation’s walls </a:t>
            </a:r>
            <a:br>
              <a:rPr lang="en-US" altLang="en-US"/>
            </a:br>
            <a:r>
              <a:rPr lang="en-US" altLang="en-US"/>
              <a:t>surrounded, thou mayest </a:t>
            </a:r>
            <a:br>
              <a:rPr lang="en-US" altLang="en-US"/>
            </a:br>
            <a:r>
              <a:rPr lang="en-US" altLang="en-US"/>
              <a:t>smile at all thy foes.</a:t>
            </a:r>
          </a:p>
        </p:txBody>
      </p:sp>
      <p:sp>
        <p:nvSpPr>
          <p:cNvPr id="6" name="Text Placeholder 5">
            <a:extLst>
              <a:ext uri="{FF2B5EF4-FFF2-40B4-BE49-F238E27FC236}">
                <a16:creationId xmlns:a16="http://schemas.microsoft.com/office/drawing/2014/main" id="{BC93ED3E-BDD4-4394-A6E3-74336BC300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6274" name="Title 1">
            <a:extLst>
              <a:ext uri="{FF2B5EF4-FFF2-40B4-BE49-F238E27FC236}">
                <a16:creationId xmlns:a16="http://schemas.microsoft.com/office/drawing/2014/main" id="{509CBE49-A6E7-4E2C-8A17-657AD2D7D5B8}"/>
              </a:ext>
            </a:extLst>
          </p:cNvPr>
          <p:cNvSpPr>
            <a:spLocks noGrp="1"/>
          </p:cNvSpPr>
          <p:nvPr>
            <p:ph type="ctrTitle"/>
          </p:nvPr>
        </p:nvSpPr>
        <p:spPr>
          <a:xfrm>
            <a:off x="76200" y="1514475"/>
            <a:ext cx="12039600" cy="4352925"/>
          </a:xfrm>
        </p:spPr>
        <p:txBody>
          <a:bodyPr/>
          <a:lstStyle/>
          <a:p>
            <a:r>
              <a:rPr lang="en-US" altLang="en-US"/>
              <a:t>See, the streams of living waters, </a:t>
            </a:r>
            <a:br>
              <a:rPr lang="en-US" altLang="en-US"/>
            </a:br>
            <a:r>
              <a:rPr lang="en-US" altLang="en-US"/>
              <a:t>springing from eternal love, </a:t>
            </a:r>
          </a:p>
        </p:txBody>
      </p:sp>
      <p:sp>
        <p:nvSpPr>
          <p:cNvPr id="3" name="Text Placeholder 2">
            <a:extLst>
              <a:ext uri="{FF2B5EF4-FFF2-40B4-BE49-F238E27FC236}">
                <a16:creationId xmlns:a16="http://schemas.microsoft.com/office/drawing/2014/main" id="{1EF9AFA0-F75A-4FA3-A173-05BD65BF871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7298" name="Title 1">
            <a:extLst>
              <a:ext uri="{FF2B5EF4-FFF2-40B4-BE49-F238E27FC236}">
                <a16:creationId xmlns:a16="http://schemas.microsoft.com/office/drawing/2014/main" id="{54F1E1D7-2166-45FE-B632-9C71891E7051}"/>
              </a:ext>
            </a:extLst>
          </p:cNvPr>
          <p:cNvSpPr>
            <a:spLocks noGrp="1"/>
          </p:cNvSpPr>
          <p:nvPr>
            <p:ph type="ctrTitle"/>
          </p:nvPr>
        </p:nvSpPr>
        <p:spPr>
          <a:xfrm>
            <a:off x="76200" y="1514475"/>
            <a:ext cx="12039600" cy="4352925"/>
          </a:xfrm>
        </p:spPr>
        <p:txBody>
          <a:bodyPr/>
          <a:lstStyle/>
          <a:p>
            <a:r>
              <a:rPr lang="en-US" altLang="en-US"/>
              <a:t>Well supply thy sons </a:t>
            </a:r>
            <a:br>
              <a:rPr lang="en-US" altLang="en-US"/>
            </a:br>
            <a:r>
              <a:rPr lang="en-US" altLang="en-US"/>
              <a:t>and daughters, </a:t>
            </a:r>
            <a:br>
              <a:rPr lang="en-US" altLang="en-US"/>
            </a:br>
            <a:r>
              <a:rPr lang="en-US" altLang="en-US"/>
              <a:t>and all fear of want remove; </a:t>
            </a:r>
          </a:p>
        </p:txBody>
      </p:sp>
      <p:sp>
        <p:nvSpPr>
          <p:cNvPr id="6" name="Text Placeholder 5">
            <a:extLst>
              <a:ext uri="{FF2B5EF4-FFF2-40B4-BE49-F238E27FC236}">
                <a16:creationId xmlns:a16="http://schemas.microsoft.com/office/drawing/2014/main" id="{9ADDD647-362F-4DE1-9672-5724A728FB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8322" name="Title 1">
            <a:extLst>
              <a:ext uri="{FF2B5EF4-FFF2-40B4-BE49-F238E27FC236}">
                <a16:creationId xmlns:a16="http://schemas.microsoft.com/office/drawing/2014/main" id="{69837246-0E01-4742-9E42-9CB2C1A3BA91}"/>
              </a:ext>
            </a:extLst>
          </p:cNvPr>
          <p:cNvSpPr>
            <a:spLocks noGrp="1"/>
          </p:cNvSpPr>
          <p:nvPr>
            <p:ph type="ctrTitle"/>
          </p:nvPr>
        </p:nvSpPr>
        <p:spPr>
          <a:xfrm>
            <a:off x="76200" y="1514475"/>
            <a:ext cx="12039600" cy="4352925"/>
          </a:xfrm>
        </p:spPr>
        <p:txBody>
          <a:bodyPr/>
          <a:lstStyle/>
          <a:p>
            <a:r>
              <a:rPr lang="en-US" altLang="en-US"/>
              <a:t>Who can faint, while </a:t>
            </a:r>
            <a:br>
              <a:rPr lang="en-US" altLang="en-US"/>
            </a:br>
            <a:r>
              <a:rPr lang="en-US" altLang="en-US"/>
              <a:t>such a river ever flows </a:t>
            </a:r>
            <a:br>
              <a:rPr lang="en-US" altLang="en-US"/>
            </a:br>
            <a:r>
              <a:rPr lang="en-US" altLang="en-US"/>
              <a:t>their thirst to assuage? </a:t>
            </a:r>
          </a:p>
        </p:txBody>
      </p:sp>
      <p:sp>
        <p:nvSpPr>
          <p:cNvPr id="6" name="Text Placeholder 5">
            <a:extLst>
              <a:ext uri="{FF2B5EF4-FFF2-40B4-BE49-F238E27FC236}">
                <a16:creationId xmlns:a16="http://schemas.microsoft.com/office/drawing/2014/main" id="{62C130B4-6179-401F-8091-D7254384F8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9346" name="Title 1">
            <a:extLst>
              <a:ext uri="{FF2B5EF4-FFF2-40B4-BE49-F238E27FC236}">
                <a16:creationId xmlns:a16="http://schemas.microsoft.com/office/drawing/2014/main" id="{04F66BC5-C4EC-4021-A56C-FE109F8E89D1}"/>
              </a:ext>
            </a:extLst>
          </p:cNvPr>
          <p:cNvSpPr>
            <a:spLocks noGrp="1"/>
          </p:cNvSpPr>
          <p:nvPr>
            <p:ph type="ctrTitle"/>
          </p:nvPr>
        </p:nvSpPr>
        <p:spPr>
          <a:xfrm>
            <a:off x="76200" y="1514475"/>
            <a:ext cx="12039600" cy="4352925"/>
          </a:xfrm>
        </p:spPr>
        <p:txBody>
          <a:bodyPr/>
          <a:lstStyle/>
          <a:p>
            <a:r>
              <a:rPr lang="en-US" altLang="en-US"/>
              <a:t>Grace which like the Lord, </a:t>
            </a:r>
            <a:br>
              <a:rPr lang="en-US" altLang="en-US"/>
            </a:br>
            <a:r>
              <a:rPr lang="en-US" altLang="en-US"/>
              <a:t>the Giver, never fails </a:t>
            </a:r>
            <a:br>
              <a:rPr lang="en-US" altLang="en-US"/>
            </a:br>
            <a:r>
              <a:rPr lang="en-US" altLang="en-US"/>
              <a:t>from age to age. </a:t>
            </a:r>
          </a:p>
        </p:txBody>
      </p:sp>
      <p:sp>
        <p:nvSpPr>
          <p:cNvPr id="6" name="Text Placeholder 5">
            <a:extLst>
              <a:ext uri="{FF2B5EF4-FFF2-40B4-BE49-F238E27FC236}">
                <a16:creationId xmlns:a16="http://schemas.microsoft.com/office/drawing/2014/main" id="{92CF52C0-115C-458A-B188-0512CD0756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0370" name="Title 1">
            <a:extLst>
              <a:ext uri="{FF2B5EF4-FFF2-40B4-BE49-F238E27FC236}">
                <a16:creationId xmlns:a16="http://schemas.microsoft.com/office/drawing/2014/main" id="{499EC066-6C58-4A6D-A3D2-6182E489D6EE}"/>
              </a:ext>
            </a:extLst>
          </p:cNvPr>
          <p:cNvSpPr>
            <a:spLocks noGrp="1"/>
          </p:cNvSpPr>
          <p:nvPr>
            <p:ph type="ctrTitle"/>
          </p:nvPr>
        </p:nvSpPr>
        <p:spPr>
          <a:xfrm>
            <a:off x="76200" y="1514475"/>
            <a:ext cx="12039600" cy="4352925"/>
          </a:xfrm>
        </p:spPr>
        <p:txBody>
          <a:bodyPr/>
          <a:lstStyle/>
          <a:p>
            <a:r>
              <a:rPr lang="en-US" altLang="en-US"/>
              <a:t>Round each habitation hov’ring, </a:t>
            </a:r>
            <a:br>
              <a:rPr lang="en-US" altLang="en-US"/>
            </a:br>
            <a:r>
              <a:rPr lang="en-US" altLang="en-US"/>
              <a:t>see the cloud and fire appear, </a:t>
            </a:r>
          </a:p>
        </p:txBody>
      </p:sp>
      <p:sp>
        <p:nvSpPr>
          <p:cNvPr id="3" name="Text Placeholder 2">
            <a:extLst>
              <a:ext uri="{FF2B5EF4-FFF2-40B4-BE49-F238E27FC236}">
                <a16:creationId xmlns:a16="http://schemas.microsoft.com/office/drawing/2014/main" id="{9DDC84DE-0FE9-488E-9CEB-878C01CD6DA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1394" name="Title 1">
            <a:extLst>
              <a:ext uri="{FF2B5EF4-FFF2-40B4-BE49-F238E27FC236}">
                <a16:creationId xmlns:a16="http://schemas.microsoft.com/office/drawing/2014/main" id="{95DDBD2E-9FA8-4580-A73F-511E6148B96D}"/>
              </a:ext>
            </a:extLst>
          </p:cNvPr>
          <p:cNvSpPr>
            <a:spLocks noGrp="1"/>
          </p:cNvSpPr>
          <p:nvPr>
            <p:ph type="ctrTitle"/>
          </p:nvPr>
        </p:nvSpPr>
        <p:spPr>
          <a:xfrm>
            <a:off x="76200" y="1514475"/>
            <a:ext cx="12039600" cy="4352925"/>
          </a:xfrm>
        </p:spPr>
        <p:txBody>
          <a:bodyPr/>
          <a:lstStyle/>
          <a:p>
            <a:r>
              <a:rPr lang="en-US" altLang="en-US"/>
              <a:t>For a glory and a cov’ring, </a:t>
            </a:r>
            <a:br>
              <a:rPr lang="en-US" altLang="en-US"/>
            </a:br>
            <a:r>
              <a:rPr lang="en-US" altLang="en-US"/>
              <a:t>showing that the Lord is near! </a:t>
            </a:r>
          </a:p>
        </p:txBody>
      </p:sp>
      <p:sp>
        <p:nvSpPr>
          <p:cNvPr id="6" name="Text Placeholder 5">
            <a:extLst>
              <a:ext uri="{FF2B5EF4-FFF2-40B4-BE49-F238E27FC236}">
                <a16:creationId xmlns:a16="http://schemas.microsoft.com/office/drawing/2014/main" id="{F279C73F-4EB3-4167-8C5D-FE94DCBAB7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2418" name="Title 1">
            <a:extLst>
              <a:ext uri="{FF2B5EF4-FFF2-40B4-BE49-F238E27FC236}">
                <a16:creationId xmlns:a16="http://schemas.microsoft.com/office/drawing/2014/main" id="{A13AFC48-5768-4C1A-819C-75FF57D3F0F0}"/>
              </a:ext>
            </a:extLst>
          </p:cNvPr>
          <p:cNvSpPr>
            <a:spLocks noGrp="1"/>
          </p:cNvSpPr>
          <p:nvPr>
            <p:ph type="ctrTitle"/>
          </p:nvPr>
        </p:nvSpPr>
        <p:spPr>
          <a:xfrm>
            <a:off x="76200" y="1514475"/>
            <a:ext cx="12039600" cy="4352925"/>
          </a:xfrm>
        </p:spPr>
        <p:txBody>
          <a:bodyPr/>
          <a:lstStyle/>
          <a:p>
            <a:r>
              <a:rPr lang="en-US" altLang="en-US"/>
              <a:t>Glorious things </a:t>
            </a:r>
            <a:br>
              <a:rPr lang="en-US" altLang="en-US"/>
            </a:br>
            <a:r>
              <a:rPr lang="en-US" altLang="en-US"/>
              <a:t>of thee are spoken, </a:t>
            </a:r>
            <a:br>
              <a:rPr lang="en-US" altLang="en-US"/>
            </a:br>
            <a:r>
              <a:rPr lang="en-US" altLang="en-US"/>
              <a:t>Zion city of our God; </a:t>
            </a:r>
          </a:p>
        </p:txBody>
      </p:sp>
      <p:sp>
        <p:nvSpPr>
          <p:cNvPr id="6" name="Text Placeholder 5">
            <a:extLst>
              <a:ext uri="{FF2B5EF4-FFF2-40B4-BE49-F238E27FC236}">
                <a16:creationId xmlns:a16="http://schemas.microsoft.com/office/drawing/2014/main" id="{CB5A54BE-0AC2-4BCE-A3B5-6046B55D62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42" name="Title 1">
            <a:extLst>
              <a:ext uri="{FF2B5EF4-FFF2-40B4-BE49-F238E27FC236}">
                <a16:creationId xmlns:a16="http://schemas.microsoft.com/office/drawing/2014/main" id="{BCB1617D-DE4B-495F-96B6-711CDDA31644}"/>
              </a:ext>
            </a:extLst>
          </p:cNvPr>
          <p:cNvSpPr>
            <a:spLocks noGrp="1"/>
          </p:cNvSpPr>
          <p:nvPr>
            <p:ph type="ctrTitle"/>
          </p:nvPr>
        </p:nvSpPr>
        <p:spPr>
          <a:xfrm>
            <a:off x="76200" y="1514475"/>
            <a:ext cx="12039600" cy="4352925"/>
          </a:xfrm>
        </p:spPr>
        <p:txBody>
          <a:bodyPr/>
          <a:lstStyle/>
          <a:p>
            <a:r>
              <a:rPr lang="en-US" altLang="en-US"/>
              <a:t>He, whose Word cannot </a:t>
            </a:r>
            <a:br>
              <a:rPr lang="en-US" altLang="en-US"/>
            </a:br>
            <a:r>
              <a:rPr lang="en-US" altLang="en-US"/>
              <a:t>be broken, formed thee </a:t>
            </a:r>
            <a:br>
              <a:rPr lang="en-US" altLang="en-US"/>
            </a:br>
            <a:r>
              <a:rPr lang="en-US" altLang="en-US"/>
              <a:t>for His own abode.</a:t>
            </a:r>
          </a:p>
        </p:txBody>
      </p:sp>
      <p:sp>
        <p:nvSpPr>
          <p:cNvPr id="6" name="Text Placeholder 5">
            <a:extLst>
              <a:ext uri="{FF2B5EF4-FFF2-40B4-BE49-F238E27FC236}">
                <a16:creationId xmlns:a16="http://schemas.microsoft.com/office/drawing/2014/main" id="{0254C940-938C-4DBC-AFB5-B594DCC396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Title 1">
            <a:extLst>
              <a:ext uri="{FF2B5EF4-FFF2-40B4-BE49-F238E27FC236}">
                <a16:creationId xmlns:a16="http://schemas.microsoft.com/office/drawing/2014/main" id="{69448E87-3E49-42EB-93E8-740EC205A44F}"/>
              </a:ext>
            </a:extLst>
          </p:cNvPr>
          <p:cNvSpPr>
            <a:spLocks noGrp="1"/>
          </p:cNvSpPr>
          <p:nvPr>
            <p:ph type="ctrTitle"/>
          </p:nvPr>
        </p:nvSpPr>
        <p:spPr>
          <a:xfrm>
            <a:off x="76200" y="1514475"/>
            <a:ext cx="12039600" cy="4352925"/>
          </a:xfrm>
        </p:spPr>
        <p:txBody>
          <a:bodyPr/>
          <a:lstStyle/>
          <a:p>
            <a:r>
              <a:rPr lang="en-US" altLang="en-US"/>
              <a:t>Restores me when wand’ring, </a:t>
            </a:r>
            <a:br>
              <a:rPr lang="en-US" altLang="en-US"/>
            </a:br>
            <a:r>
              <a:rPr lang="en-US" altLang="en-US"/>
              <a:t>redeems when oppressed.</a:t>
            </a:r>
          </a:p>
        </p:txBody>
      </p:sp>
      <p:sp>
        <p:nvSpPr>
          <p:cNvPr id="3" name="Text Placeholder 2">
            <a:extLst>
              <a:ext uri="{FF2B5EF4-FFF2-40B4-BE49-F238E27FC236}">
                <a16:creationId xmlns:a16="http://schemas.microsoft.com/office/drawing/2014/main" id="{FE4674AD-428C-4084-A1A3-CF3F2AD033CD}"/>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6274" name="Title 1">
            <a:extLst>
              <a:ext uri="{FF2B5EF4-FFF2-40B4-BE49-F238E27FC236}">
                <a16:creationId xmlns:a16="http://schemas.microsoft.com/office/drawing/2014/main" id="{C331AF43-0ABD-4D21-BD13-6A3E2660B730}"/>
              </a:ext>
            </a:extLst>
          </p:cNvPr>
          <p:cNvSpPr>
            <a:spLocks noGrp="1"/>
          </p:cNvSpPr>
          <p:nvPr>
            <p:ph type="ctrTitle"/>
          </p:nvPr>
        </p:nvSpPr>
        <p:spPr>
          <a:xfrm>
            <a:off x="914400" y="1895475"/>
            <a:ext cx="10363200" cy="3362325"/>
          </a:xfrm>
        </p:spPr>
        <p:txBody>
          <a:bodyPr/>
          <a:lstStyle/>
          <a:p>
            <a:pPr>
              <a:defRPr/>
            </a:pPr>
            <a:r>
              <a:rPr lang="en-US" altLang="x-none"/>
              <a:t>How Great Thou Art</a:t>
            </a:r>
            <a:endParaRPr lang="en-US" altLang="x-none" dirty="0"/>
          </a:p>
        </p:txBody>
      </p:sp>
      <p:sp>
        <p:nvSpPr>
          <p:cNvPr id="3" name="Text Placeholder 2">
            <a:extLst>
              <a:ext uri="{FF2B5EF4-FFF2-40B4-BE49-F238E27FC236}">
                <a16:creationId xmlns:a16="http://schemas.microsoft.com/office/drawing/2014/main" id="{A56BC1FA-B7F0-4E6D-8B06-767C3D629C96}"/>
              </a:ext>
            </a:extLst>
          </p:cNvPr>
          <p:cNvSpPr>
            <a:spLocks noGrp="1"/>
          </p:cNvSpPr>
          <p:nvPr>
            <p:ph type="body" sz="quarter" idx="10"/>
          </p:nvPr>
        </p:nvSpPr>
        <p:spPr>
          <a:xfrm>
            <a:off x="914400" y="692150"/>
            <a:ext cx="10363200" cy="831850"/>
          </a:xfrm>
        </p:spPr>
        <p:txBody>
          <a:bodyPr/>
          <a:lstStyle/>
          <a:p>
            <a:pPr>
              <a:defRPr/>
            </a:pPr>
            <a:r>
              <a:rPr lang="en-US" altLang="x-none"/>
              <a:t>Hymn 129</a:t>
            </a:r>
            <a:endParaRPr lang="en-US" dirty="0"/>
          </a:p>
        </p:txBody>
      </p:sp>
      <p:sp>
        <p:nvSpPr>
          <p:cNvPr id="9" name="Text Placeholder 8">
            <a:extLst>
              <a:ext uri="{FF2B5EF4-FFF2-40B4-BE49-F238E27FC236}">
                <a16:creationId xmlns:a16="http://schemas.microsoft.com/office/drawing/2014/main" id="{1EAA523F-E3F6-411C-8153-D277A661474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6514" name="Title 1">
            <a:extLst>
              <a:ext uri="{FF2B5EF4-FFF2-40B4-BE49-F238E27FC236}">
                <a16:creationId xmlns:a16="http://schemas.microsoft.com/office/drawing/2014/main" id="{99DCCF4D-29CB-43DA-BF28-1E9552FF00B9}"/>
              </a:ext>
            </a:extLst>
          </p:cNvPr>
          <p:cNvSpPr>
            <a:spLocks noGrp="1"/>
          </p:cNvSpPr>
          <p:nvPr>
            <p:ph type="ctrTitle"/>
          </p:nvPr>
        </p:nvSpPr>
        <p:spPr>
          <a:xfrm>
            <a:off x="76200" y="1514475"/>
            <a:ext cx="12039600" cy="4352925"/>
          </a:xfrm>
        </p:spPr>
        <p:txBody>
          <a:bodyPr/>
          <a:lstStyle/>
          <a:p>
            <a:r>
              <a:rPr lang="en-US" altLang="en-US"/>
              <a:t>O Lord my God, </a:t>
            </a:r>
            <a:br>
              <a:rPr lang="en-US" altLang="en-US"/>
            </a:br>
            <a:r>
              <a:rPr lang="en-US" altLang="en-US"/>
              <a:t>when I in awesome wonder </a:t>
            </a:r>
          </a:p>
        </p:txBody>
      </p:sp>
      <p:sp>
        <p:nvSpPr>
          <p:cNvPr id="3" name="Text Placeholder 2">
            <a:extLst>
              <a:ext uri="{FF2B5EF4-FFF2-40B4-BE49-F238E27FC236}">
                <a16:creationId xmlns:a16="http://schemas.microsoft.com/office/drawing/2014/main" id="{7DACF287-EC80-4ABF-BCAC-55440DE7B7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7538" name="Title 1">
            <a:extLst>
              <a:ext uri="{FF2B5EF4-FFF2-40B4-BE49-F238E27FC236}">
                <a16:creationId xmlns:a16="http://schemas.microsoft.com/office/drawing/2014/main" id="{7C5C432D-430E-4079-A954-8B2AE8EBD6E8}"/>
              </a:ext>
            </a:extLst>
          </p:cNvPr>
          <p:cNvSpPr>
            <a:spLocks noGrp="1"/>
          </p:cNvSpPr>
          <p:nvPr>
            <p:ph type="ctrTitle"/>
          </p:nvPr>
        </p:nvSpPr>
        <p:spPr>
          <a:xfrm>
            <a:off x="76200" y="1514475"/>
            <a:ext cx="12039600" cy="4352925"/>
          </a:xfrm>
        </p:spPr>
        <p:txBody>
          <a:bodyPr/>
          <a:lstStyle/>
          <a:p>
            <a:r>
              <a:rPr lang="en-US" altLang="en-US"/>
              <a:t>Consider all the works </a:t>
            </a:r>
            <a:br>
              <a:rPr lang="en-US" altLang="en-US"/>
            </a:br>
            <a:r>
              <a:rPr lang="en-US" altLang="en-US"/>
              <a:t>Thy hands have made, </a:t>
            </a:r>
          </a:p>
        </p:txBody>
      </p:sp>
      <p:sp>
        <p:nvSpPr>
          <p:cNvPr id="6" name="Text Placeholder 5">
            <a:extLst>
              <a:ext uri="{FF2B5EF4-FFF2-40B4-BE49-F238E27FC236}">
                <a16:creationId xmlns:a16="http://schemas.microsoft.com/office/drawing/2014/main" id="{D496ADA7-6D82-4525-9EF5-8064528F34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8562" name="Title 1">
            <a:extLst>
              <a:ext uri="{FF2B5EF4-FFF2-40B4-BE49-F238E27FC236}">
                <a16:creationId xmlns:a16="http://schemas.microsoft.com/office/drawing/2014/main" id="{DA8D7970-DA6F-4394-9468-1D3FEF85D12C}"/>
              </a:ext>
            </a:extLst>
          </p:cNvPr>
          <p:cNvSpPr>
            <a:spLocks noGrp="1"/>
          </p:cNvSpPr>
          <p:nvPr>
            <p:ph type="ctrTitle"/>
          </p:nvPr>
        </p:nvSpPr>
        <p:spPr>
          <a:xfrm>
            <a:off x="76200" y="1514475"/>
            <a:ext cx="12039600" cy="4352925"/>
          </a:xfrm>
        </p:spPr>
        <p:txBody>
          <a:bodyPr/>
          <a:lstStyle/>
          <a:p>
            <a:r>
              <a:rPr lang="en-US" altLang="en-US"/>
              <a:t>I see the stars </a:t>
            </a:r>
            <a:br>
              <a:rPr lang="en-US" altLang="en-US"/>
            </a:br>
            <a:r>
              <a:rPr lang="en-US" altLang="en-US"/>
              <a:t>I hear the mighty thunder, </a:t>
            </a:r>
          </a:p>
        </p:txBody>
      </p:sp>
      <p:sp>
        <p:nvSpPr>
          <p:cNvPr id="6" name="Text Placeholder 5">
            <a:extLst>
              <a:ext uri="{FF2B5EF4-FFF2-40B4-BE49-F238E27FC236}">
                <a16:creationId xmlns:a16="http://schemas.microsoft.com/office/drawing/2014/main" id="{CFB13AAB-F1E5-4DFD-8041-D6A2BE0CF9C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9586" name="Title 1">
            <a:extLst>
              <a:ext uri="{FF2B5EF4-FFF2-40B4-BE49-F238E27FC236}">
                <a16:creationId xmlns:a16="http://schemas.microsoft.com/office/drawing/2014/main" id="{4ADCCF36-F48D-40C5-B55A-0D5F662620A5}"/>
              </a:ext>
            </a:extLst>
          </p:cNvPr>
          <p:cNvSpPr>
            <a:spLocks noGrp="1"/>
          </p:cNvSpPr>
          <p:nvPr>
            <p:ph type="ctrTitle"/>
          </p:nvPr>
        </p:nvSpPr>
        <p:spPr>
          <a:xfrm>
            <a:off x="76200" y="1514475"/>
            <a:ext cx="12039600" cy="4352925"/>
          </a:xfrm>
        </p:spPr>
        <p:txBody>
          <a:bodyPr/>
          <a:lstStyle/>
          <a:p>
            <a:r>
              <a:rPr lang="en-US" altLang="en-US"/>
              <a:t>Thy pow’r throughout </a:t>
            </a:r>
            <a:br>
              <a:rPr lang="en-US" altLang="en-US"/>
            </a:br>
            <a:r>
              <a:rPr lang="en-US" altLang="en-US"/>
              <a:t>the universe displayed. </a:t>
            </a:r>
          </a:p>
        </p:txBody>
      </p:sp>
      <p:sp>
        <p:nvSpPr>
          <p:cNvPr id="6" name="Text Placeholder 5">
            <a:extLst>
              <a:ext uri="{FF2B5EF4-FFF2-40B4-BE49-F238E27FC236}">
                <a16:creationId xmlns:a16="http://schemas.microsoft.com/office/drawing/2014/main" id="{DC8DDF1A-FD5E-42C0-A47A-2C3560EA0C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0610" name="Title 1">
            <a:extLst>
              <a:ext uri="{FF2B5EF4-FFF2-40B4-BE49-F238E27FC236}">
                <a16:creationId xmlns:a16="http://schemas.microsoft.com/office/drawing/2014/main" id="{7E71C225-216C-4C01-8140-C6B308E1BCF1}"/>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C0B76667-C83E-4B72-8F64-1BDF8AE2812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1634" name="Title 1">
            <a:extLst>
              <a:ext uri="{FF2B5EF4-FFF2-40B4-BE49-F238E27FC236}">
                <a16:creationId xmlns:a16="http://schemas.microsoft.com/office/drawing/2014/main" id="{74FDB676-3475-4498-8069-C01D806BA59E}"/>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A9CD45B5-E69C-44AF-9A21-F7650A8FBC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2658" name="Title 1">
            <a:extLst>
              <a:ext uri="{FF2B5EF4-FFF2-40B4-BE49-F238E27FC236}">
                <a16:creationId xmlns:a16="http://schemas.microsoft.com/office/drawing/2014/main" id="{39CC160E-C69A-4D63-8D1B-CCF1E96B9F0C}"/>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03212FEF-A7A6-4827-A1BA-CDE9742CE7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682" name="Title 1">
            <a:extLst>
              <a:ext uri="{FF2B5EF4-FFF2-40B4-BE49-F238E27FC236}">
                <a16:creationId xmlns:a16="http://schemas.microsoft.com/office/drawing/2014/main" id="{1A9050E3-DDF5-4996-99B9-1F896A3DD45A}"/>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3E76C69C-92A3-46EE-A2CB-1FDE9C9C0E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Title 1">
            <a:extLst>
              <a:ext uri="{FF2B5EF4-FFF2-40B4-BE49-F238E27FC236}">
                <a16:creationId xmlns:a16="http://schemas.microsoft.com/office/drawing/2014/main" id="{2419B0E3-BB6E-4FBB-8145-C9A0771F837A}"/>
              </a:ext>
            </a:extLst>
          </p:cNvPr>
          <p:cNvSpPr>
            <a:spLocks noGrp="1"/>
          </p:cNvSpPr>
          <p:nvPr>
            <p:ph type="ctrTitle"/>
          </p:nvPr>
        </p:nvSpPr>
        <p:spPr>
          <a:xfrm>
            <a:off x="76200" y="1514475"/>
            <a:ext cx="12039600" cy="4352925"/>
          </a:xfrm>
        </p:spPr>
        <p:txBody>
          <a:bodyPr/>
          <a:lstStyle/>
          <a:p>
            <a:r>
              <a:rPr lang="en-US" altLang="en-US"/>
              <a:t>Through the valley and shadow </a:t>
            </a:r>
            <a:br>
              <a:rPr lang="en-US" altLang="en-US"/>
            </a:br>
            <a:r>
              <a:rPr lang="en-US" altLang="en-US"/>
              <a:t>of death though I stray, </a:t>
            </a:r>
          </a:p>
        </p:txBody>
      </p:sp>
      <p:sp>
        <p:nvSpPr>
          <p:cNvPr id="3" name="Text Placeholder 2">
            <a:extLst>
              <a:ext uri="{FF2B5EF4-FFF2-40B4-BE49-F238E27FC236}">
                <a16:creationId xmlns:a16="http://schemas.microsoft.com/office/drawing/2014/main" id="{E70313A2-A210-4175-8981-3BCBA9D3556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4706" name="Title 1">
            <a:extLst>
              <a:ext uri="{FF2B5EF4-FFF2-40B4-BE49-F238E27FC236}">
                <a16:creationId xmlns:a16="http://schemas.microsoft.com/office/drawing/2014/main" id="{D83701A8-602E-418F-B5E1-AB33A7BC6DFF}"/>
              </a:ext>
            </a:extLst>
          </p:cNvPr>
          <p:cNvSpPr>
            <a:spLocks noGrp="1"/>
          </p:cNvSpPr>
          <p:nvPr>
            <p:ph type="ctrTitle"/>
          </p:nvPr>
        </p:nvSpPr>
        <p:spPr>
          <a:xfrm>
            <a:off x="76200" y="1514475"/>
            <a:ext cx="12039600" cy="4352925"/>
          </a:xfrm>
        </p:spPr>
        <p:txBody>
          <a:bodyPr/>
          <a:lstStyle/>
          <a:p>
            <a:r>
              <a:rPr lang="en-US" altLang="en-US"/>
              <a:t>When through the woods </a:t>
            </a:r>
            <a:br>
              <a:rPr lang="en-US" altLang="en-US"/>
            </a:br>
            <a:r>
              <a:rPr lang="en-US" altLang="en-US"/>
              <a:t>and forest glades I wander </a:t>
            </a:r>
          </a:p>
        </p:txBody>
      </p:sp>
      <p:sp>
        <p:nvSpPr>
          <p:cNvPr id="3" name="Text Placeholder 2">
            <a:extLst>
              <a:ext uri="{FF2B5EF4-FFF2-40B4-BE49-F238E27FC236}">
                <a16:creationId xmlns:a16="http://schemas.microsoft.com/office/drawing/2014/main" id="{E1FC7DDA-EDAF-4C12-8096-607FFBC3E2A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5730" name="Title 1">
            <a:extLst>
              <a:ext uri="{FF2B5EF4-FFF2-40B4-BE49-F238E27FC236}">
                <a16:creationId xmlns:a16="http://schemas.microsoft.com/office/drawing/2014/main" id="{BE2214E7-033B-4225-ADE9-0CE4C3CB3518}"/>
              </a:ext>
            </a:extLst>
          </p:cNvPr>
          <p:cNvSpPr>
            <a:spLocks noGrp="1"/>
          </p:cNvSpPr>
          <p:nvPr>
            <p:ph type="ctrTitle"/>
          </p:nvPr>
        </p:nvSpPr>
        <p:spPr>
          <a:xfrm>
            <a:off x="76200" y="1514475"/>
            <a:ext cx="12039600" cy="4352925"/>
          </a:xfrm>
        </p:spPr>
        <p:txBody>
          <a:bodyPr/>
          <a:lstStyle/>
          <a:p>
            <a:r>
              <a:rPr lang="en-US" altLang="en-US"/>
              <a:t>And hear the birds </a:t>
            </a:r>
            <a:br>
              <a:rPr lang="en-US" altLang="en-US"/>
            </a:br>
            <a:r>
              <a:rPr lang="en-US" altLang="en-US"/>
              <a:t>sing sweetly in the trees, </a:t>
            </a:r>
          </a:p>
        </p:txBody>
      </p:sp>
      <p:sp>
        <p:nvSpPr>
          <p:cNvPr id="6" name="Text Placeholder 5">
            <a:extLst>
              <a:ext uri="{FF2B5EF4-FFF2-40B4-BE49-F238E27FC236}">
                <a16:creationId xmlns:a16="http://schemas.microsoft.com/office/drawing/2014/main" id="{A6C0238D-E056-4113-99B5-267A8733C5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6754" name="Title 1">
            <a:extLst>
              <a:ext uri="{FF2B5EF4-FFF2-40B4-BE49-F238E27FC236}">
                <a16:creationId xmlns:a16="http://schemas.microsoft.com/office/drawing/2014/main" id="{6F889473-5D05-4550-8458-1E0CD8E0CD54}"/>
              </a:ext>
            </a:extLst>
          </p:cNvPr>
          <p:cNvSpPr>
            <a:spLocks noGrp="1"/>
          </p:cNvSpPr>
          <p:nvPr>
            <p:ph type="ctrTitle"/>
          </p:nvPr>
        </p:nvSpPr>
        <p:spPr>
          <a:xfrm>
            <a:off x="76200" y="1514475"/>
            <a:ext cx="12039600" cy="4352925"/>
          </a:xfrm>
        </p:spPr>
        <p:txBody>
          <a:bodyPr/>
          <a:lstStyle/>
          <a:p>
            <a:r>
              <a:rPr lang="en-US" altLang="en-US"/>
              <a:t>When I look down </a:t>
            </a:r>
            <a:br>
              <a:rPr lang="en-US" altLang="en-US"/>
            </a:br>
            <a:r>
              <a:rPr lang="en-US" altLang="en-US"/>
              <a:t>from lofty mountain grandeur, </a:t>
            </a:r>
          </a:p>
        </p:txBody>
      </p:sp>
      <p:sp>
        <p:nvSpPr>
          <p:cNvPr id="6" name="Text Placeholder 5">
            <a:extLst>
              <a:ext uri="{FF2B5EF4-FFF2-40B4-BE49-F238E27FC236}">
                <a16:creationId xmlns:a16="http://schemas.microsoft.com/office/drawing/2014/main" id="{17AC5874-9F5F-4557-AB94-6C6D967BFC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7778" name="Title 1">
            <a:extLst>
              <a:ext uri="{FF2B5EF4-FFF2-40B4-BE49-F238E27FC236}">
                <a16:creationId xmlns:a16="http://schemas.microsoft.com/office/drawing/2014/main" id="{1047E11F-BB06-4532-B7C2-86B2D7A723D8}"/>
              </a:ext>
            </a:extLst>
          </p:cNvPr>
          <p:cNvSpPr>
            <a:spLocks noGrp="1"/>
          </p:cNvSpPr>
          <p:nvPr>
            <p:ph type="ctrTitle"/>
          </p:nvPr>
        </p:nvSpPr>
        <p:spPr>
          <a:xfrm>
            <a:off x="76200" y="1514475"/>
            <a:ext cx="12039600" cy="4352925"/>
          </a:xfrm>
        </p:spPr>
        <p:txBody>
          <a:bodyPr/>
          <a:lstStyle/>
          <a:p>
            <a:r>
              <a:rPr lang="en-US" altLang="en-US"/>
              <a:t>And hear the brook </a:t>
            </a:r>
            <a:br>
              <a:rPr lang="en-US" altLang="en-US"/>
            </a:br>
            <a:r>
              <a:rPr lang="en-US" altLang="en-US"/>
              <a:t>and feel the gentle breeze. </a:t>
            </a:r>
          </a:p>
        </p:txBody>
      </p:sp>
      <p:sp>
        <p:nvSpPr>
          <p:cNvPr id="6" name="Text Placeholder 5">
            <a:extLst>
              <a:ext uri="{FF2B5EF4-FFF2-40B4-BE49-F238E27FC236}">
                <a16:creationId xmlns:a16="http://schemas.microsoft.com/office/drawing/2014/main" id="{B7BEE56B-D32B-4792-9318-63DF55F30A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8802" name="Title 1">
            <a:extLst>
              <a:ext uri="{FF2B5EF4-FFF2-40B4-BE49-F238E27FC236}">
                <a16:creationId xmlns:a16="http://schemas.microsoft.com/office/drawing/2014/main" id="{B2934AB3-32C2-447F-AB6A-A2A515FAD599}"/>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81AC98CD-AD83-407A-A857-AEAB9985C5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9826" name="Title 1">
            <a:extLst>
              <a:ext uri="{FF2B5EF4-FFF2-40B4-BE49-F238E27FC236}">
                <a16:creationId xmlns:a16="http://schemas.microsoft.com/office/drawing/2014/main" id="{2C7A23BC-A963-44E0-937E-96ECDE995BD8}"/>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0D9AC642-9EFB-46C5-87C3-A8C9096233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0850" name="Title 1">
            <a:extLst>
              <a:ext uri="{FF2B5EF4-FFF2-40B4-BE49-F238E27FC236}">
                <a16:creationId xmlns:a16="http://schemas.microsoft.com/office/drawing/2014/main" id="{A139ED81-3865-4190-8AF3-3927CED7D63A}"/>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7CF3B9E2-220D-4D03-A9F5-F34E9A693F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1874" name="Title 1">
            <a:extLst>
              <a:ext uri="{FF2B5EF4-FFF2-40B4-BE49-F238E27FC236}">
                <a16:creationId xmlns:a16="http://schemas.microsoft.com/office/drawing/2014/main" id="{58905AA9-2A96-4ABC-9702-A3D94D2C5200}"/>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2CDDAE2C-4A3D-4AC2-82C6-9355CCE502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2898" name="Title 1">
            <a:extLst>
              <a:ext uri="{FF2B5EF4-FFF2-40B4-BE49-F238E27FC236}">
                <a16:creationId xmlns:a16="http://schemas.microsoft.com/office/drawing/2014/main" id="{F49DE5D8-F256-4584-80D2-929900B8E85E}"/>
              </a:ext>
            </a:extLst>
          </p:cNvPr>
          <p:cNvSpPr>
            <a:spLocks noGrp="1"/>
          </p:cNvSpPr>
          <p:nvPr>
            <p:ph type="ctrTitle"/>
          </p:nvPr>
        </p:nvSpPr>
        <p:spPr>
          <a:xfrm>
            <a:off x="76200" y="1514475"/>
            <a:ext cx="12039600" cy="4352925"/>
          </a:xfrm>
        </p:spPr>
        <p:txBody>
          <a:bodyPr/>
          <a:lstStyle/>
          <a:p>
            <a:r>
              <a:rPr lang="en-US" altLang="en-US"/>
              <a:t>And when I think </a:t>
            </a:r>
            <a:br>
              <a:rPr lang="en-US" altLang="en-US"/>
            </a:br>
            <a:r>
              <a:rPr lang="en-US" altLang="en-US"/>
              <a:t>that God, His Son not sparing, </a:t>
            </a:r>
          </a:p>
        </p:txBody>
      </p:sp>
      <p:sp>
        <p:nvSpPr>
          <p:cNvPr id="3" name="Text Placeholder 2">
            <a:extLst>
              <a:ext uri="{FF2B5EF4-FFF2-40B4-BE49-F238E27FC236}">
                <a16:creationId xmlns:a16="http://schemas.microsoft.com/office/drawing/2014/main" id="{BC885074-97B1-47AA-A628-494955BA735B}"/>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22" name="Title 1">
            <a:extLst>
              <a:ext uri="{FF2B5EF4-FFF2-40B4-BE49-F238E27FC236}">
                <a16:creationId xmlns:a16="http://schemas.microsoft.com/office/drawing/2014/main" id="{EB0960A2-B3B0-486A-B638-051E8A343A59}"/>
              </a:ext>
            </a:extLst>
          </p:cNvPr>
          <p:cNvSpPr>
            <a:spLocks noGrp="1"/>
          </p:cNvSpPr>
          <p:nvPr>
            <p:ph type="ctrTitle"/>
          </p:nvPr>
        </p:nvSpPr>
        <p:spPr>
          <a:xfrm>
            <a:off x="76200" y="1514475"/>
            <a:ext cx="12039600" cy="4352925"/>
          </a:xfrm>
        </p:spPr>
        <p:txBody>
          <a:bodyPr/>
          <a:lstStyle/>
          <a:p>
            <a:r>
              <a:rPr lang="en-US" altLang="en-US"/>
              <a:t>Sent Him to die, </a:t>
            </a:r>
            <a:br>
              <a:rPr lang="en-US" altLang="en-US"/>
            </a:br>
            <a:r>
              <a:rPr lang="en-US" altLang="en-US"/>
              <a:t>I scarce can take it in, </a:t>
            </a:r>
          </a:p>
        </p:txBody>
      </p:sp>
      <p:sp>
        <p:nvSpPr>
          <p:cNvPr id="6" name="Text Placeholder 5">
            <a:extLst>
              <a:ext uri="{FF2B5EF4-FFF2-40B4-BE49-F238E27FC236}">
                <a16:creationId xmlns:a16="http://schemas.microsoft.com/office/drawing/2014/main" id="{2AC9E037-90A6-485D-97A3-D5FA4C49CE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Title 1">
            <a:extLst>
              <a:ext uri="{FF2B5EF4-FFF2-40B4-BE49-F238E27FC236}">
                <a16:creationId xmlns:a16="http://schemas.microsoft.com/office/drawing/2014/main" id="{A7E42314-C121-4B59-A024-2164AB30838B}"/>
              </a:ext>
            </a:extLst>
          </p:cNvPr>
          <p:cNvSpPr>
            <a:spLocks noGrp="1"/>
          </p:cNvSpPr>
          <p:nvPr>
            <p:ph type="ctrTitle"/>
          </p:nvPr>
        </p:nvSpPr>
        <p:spPr>
          <a:xfrm>
            <a:off x="76200" y="1514475"/>
            <a:ext cx="12039600" cy="4352925"/>
          </a:xfrm>
        </p:spPr>
        <p:txBody>
          <a:bodyPr/>
          <a:lstStyle/>
          <a:p>
            <a:r>
              <a:rPr lang="en-US" altLang="en-US"/>
              <a:t>Since Thou art my Guardian </a:t>
            </a:r>
            <a:br>
              <a:rPr lang="en-US" altLang="en-US"/>
            </a:br>
            <a:r>
              <a:rPr lang="en-US" altLang="en-US"/>
              <a:t>no evil I fear; </a:t>
            </a:r>
          </a:p>
        </p:txBody>
      </p:sp>
      <p:sp>
        <p:nvSpPr>
          <p:cNvPr id="6" name="Text Placeholder 5">
            <a:extLst>
              <a:ext uri="{FF2B5EF4-FFF2-40B4-BE49-F238E27FC236}">
                <a16:creationId xmlns:a16="http://schemas.microsoft.com/office/drawing/2014/main" id="{95CC4854-D1E6-4D95-A7F0-F5E5D74F00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4946" name="Title 1">
            <a:extLst>
              <a:ext uri="{FF2B5EF4-FFF2-40B4-BE49-F238E27FC236}">
                <a16:creationId xmlns:a16="http://schemas.microsoft.com/office/drawing/2014/main" id="{2BBD456A-A224-46B9-82F7-6A37EFBEFD67}"/>
              </a:ext>
            </a:extLst>
          </p:cNvPr>
          <p:cNvSpPr>
            <a:spLocks noGrp="1"/>
          </p:cNvSpPr>
          <p:nvPr>
            <p:ph type="ctrTitle"/>
          </p:nvPr>
        </p:nvSpPr>
        <p:spPr>
          <a:xfrm>
            <a:off x="76200" y="1514475"/>
            <a:ext cx="12039600" cy="4352925"/>
          </a:xfrm>
        </p:spPr>
        <p:txBody>
          <a:bodyPr/>
          <a:lstStyle/>
          <a:p>
            <a:r>
              <a:rPr lang="en-US" altLang="en-US"/>
              <a:t>That on the cross, </a:t>
            </a:r>
            <a:br>
              <a:rPr lang="en-US" altLang="en-US"/>
            </a:br>
            <a:r>
              <a:rPr lang="en-US" altLang="en-US"/>
              <a:t>my burden gladly bearing, </a:t>
            </a:r>
          </a:p>
        </p:txBody>
      </p:sp>
      <p:sp>
        <p:nvSpPr>
          <p:cNvPr id="6" name="Text Placeholder 5">
            <a:extLst>
              <a:ext uri="{FF2B5EF4-FFF2-40B4-BE49-F238E27FC236}">
                <a16:creationId xmlns:a16="http://schemas.microsoft.com/office/drawing/2014/main" id="{533EE1FC-C1A8-451D-94AD-33B4C562ED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5970" name="Title 1">
            <a:extLst>
              <a:ext uri="{FF2B5EF4-FFF2-40B4-BE49-F238E27FC236}">
                <a16:creationId xmlns:a16="http://schemas.microsoft.com/office/drawing/2014/main" id="{6D5AC5CC-B321-46E9-9A38-0893DCB9ED8A}"/>
              </a:ext>
            </a:extLst>
          </p:cNvPr>
          <p:cNvSpPr>
            <a:spLocks noGrp="1"/>
          </p:cNvSpPr>
          <p:nvPr>
            <p:ph type="ctrTitle"/>
          </p:nvPr>
        </p:nvSpPr>
        <p:spPr>
          <a:xfrm>
            <a:off x="76200" y="1514475"/>
            <a:ext cx="12039600" cy="4352925"/>
          </a:xfrm>
        </p:spPr>
        <p:txBody>
          <a:bodyPr/>
          <a:lstStyle/>
          <a:p>
            <a:r>
              <a:rPr lang="en-US" altLang="en-US"/>
              <a:t>He bled and died </a:t>
            </a:r>
            <a:br>
              <a:rPr lang="en-US" altLang="en-US"/>
            </a:br>
            <a:r>
              <a:rPr lang="en-US" altLang="en-US"/>
              <a:t>to take away my sin. </a:t>
            </a:r>
          </a:p>
        </p:txBody>
      </p:sp>
      <p:sp>
        <p:nvSpPr>
          <p:cNvPr id="6" name="Text Placeholder 5">
            <a:extLst>
              <a:ext uri="{FF2B5EF4-FFF2-40B4-BE49-F238E27FC236}">
                <a16:creationId xmlns:a16="http://schemas.microsoft.com/office/drawing/2014/main" id="{DCE4BC80-F867-4EA7-AE57-11661240D0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6994" name="Title 1">
            <a:extLst>
              <a:ext uri="{FF2B5EF4-FFF2-40B4-BE49-F238E27FC236}">
                <a16:creationId xmlns:a16="http://schemas.microsoft.com/office/drawing/2014/main" id="{3E396F5C-903A-43C0-B7B2-D1F550323AD2}"/>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364F2218-B835-490C-99DB-920C19D3316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8018" name="Title 1">
            <a:extLst>
              <a:ext uri="{FF2B5EF4-FFF2-40B4-BE49-F238E27FC236}">
                <a16:creationId xmlns:a16="http://schemas.microsoft.com/office/drawing/2014/main" id="{3A26AA54-9892-4F33-8478-388DFC70DCC3}"/>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98460D22-629E-4E59-8EFC-A81C31FF29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9042" name="Title 1">
            <a:extLst>
              <a:ext uri="{FF2B5EF4-FFF2-40B4-BE49-F238E27FC236}">
                <a16:creationId xmlns:a16="http://schemas.microsoft.com/office/drawing/2014/main" id="{75C40FA2-7778-433F-997E-E7D3F2786830}"/>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4E3CB005-CAB3-4886-B6A2-432D118F39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0066" name="Title 1">
            <a:extLst>
              <a:ext uri="{FF2B5EF4-FFF2-40B4-BE49-F238E27FC236}">
                <a16:creationId xmlns:a16="http://schemas.microsoft.com/office/drawing/2014/main" id="{EF29F190-950C-4361-BBB2-073C84D19E99}"/>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68ED739D-E7AC-49F2-B4FC-D0B64B4760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1090" name="Title 1">
            <a:extLst>
              <a:ext uri="{FF2B5EF4-FFF2-40B4-BE49-F238E27FC236}">
                <a16:creationId xmlns:a16="http://schemas.microsoft.com/office/drawing/2014/main" id="{15840375-90F7-4044-8842-B0FA5F09B80E}"/>
              </a:ext>
            </a:extLst>
          </p:cNvPr>
          <p:cNvSpPr>
            <a:spLocks noGrp="1"/>
          </p:cNvSpPr>
          <p:nvPr>
            <p:ph type="ctrTitle"/>
          </p:nvPr>
        </p:nvSpPr>
        <p:spPr>
          <a:xfrm>
            <a:off x="76200" y="1514475"/>
            <a:ext cx="12039600" cy="4352925"/>
          </a:xfrm>
        </p:spPr>
        <p:txBody>
          <a:bodyPr/>
          <a:lstStyle/>
          <a:p>
            <a:r>
              <a:rPr lang="en-US" altLang="en-US"/>
              <a:t>When Christ shall come </a:t>
            </a:r>
            <a:br>
              <a:rPr lang="en-US" altLang="en-US"/>
            </a:br>
            <a:r>
              <a:rPr lang="en-US" altLang="en-US"/>
              <a:t>with shout of acclamation; </a:t>
            </a:r>
          </a:p>
        </p:txBody>
      </p:sp>
      <p:sp>
        <p:nvSpPr>
          <p:cNvPr id="3" name="Text Placeholder 2">
            <a:extLst>
              <a:ext uri="{FF2B5EF4-FFF2-40B4-BE49-F238E27FC236}">
                <a16:creationId xmlns:a16="http://schemas.microsoft.com/office/drawing/2014/main" id="{2FF74048-D371-4612-BCDB-E5DD3951E8A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2114" name="Title 1">
            <a:extLst>
              <a:ext uri="{FF2B5EF4-FFF2-40B4-BE49-F238E27FC236}">
                <a16:creationId xmlns:a16="http://schemas.microsoft.com/office/drawing/2014/main" id="{BB8261A0-E243-4205-B384-AEA189D7A10C}"/>
              </a:ext>
            </a:extLst>
          </p:cNvPr>
          <p:cNvSpPr>
            <a:spLocks noGrp="1"/>
          </p:cNvSpPr>
          <p:nvPr>
            <p:ph type="ctrTitle"/>
          </p:nvPr>
        </p:nvSpPr>
        <p:spPr>
          <a:xfrm>
            <a:off x="76200" y="1514475"/>
            <a:ext cx="12039600" cy="4352925"/>
          </a:xfrm>
        </p:spPr>
        <p:txBody>
          <a:bodyPr/>
          <a:lstStyle/>
          <a:p>
            <a:r>
              <a:rPr lang="en-US" altLang="en-US"/>
              <a:t>When He returns, </a:t>
            </a:r>
            <a:br>
              <a:rPr lang="en-US" altLang="en-US"/>
            </a:br>
            <a:r>
              <a:rPr lang="en-US" altLang="en-US"/>
              <a:t>what joy shall fill my heart! </a:t>
            </a:r>
          </a:p>
        </p:txBody>
      </p:sp>
      <p:sp>
        <p:nvSpPr>
          <p:cNvPr id="6" name="Text Placeholder 5">
            <a:extLst>
              <a:ext uri="{FF2B5EF4-FFF2-40B4-BE49-F238E27FC236}">
                <a16:creationId xmlns:a16="http://schemas.microsoft.com/office/drawing/2014/main" id="{0A64754C-56E9-46B9-BBE3-D426B68163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3138" name="Title 1">
            <a:extLst>
              <a:ext uri="{FF2B5EF4-FFF2-40B4-BE49-F238E27FC236}">
                <a16:creationId xmlns:a16="http://schemas.microsoft.com/office/drawing/2014/main" id="{25FCC209-5DC0-4223-BAC8-C43A8AC47965}"/>
              </a:ext>
            </a:extLst>
          </p:cNvPr>
          <p:cNvSpPr>
            <a:spLocks noGrp="1"/>
          </p:cNvSpPr>
          <p:nvPr>
            <p:ph type="ctrTitle"/>
          </p:nvPr>
        </p:nvSpPr>
        <p:spPr>
          <a:xfrm>
            <a:off x="76200" y="1514475"/>
            <a:ext cx="12039600" cy="4352925"/>
          </a:xfrm>
        </p:spPr>
        <p:txBody>
          <a:bodyPr/>
          <a:lstStyle/>
          <a:p>
            <a:r>
              <a:rPr lang="en-US" altLang="en-US"/>
              <a:t>Then I shall bow </a:t>
            </a:r>
            <a:br>
              <a:rPr lang="en-US" altLang="en-US"/>
            </a:br>
            <a:r>
              <a:rPr lang="en-US" altLang="en-US"/>
              <a:t>in humble adoration, </a:t>
            </a:r>
          </a:p>
        </p:txBody>
      </p:sp>
      <p:sp>
        <p:nvSpPr>
          <p:cNvPr id="6" name="Text Placeholder 5">
            <a:extLst>
              <a:ext uri="{FF2B5EF4-FFF2-40B4-BE49-F238E27FC236}">
                <a16:creationId xmlns:a16="http://schemas.microsoft.com/office/drawing/2014/main" id="{96B2C2B2-899D-4BB1-95C8-958CB5E1E4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62" name="Title 1">
            <a:extLst>
              <a:ext uri="{FF2B5EF4-FFF2-40B4-BE49-F238E27FC236}">
                <a16:creationId xmlns:a16="http://schemas.microsoft.com/office/drawing/2014/main" id="{337780DD-C89A-4C76-985C-C56D5E59C8D6}"/>
              </a:ext>
            </a:extLst>
          </p:cNvPr>
          <p:cNvSpPr>
            <a:spLocks noGrp="1"/>
          </p:cNvSpPr>
          <p:nvPr>
            <p:ph type="ctrTitle"/>
          </p:nvPr>
        </p:nvSpPr>
        <p:spPr>
          <a:xfrm>
            <a:off x="76200" y="1514475"/>
            <a:ext cx="12039600" cy="4352925"/>
          </a:xfrm>
        </p:spPr>
        <p:txBody>
          <a:bodyPr/>
          <a:lstStyle/>
          <a:p>
            <a:r>
              <a:rPr lang="en-US" altLang="en-US"/>
              <a:t>And there proclaim, </a:t>
            </a:r>
            <a:br>
              <a:rPr lang="en-US" altLang="en-US"/>
            </a:br>
            <a:r>
              <a:rPr lang="en-US" altLang="en-US"/>
              <a:t>my God, how great Thou art. </a:t>
            </a:r>
          </a:p>
        </p:txBody>
      </p:sp>
      <p:sp>
        <p:nvSpPr>
          <p:cNvPr id="6" name="Text Placeholder 5">
            <a:extLst>
              <a:ext uri="{FF2B5EF4-FFF2-40B4-BE49-F238E27FC236}">
                <a16:creationId xmlns:a16="http://schemas.microsoft.com/office/drawing/2014/main" id="{985D8682-6979-448F-AB9E-BAE98C0FF1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Title 1">
            <a:extLst>
              <a:ext uri="{FF2B5EF4-FFF2-40B4-BE49-F238E27FC236}">
                <a16:creationId xmlns:a16="http://schemas.microsoft.com/office/drawing/2014/main" id="{F82C3A34-D49A-4168-A728-CC2856FD474B}"/>
              </a:ext>
            </a:extLst>
          </p:cNvPr>
          <p:cNvSpPr>
            <a:spLocks noGrp="1"/>
          </p:cNvSpPr>
          <p:nvPr>
            <p:ph type="ctrTitle"/>
          </p:nvPr>
        </p:nvSpPr>
        <p:spPr>
          <a:xfrm>
            <a:off x="76200" y="1514475"/>
            <a:ext cx="12039600" cy="4352925"/>
          </a:xfrm>
        </p:spPr>
        <p:txBody>
          <a:bodyPr/>
          <a:lstStyle/>
          <a:p>
            <a:r>
              <a:rPr lang="en-US" altLang="en-US"/>
              <a:t>Thy rod shall defend me, </a:t>
            </a:r>
            <a:br>
              <a:rPr lang="en-US" altLang="en-US"/>
            </a:br>
            <a:r>
              <a:rPr lang="en-US" altLang="en-US"/>
              <a:t>Thy staff be my stay; </a:t>
            </a:r>
          </a:p>
        </p:txBody>
      </p:sp>
      <p:sp>
        <p:nvSpPr>
          <p:cNvPr id="6" name="Text Placeholder 5">
            <a:extLst>
              <a:ext uri="{FF2B5EF4-FFF2-40B4-BE49-F238E27FC236}">
                <a16:creationId xmlns:a16="http://schemas.microsoft.com/office/drawing/2014/main" id="{1A4E1328-E0AB-4E92-A1B9-518BB470B4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5186" name="Title 1">
            <a:extLst>
              <a:ext uri="{FF2B5EF4-FFF2-40B4-BE49-F238E27FC236}">
                <a16:creationId xmlns:a16="http://schemas.microsoft.com/office/drawing/2014/main" id="{248222F4-F46D-42EF-864D-76F8EFC6A7F7}"/>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180967D7-6E18-42CC-85D5-1BD3FFA6391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6210" name="Title 1">
            <a:extLst>
              <a:ext uri="{FF2B5EF4-FFF2-40B4-BE49-F238E27FC236}">
                <a16:creationId xmlns:a16="http://schemas.microsoft.com/office/drawing/2014/main" id="{938BA424-343F-43BC-B206-AC1EFBCA54DA}"/>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1C67004E-E7CD-4C5C-9EB1-34AFCC7770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7234" name="Title 1">
            <a:extLst>
              <a:ext uri="{FF2B5EF4-FFF2-40B4-BE49-F238E27FC236}">
                <a16:creationId xmlns:a16="http://schemas.microsoft.com/office/drawing/2014/main" id="{4B02C308-B7DB-4085-9FCE-853DA29EF47E}"/>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BDA53F46-79F8-47C0-818D-536A8171B2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8258" name="Title 1">
            <a:extLst>
              <a:ext uri="{FF2B5EF4-FFF2-40B4-BE49-F238E27FC236}">
                <a16:creationId xmlns:a16="http://schemas.microsoft.com/office/drawing/2014/main" id="{DFD4C388-F544-4A76-BA6C-D048863490D0}"/>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3D5E194E-6E09-4227-82D8-5FC0839613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1090" name="Title 1">
            <a:extLst>
              <a:ext uri="{FF2B5EF4-FFF2-40B4-BE49-F238E27FC236}">
                <a16:creationId xmlns:a16="http://schemas.microsoft.com/office/drawing/2014/main" id="{72E2839A-F190-4576-BC0A-F2F8A1F245CB}"/>
              </a:ext>
            </a:extLst>
          </p:cNvPr>
          <p:cNvSpPr>
            <a:spLocks noGrp="1"/>
          </p:cNvSpPr>
          <p:nvPr>
            <p:ph type="ctrTitle"/>
          </p:nvPr>
        </p:nvSpPr>
        <p:spPr>
          <a:xfrm>
            <a:off x="914400" y="1895475"/>
            <a:ext cx="10363200" cy="3362325"/>
          </a:xfrm>
        </p:spPr>
        <p:txBody>
          <a:bodyPr/>
          <a:lstStyle/>
          <a:p>
            <a:pPr>
              <a:defRPr/>
            </a:pPr>
            <a:r>
              <a:rPr lang="en-US" altLang="x-none"/>
              <a:t>To God Be the Glory</a:t>
            </a:r>
            <a:endParaRPr lang="en-US" altLang="x-none" dirty="0"/>
          </a:p>
        </p:txBody>
      </p:sp>
      <p:sp>
        <p:nvSpPr>
          <p:cNvPr id="3" name="Text Placeholder 2">
            <a:extLst>
              <a:ext uri="{FF2B5EF4-FFF2-40B4-BE49-F238E27FC236}">
                <a16:creationId xmlns:a16="http://schemas.microsoft.com/office/drawing/2014/main" id="{26186209-C0F4-499A-B30D-CDC59C138DA0}"/>
              </a:ext>
            </a:extLst>
          </p:cNvPr>
          <p:cNvSpPr>
            <a:spLocks noGrp="1"/>
          </p:cNvSpPr>
          <p:nvPr>
            <p:ph type="body" sz="quarter" idx="10"/>
          </p:nvPr>
        </p:nvSpPr>
        <p:spPr>
          <a:xfrm>
            <a:off x="914400" y="692150"/>
            <a:ext cx="10363200" cy="831850"/>
          </a:xfrm>
        </p:spPr>
        <p:txBody>
          <a:bodyPr/>
          <a:lstStyle/>
          <a:p>
            <a:pPr>
              <a:defRPr/>
            </a:pPr>
            <a:r>
              <a:rPr lang="en-US" altLang="x-none"/>
              <a:t>Hymn 130</a:t>
            </a:r>
            <a:endParaRPr lang="en-US" dirty="0"/>
          </a:p>
        </p:txBody>
      </p:sp>
      <p:sp>
        <p:nvSpPr>
          <p:cNvPr id="9" name="Text Placeholder 8">
            <a:extLst>
              <a:ext uri="{FF2B5EF4-FFF2-40B4-BE49-F238E27FC236}">
                <a16:creationId xmlns:a16="http://schemas.microsoft.com/office/drawing/2014/main" id="{32B13AEC-9D89-4976-A8A9-DB5E882BF21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1330" name="Title 1">
            <a:extLst>
              <a:ext uri="{FF2B5EF4-FFF2-40B4-BE49-F238E27FC236}">
                <a16:creationId xmlns:a16="http://schemas.microsoft.com/office/drawing/2014/main" id="{DC98D4D2-A892-49B9-A8D2-95476A636741}"/>
              </a:ext>
            </a:extLst>
          </p:cNvPr>
          <p:cNvSpPr>
            <a:spLocks noGrp="1"/>
          </p:cNvSpPr>
          <p:nvPr>
            <p:ph type="ctrTitle"/>
          </p:nvPr>
        </p:nvSpPr>
        <p:spPr>
          <a:xfrm>
            <a:off x="76200" y="1514475"/>
            <a:ext cx="12039600" cy="4352925"/>
          </a:xfrm>
        </p:spPr>
        <p:txBody>
          <a:bodyPr/>
          <a:lstStyle/>
          <a:p>
            <a:r>
              <a:rPr lang="en-US" altLang="en-US"/>
              <a:t>To God be the glory; </a:t>
            </a:r>
            <a:br>
              <a:rPr lang="en-US" altLang="en-US"/>
            </a:br>
            <a:r>
              <a:rPr lang="en-US" altLang="en-US"/>
              <a:t>great things He hath done! </a:t>
            </a:r>
          </a:p>
        </p:txBody>
      </p:sp>
      <p:sp>
        <p:nvSpPr>
          <p:cNvPr id="3" name="Text Placeholder 2">
            <a:extLst>
              <a:ext uri="{FF2B5EF4-FFF2-40B4-BE49-F238E27FC236}">
                <a16:creationId xmlns:a16="http://schemas.microsoft.com/office/drawing/2014/main" id="{F71AF0E1-6633-49A7-BBA0-ABD5302B217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2354" name="Title 1">
            <a:extLst>
              <a:ext uri="{FF2B5EF4-FFF2-40B4-BE49-F238E27FC236}">
                <a16:creationId xmlns:a16="http://schemas.microsoft.com/office/drawing/2014/main" id="{383D3CCE-E70C-4B37-8668-BE84D1440185}"/>
              </a:ext>
            </a:extLst>
          </p:cNvPr>
          <p:cNvSpPr>
            <a:spLocks noGrp="1"/>
          </p:cNvSpPr>
          <p:nvPr>
            <p:ph type="ctrTitle"/>
          </p:nvPr>
        </p:nvSpPr>
        <p:spPr>
          <a:xfrm>
            <a:off x="76200" y="1514475"/>
            <a:ext cx="12039600" cy="4352925"/>
          </a:xfrm>
        </p:spPr>
        <p:txBody>
          <a:bodyPr/>
          <a:lstStyle/>
          <a:p>
            <a:r>
              <a:rPr lang="en-US" altLang="en-US"/>
              <a:t>So loved He the world </a:t>
            </a:r>
            <a:br>
              <a:rPr lang="en-US" altLang="en-US"/>
            </a:br>
            <a:r>
              <a:rPr lang="en-US" altLang="en-US"/>
              <a:t>that He gave us His Son, </a:t>
            </a:r>
          </a:p>
        </p:txBody>
      </p:sp>
      <p:sp>
        <p:nvSpPr>
          <p:cNvPr id="6" name="Text Placeholder 5">
            <a:extLst>
              <a:ext uri="{FF2B5EF4-FFF2-40B4-BE49-F238E27FC236}">
                <a16:creationId xmlns:a16="http://schemas.microsoft.com/office/drawing/2014/main" id="{5F1C0989-84B5-4D2F-9280-4624D560FA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3378" name="Title 1">
            <a:extLst>
              <a:ext uri="{FF2B5EF4-FFF2-40B4-BE49-F238E27FC236}">
                <a16:creationId xmlns:a16="http://schemas.microsoft.com/office/drawing/2014/main" id="{C31076A4-E8D3-4EFA-B4AE-278B43B53C5D}"/>
              </a:ext>
            </a:extLst>
          </p:cNvPr>
          <p:cNvSpPr>
            <a:spLocks noGrp="1"/>
          </p:cNvSpPr>
          <p:nvPr>
            <p:ph type="ctrTitle"/>
          </p:nvPr>
        </p:nvSpPr>
        <p:spPr>
          <a:xfrm>
            <a:off x="76200" y="1514475"/>
            <a:ext cx="12039600" cy="4352925"/>
          </a:xfrm>
        </p:spPr>
        <p:txBody>
          <a:bodyPr/>
          <a:lstStyle/>
          <a:p>
            <a:r>
              <a:rPr lang="en-US" altLang="en-US"/>
              <a:t>Who yielded His life, </a:t>
            </a:r>
            <a:br>
              <a:rPr lang="en-US" altLang="en-US"/>
            </a:br>
            <a:r>
              <a:rPr lang="en-US" altLang="en-US"/>
              <a:t>an atonement for sin, </a:t>
            </a:r>
          </a:p>
        </p:txBody>
      </p:sp>
      <p:sp>
        <p:nvSpPr>
          <p:cNvPr id="6" name="Text Placeholder 5">
            <a:extLst>
              <a:ext uri="{FF2B5EF4-FFF2-40B4-BE49-F238E27FC236}">
                <a16:creationId xmlns:a16="http://schemas.microsoft.com/office/drawing/2014/main" id="{ED9A0E05-2C75-479C-AC36-BE2E077EC26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02" name="Title 1">
            <a:extLst>
              <a:ext uri="{FF2B5EF4-FFF2-40B4-BE49-F238E27FC236}">
                <a16:creationId xmlns:a16="http://schemas.microsoft.com/office/drawing/2014/main" id="{CFB5C145-6037-4E38-8CEA-B0C6319F0355}"/>
              </a:ext>
            </a:extLst>
          </p:cNvPr>
          <p:cNvSpPr>
            <a:spLocks noGrp="1"/>
          </p:cNvSpPr>
          <p:nvPr>
            <p:ph type="ctrTitle"/>
          </p:nvPr>
        </p:nvSpPr>
        <p:spPr>
          <a:xfrm>
            <a:off x="76200" y="1514475"/>
            <a:ext cx="12039600" cy="4352925"/>
          </a:xfrm>
        </p:spPr>
        <p:txBody>
          <a:bodyPr/>
          <a:lstStyle/>
          <a:p>
            <a:r>
              <a:rPr lang="en-US" altLang="en-US"/>
              <a:t>And opened the lifegate </a:t>
            </a:r>
            <a:br>
              <a:rPr lang="en-US" altLang="en-US"/>
            </a:br>
            <a:r>
              <a:rPr lang="en-US" altLang="en-US"/>
              <a:t>that all may go in. </a:t>
            </a:r>
          </a:p>
        </p:txBody>
      </p:sp>
      <p:sp>
        <p:nvSpPr>
          <p:cNvPr id="6" name="Text Placeholder 5">
            <a:extLst>
              <a:ext uri="{FF2B5EF4-FFF2-40B4-BE49-F238E27FC236}">
                <a16:creationId xmlns:a16="http://schemas.microsoft.com/office/drawing/2014/main" id="{CF29CF64-050C-460D-A56C-15772B98AC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Title 1">
            <a:extLst>
              <a:ext uri="{FF2B5EF4-FFF2-40B4-BE49-F238E27FC236}">
                <a16:creationId xmlns:a16="http://schemas.microsoft.com/office/drawing/2014/main" id="{68C9BFFC-2983-45FE-A79A-FA7D2D828D16}"/>
              </a:ext>
            </a:extLst>
          </p:cNvPr>
          <p:cNvSpPr>
            <a:spLocks noGrp="1"/>
          </p:cNvSpPr>
          <p:nvPr>
            <p:ph type="ctrTitle"/>
          </p:nvPr>
        </p:nvSpPr>
        <p:spPr>
          <a:xfrm>
            <a:off x="76200" y="1514475"/>
            <a:ext cx="12039600" cy="4352925"/>
          </a:xfrm>
        </p:spPr>
        <p:txBody>
          <a:bodyPr/>
          <a:lstStyle/>
          <a:p>
            <a:r>
              <a:rPr lang="en-US" altLang="en-US"/>
              <a:t>No harm can befall with </a:t>
            </a:r>
            <a:br>
              <a:rPr lang="en-US" altLang="en-US"/>
            </a:br>
            <a:r>
              <a:rPr lang="en-US" altLang="en-US"/>
              <a:t>my Comforter near; </a:t>
            </a:r>
          </a:p>
        </p:txBody>
      </p:sp>
      <p:sp>
        <p:nvSpPr>
          <p:cNvPr id="6" name="Text Placeholder 5">
            <a:extLst>
              <a:ext uri="{FF2B5EF4-FFF2-40B4-BE49-F238E27FC236}">
                <a16:creationId xmlns:a16="http://schemas.microsoft.com/office/drawing/2014/main" id="{2180394D-3428-4D01-BA4E-F8F9A1CEC1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5426" name="Title 1">
            <a:extLst>
              <a:ext uri="{FF2B5EF4-FFF2-40B4-BE49-F238E27FC236}">
                <a16:creationId xmlns:a16="http://schemas.microsoft.com/office/drawing/2014/main" id="{7816C1BC-DBC6-4328-A9B4-C6281C3DE803}"/>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earth hear His voice! </a:t>
            </a:r>
          </a:p>
        </p:txBody>
      </p:sp>
      <p:sp>
        <p:nvSpPr>
          <p:cNvPr id="3" name="Text Placeholder 2">
            <a:extLst>
              <a:ext uri="{FF2B5EF4-FFF2-40B4-BE49-F238E27FC236}">
                <a16:creationId xmlns:a16="http://schemas.microsoft.com/office/drawing/2014/main" id="{F5FD11AF-6BDA-467B-9499-78209F1DCC6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6450" name="Title 1">
            <a:extLst>
              <a:ext uri="{FF2B5EF4-FFF2-40B4-BE49-F238E27FC236}">
                <a16:creationId xmlns:a16="http://schemas.microsoft.com/office/drawing/2014/main" id="{ECCB234F-0010-4F29-AC21-66B581B1100D}"/>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people rejoice! </a:t>
            </a:r>
          </a:p>
        </p:txBody>
      </p:sp>
      <p:sp>
        <p:nvSpPr>
          <p:cNvPr id="6" name="Text Placeholder 5">
            <a:extLst>
              <a:ext uri="{FF2B5EF4-FFF2-40B4-BE49-F238E27FC236}">
                <a16:creationId xmlns:a16="http://schemas.microsoft.com/office/drawing/2014/main" id="{8EC9FD3C-691A-4F0B-BC5C-666C6D49EF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7474" name="Title 1">
            <a:extLst>
              <a:ext uri="{FF2B5EF4-FFF2-40B4-BE49-F238E27FC236}">
                <a16:creationId xmlns:a16="http://schemas.microsoft.com/office/drawing/2014/main" id="{1D3A2D96-71A8-4F52-8823-8CB49EE14B2C}"/>
              </a:ext>
            </a:extLst>
          </p:cNvPr>
          <p:cNvSpPr>
            <a:spLocks noGrp="1"/>
          </p:cNvSpPr>
          <p:nvPr>
            <p:ph type="ctrTitle"/>
          </p:nvPr>
        </p:nvSpPr>
        <p:spPr>
          <a:xfrm>
            <a:off x="76200" y="1514475"/>
            <a:ext cx="12039600" cy="4352925"/>
          </a:xfrm>
        </p:spPr>
        <p:txBody>
          <a:bodyPr/>
          <a:lstStyle/>
          <a:p>
            <a:r>
              <a:rPr lang="en-US" altLang="en-US"/>
              <a:t>O come to the Father </a:t>
            </a:r>
            <a:br>
              <a:rPr lang="en-US" altLang="en-US"/>
            </a:br>
            <a:r>
              <a:rPr lang="en-US" altLang="en-US"/>
              <a:t>through Jesus the Son, </a:t>
            </a:r>
          </a:p>
        </p:txBody>
      </p:sp>
      <p:sp>
        <p:nvSpPr>
          <p:cNvPr id="6" name="Text Placeholder 5">
            <a:extLst>
              <a:ext uri="{FF2B5EF4-FFF2-40B4-BE49-F238E27FC236}">
                <a16:creationId xmlns:a16="http://schemas.microsoft.com/office/drawing/2014/main" id="{44B36580-2B71-4626-AAFF-C1C6568F16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8498" name="Title 1">
            <a:extLst>
              <a:ext uri="{FF2B5EF4-FFF2-40B4-BE49-F238E27FC236}">
                <a16:creationId xmlns:a16="http://schemas.microsoft.com/office/drawing/2014/main" id="{7305E6D2-EB9B-4D32-8AD6-5614AF3EE5AA}"/>
              </a:ext>
            </a:extLst>
          </p:cNvPr>
          <p:cNvSpPr>
            <a:spLocks noGrp="1"/>
          </p:cNvSpPr>
          <p:nvPr>
            <p:ph type="ctrTitle"/>
          </p:nvPr>
        </p:nvSpPr>
        <p:spPr>
          <a:xfrm>
            <a:off x="76200" y="1514475"/>
            <a:ext cx="12039600" cy="4352925"/>
          </a:xfrm>
        </p:spPr>
        <p:txBody>
          <a:bodyPr/>
          <a:lstStyle/>
          <a:p>
            <a:r>
              <a:rPr lang="en-US" altLang="en-US"/>
              <a:t>And give Him the glory; </a:t>
            </a:r>
            <a:br>
              <a:rPr lang="en-US" altLang="en-US"/>
            </a:br>
            <a:r>
              <a:rPr lang="en-US" altLang="en-US"/>
              <a:t>great things He hath done!</a:t>
            </a:r>
          </a:p>
        </p:txBody>
      </p:sp>
      <p:sp>
        <p:nvSpPr>
          <p:cNvPr id="6" name="Text Placeholder 5">
            <a:extLst>
              <a:ext uri="{FF2B5EF4-FFF2-40B4-BE49-F238E27FC236}">
                <a16:creationId xmlns:a16="http://schemas.microsoft.com/office/drawing/2014/main" id="{20643BA2-29E5-480B-BA62-B176D29172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9522" name="Title 1">
            <a:extLst>
              <a:ext uri="{FF2B5EF4-FFF2-40B4-BE49-F238E27FC236}">
                <a16:creationId xmlns:a16="http://schemas.microsoft.com/office/drawing/2014/main" id="{E7C09539-6BAA-4FD7-8909-99C3688A0979}"/>
              </a:ext>
            </a:extLst>
          </p:cNvPr>
          <p:cNvSpPr>
            <a:spLocks noGrp="1"/>
          </p:cNvSpPr>
          <p:nvPr>
            <p:ph type="ctrTitle"/>
          </p:nvPr>
        </p:nvSpPr>
        <p:spPr>
          <a:xfrm>
            <a:off x="76200" y="1514475"/>
            <a:ext cx="12039600" cy="4352925"/>
          </a:xfrm>
        </p:spPr>
        <p:txBody>
          <a:bodyPr/>
          <a:lstStyle/>
          <a:p>
            <a:r>
              <a:rPr lang="en-US" altLang="en-US"/>
              <a:t>O perfect redemption, </a:t>
            </a:r>
            <a:br>
              <a:rPr lang="en-US" altLang="en-US"/>
            </a:br>
            <a:r>
              <a:rPr lang="en-US" altLang="en-US"/>
              <a:t>the purchase of blood! </a:t>
            </a:r>
          </a:p>
        </p:txBody>
      </p:sp>
      <p:sp>
        <p:nvSpPr>
          <p:cNvPr id="3" name="Text Placeholder 2">
            <a:extLst>
              <a:ext uri="{FF2B5EF4-FFF2-40B4-BE49-F238E27FC236}">
                <a16:creationId xmlns:a16="http://schemas.microsoft.com/office/drawing/2014/main" id="{334CDD5C-6A54-44E8-83D9-9DC404FF12B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0546" name="Title 1">
            <a:extLst>
              <a:ext uri="{FF2B5EF4-FFF2-40B4-BE49-F238E27FC236}">
                <a16:creationId xmlns:a16="http://schemas.microsoft.com/office/drawing/2014/main" id="{978E944C-9CE4-4073-A6EA-46B3B5D96119}"/>
              </a:ext>
            </a:extLst>
          </p:cNvPr>
          <p:cNvSpPr>
            <a:spLocks noGrp="1"/>
          </p:cNvSpPr>
          <p:nvPr>
            <p:ph type="ctrTitle"/>
          </p:nvPr>
        </p:nvSpPr>
        <p:spPr>
          <a:xfrm>
            <a:off x="76200" y="1514475"/>
            <a:ext cx="12039600" cy="4352925"/>
          </a:xfrm>
        </p:spPr>
        <p:txBody>
          <a:bodyPr/>
          <a:lstStyle/>
          <a:p>
            <a:r>
              <a:rPr lang="en-US" altLang="en-US"/>
              <a:t>To ev’ry believer </a:t>
            </a:r>
            <a:br>
              <a:rPr lang="en-US" altLang="en-US"/>
            </a:br>
            <a:r>
              <a:rPr lang="en-US" altLang="en-US"/>
              <a:t>the promise of God; </a:t>
            </a:r>
          </a:p>
        </p:txBody>
      </p:sp>
      <p:sp>
        <p:nvSpPr>
          <p:cNvPr id="6" name="Text Placeholder 5">
            <a:extLst>
              <a:ext uri="{FF2B5EF4-FFF2-40B4-BE49-F238E27FC236}">
                <a16:creationId xmlns:a16="http://schemas.microsoft.com/office/drawing/2014/main" id="{D17FDA64-92A2-4F81-BE10-B7094CA307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1570" name="Title 1">
            <a:extLst>
              <a:ext uri="{FF2B5EF4-FFF2-40B4-BE49-F238E27FC236}">
                <a16:creationId xmlns:a16="http://schemas.microsoft.com/office/drawing/2014/main" id="{A353CC7C-261F-49AE-8F1E-59029638CE72}"/>
              </a:ext>
            </a:extLst>
          </p:cNvPr>
          <p:cNvSpPr>
            <a:spLocks noGrp="1"/>
          </p:cNvSpPr>
          <p:nvPr>
            <p:ph type="ctrTitle"/>
          </p:nvPr>
        </p:nvSpPr>
        <p:spPr>
          <a:xfrm>
            <a:off x="76200" y="1514475"/>
            <a:ext cx="12039600" cy="4352925"/>
          </a:xfrm>
        </p:spPr>
        <p:txBody>
          <a:bodyPr/>
          <a:lstStyle/>
          <a:p>
            <a:r>
              <a:rPr lang="en-US" altLang="en-US"/>
              <a:t>The vilest offender </a:t>
            </a:r>
            <a:br>
              <a:rPr lang="en-US" altLang="en-US"/>
            </a:br>
            <a:r>
              <a:rPr lang="en-US" altLang="en-US"/>
              <a:t>who truly repents, </a:t>
            </a:r>
          </a:p>
        </p:txBody>
      </p:sp>
      <p:sp>
        <p:nvSpPr>
          <p:cNvPr id="6" name="Text Placeholder 5">
            <a:extLst>
              <a:ext uri="{FF2B5EF4-FFF2-40B4-BE49-F238E27FC236}">
                <a16:creationId xmlns:a16="http://schemas.microsoft.com/office/drawing/2014/main" id="{0A070403-2AC0-40D3-976A-F7033D5B10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2594" name="Title 1">
            <a:extLst>
              <a:ext uri="{FF2B5EF4-FFF2-40B4-BE49-F238E27FC236}">
                <a16:creationId xmlns:a16="http://schemas.microsoft.com/office/drawing/2014/main" id="{70B4B2BA-0186-437C-9C1E-17BEB4BB7E47}"/>
              </a:ext>
            </a:extLst>
          </p:cNvPr>
          <p:cNvSpPr>
            <a:spLocks noGrp="1"/>
          </p:cNvSpPr>
          <p:nvPr>
            <p:ph type="ctrTitle"/>
          </p:nvPr>
        </p:nvSpPr>
        <p:spPr>
          <a:xfrm>
            <a:off x="76200" y="1514475"/>
            <a:ext cx="12039600" cy="4352925"/>
          </a:xfrm>
        </p:spPr>
        <p:txBody>
          <a:bodyPr/>
          <a:lstStyle/>
          <a:p>
            <a:r>
              <a:rPr lang="en-US" altLang="en-US"/>
              <a:t>That moment from Jesus </a:t>
            </a:r>
            <a:br>
              <a:rPr lang="en-US" altLang="en-US"/>
            </a:br>
            <a:r>
              <a:rPr lang="en-US" altLang="en-US"/>
              <a:t>a pardon is sent.</a:t>
            </a:r>
          </a:p>
        </p:txBody>
      </p:sp>
      <p:sp>
        <p:nvSpPr>
          <p:cNvPr id="6" name="Text Placeholder 5">
            <a:extLst>
              <a:ext uri="{FF2B5EF4-FFF2-40B4-BE49-F238E27FC236}">
                <a16:creationId xmlns:a16="http://schemas.microsoft.com/office/drawing/2014/main" id="{41EC5350-FF78-489A-B055-7E46B0A831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3618" name="Title 1">
            <a:extLst>
              <a:ext uri="{FF2B5EF4-FFF2-40B4-BE49-F238E27FC236}">
                <a16:creationId xmlns:a16="http://schemas.microsoft.com/office/drawing/2014/main" id="{C27FB9F8-640A-4F77-9668-7CF4FB9E5497}"/>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earth hear His voice! </a:t>
            </a:r>
          </a:p>
        </p:txBody>
      </p:sp>
      <p:sp>
        <p:nvSpPr>
          <p:cNvPr id="3" name="Text Placeholder 2">
            <a:extLst>
              <a:ext uri="{FF2B5EF4-FFF2-40B4-BE49-F238E27FC236}">
                <a16:creationId xmlns:a16="http://schemas.microsoft.com/office/drawing/2014/main" id="{3B517C2F-B687-4967-950C-9406ACF158D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42" name="Title 1">
            <a:extLst>
              <a:ext uri="{FF2B5EF4-FFF2-40B4-BE49-F238E27FC236}">
                <a16:creationId xmlns:a16="http://schemas.microsoft.com/office/drawing/2014/main" id="{67465A89-26CA-49F9-8932-560F947E9432}"/>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people rejoice! </a:t>
            </a:r>
          </a:p>
        </p:txBody>
      </p:sp>
      <p:sp>
        <p:nvSpPr>
          <p:cNvPr id="6" name="Text Placeholder 5">
            <a:extLst>
              <a:ext uri="{FF2B5EF4-FFF2-40B4-BE49-F238E27FC236}">
                <a16:creationId xmlns:a16="http://schemas.microsoft.com/office/drawing/2014/main" id="{0164A4E4-9636-4C12-9C8C-5F8A69338D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Title 1">
            <a:extLst>
              <a:ext uri="{FF2B5EF4-FFF2-40B4-BE49-F238E27FC236}">
                <a16:creationId xmlns:a16="http://schemas.microsoft.com/office/drawing/2014/main" id="{CBB8388E-1C42-432C-8E86-3AFC26CCBBD1}"/>
              </a:ext>
            </a:extLst>
          </p:cNvPr>
          <p:cNvSpPr>
            <a:spLocks noGrp="1"/>
          </p:cNvSpPr>
          <p:nvPr>
            <p:ph type="ctrTitle"/>
          </p:nvPr>
        </p:nvSpPr>
        <p:spPr>
          <a:xfrm>
            <a:off x="76200" y="1514475"/>
            <a:ext cx="12039600" cy="4352925"/>
          </a:xfrm>
        </p:spPr>
        <p:txBody>
          <a:bodyPr/>
          <a:lstStyle/>
          <a:p>
            <a:r>
              <a:rPr lang="en-US" altLang="en-US"/>
              <a:t>No harm can befall with </a:t>
            </a:r>
            <a:br>
              <a:rPr lang="en-US" altLang="en-US"/>
            </a:br>
            <a:r>
              <a:rPr lang="en-US" altLang="en-US"/>
              <a:t>my Comforter near.</a:t>
            </a:r>
          </a:p>
        </p:txBody>
      </p:sp>
      <p:sp>
        <p:nvSpPr>
          <p:cNvPr id="3" name="Text Placeholder 2">
            <a:extLst>
              <a:ext uri="{FF2B5EF4-FFF2-40B4-BE49-F238E27FC236}">
                <a16:creationId xmlns:a16="http://schemas.microsoft.com/office/drawing/2014/main" id="{D8621D1E-8B5E-4DB6-9F0E-7D4D0B51E295}"/>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5666" name="Title 1">
            <a:extLst>
              <a:ext uri="{FF2B5EF4-FFF2-40B4-BE49-F238E27FC236}">
                <a16:creationId xmlns:a16="http://schemas.microsoft.com/office/drawing/2014/main" id="{07CC81F8-D050-4156-96A4-304874A5281D}"/>
              </a:ext>
            </a:extLst>
          </p:cNvPr>
          <p:cNvSpPr>
            <a:spLocks noGrp="1"/>
          </p:cNvSpPr>
          <p:nvPr>
            <p:ph type="ctrTitle"/>
          </p:nvPr>
        </p:nvSpPr>
        <p:spPr>
          <a:xfrm>
            <a:off x="76200" y="1514475"/>
            <a:ext cx="12039600" cy="4352925"/>
          </a:xfrm>
        </p:spPr>
        <p:txBody>
          <a:bodyPr/>
          <a:lstStyle/>
          <a:p>
            <a:r>
              <a:rPr lang="en-US" altLang="en-US"/>
              <a:t>O come to the Father </a:t>
            </a:r>
            <a:br>
              <a:rPr lang="en-US" altLang="en-US"/>
            </a:br>
            <a:r>
              <a:rPr lang="en-US" altLang="en-US"/>
              <a:t>through Jesus the Son, </a:t>
            </a:r>
          </a:p>
        </p:txBody>
      </p:sp>
      <p:sp>
        <p:nvSpPr>
          <p:cNvPr id="6" name="Text Placeholder 5">
            <a:extLst>
              <a:ext uri="{FF2B5EF4-FFF2-40B4-BE49-F238E27FC236}">
                <a16:creationId xmlns:a16="http://schemas.microsoft.com/office/drawing/2014/main" id="{FA8C0B43-5CE6-41A8-AFFB-E0823803C8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6690" name="Title 1">
            <a:extLst>
              <a:ext uri="{FF2B5EF4-FFF2-40B4-BE49-F238E27FC236}">
                <a16:creationId xmlns:a16="http://schemas.microsoft.com/office/drawing/2014/main" id="{FE555B06-1CE1-4914-A982-5495E4CD271D}"/>
              </a:ext>
            </a:extLst>
          </p:cNvPr>
          <p:cNvSpPr>
            <a:spLocks noGrp="1"/>
          </p:cNvSpPr>
          <p:nvPr>
            <p:ph type="ctrTitle"/>
          </p:nvPr>
        </p:nvSpPr>
        <p:spPr>
          <a:xfrm>
            <a:off x="76200" y="1514475"/>
            <a:ext cx="12039600" cy="4352925"/>
          </a:xfrm>
        </p:spPr>
        <p:txBody>
          <a:bodyPr/>
          <a:lstStyle/>
          <a:p>
            <a:r>
              <a:rPr lang="en-US" altLang="en-US"/>
              <a:t>And give Him the glory; </a:t>
            </a:r>
            <a:br>
              <a:rPr lang="en-US" altLang="en-US"/>
            </a:br>
            <a:r>
              <a:rPr lang="en-US" altLang="en-US"/>
              <a:t>great things He hath done!</a:t>
            </a:r>
          </a:p>
        </p:txBody>
      </p:sp>
      <p:sp>
        <p:nvSpPr>
          <p:cNvPr id="6" name="Text Placeholder 5">
            <a:extLst>
              <a:ext uri="{FF2B5EF4-FFF2-40B4-BE49-F238E27FC236}">
                <a16:creationId xmlns:a16="http://schemas.microsoft.com/office/drawing/2014/main" id="{7A1421CC-5766-495F-835A-5E775159E9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7714" name="Title 1">
            <a:extLst>
              <a:ext uri="{FF2B5EF4-FFF2-40B4-BE49-F238E27FC236}">
                <a16:creationId xmlns:a16="http://schemas.microsoft.com/office/drawing/2014/main" id="{71E12A2E-29FD-423C-AFB1-D4436E15C23F}"/>
              </a:ext>
            </a:extLst>
          </p:cNvPr>
          <p:cNvSpPr>
            <a:spLocks noGrp="1"/>
          </p:cNvSpPr>
          <p:nvPr>
            <p:ph type="ctrTitle"/>
          </p:nvPr>
        </p:nvSpPr>
        <p:spPr>
          <a:xfrm>
            <a:off x="76200" y="1514475"/>
            <a:ext cx="12039600" cy="4352925"/>
          </a:xfrm>
        </p:spPr>
        <p:txBody>
          <a:bodyPr/>
          <a:lstStyle/>
          <a:p>
            <a:r>
              <a:rPr lang="en-US" altLang="en-US"/>
              <a:t>Great things He hath taught us; </a:t>
            </a:r>
            <a:br>
              <a:rPr lang="en-US" altLang="en-US"/>
            </a:br>
            <a:r>
              <a:rPr lang="en-US" altLang="en-US"/>
              <a:t>great things He hath done! </a:t>
            </a:r>
          </a:p>
        </p:txBody>
      </p:sp>
      <p:sp>
        <p:nvSpPr>
          <p:cNvPr id="3" name="Text Placeholder 2">
            <a:extLst>
              <a:ext uri="{FF2B5EF4-FFF2-40B4-BE49-F238E27FC236}">
                <a16:creationId xmlns:a16="http://schemas.microsoft.com/office/drawing/2014/main" id="{DF73D3E7-A6EF-4364-AA9F-FFE2C6B97EE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8738" name="Title 1">
            <a:extLst>
              <a:ext uri="{FF2B5EF4-FFF2-40B4-BE49-F238E27FC236}">
                <a16:creationId xmlns:a16="http://schemas.microsoft.com/office/drawing/2014/main" id="{7D4BB695-D2AB-4BC9-8FC0-C4F3DC1505CD}"/>
              </a:ext>
            </a:extLst>
          </p:cNvPr>
          <p:cNvSpPr>
            <a:spLocks noGrp="1"/>
          </p:cNvSpPr>
          <p:nvPr>
            <p:ph type="ctrTitle"/>
          </p:nvPr>
        </p:nvSpPr>
        <p:spPr>
          <a:xfrm>
            <a:off x="76200" y="1514475"/>
            <a:ext cx="12039600" cy="4352925"/>
          </a:xfrm>
        </p:spPr>
        <p:txBody>
          <a:bodyPr/>
          <a:lstStyle/>
          <a:p>
            <a:r>
              <a:rPr lang="en-US" altLang="en-US"/>
              <a:t>And great our rejoicing </a:t>
            </a:r>
            <a:br>
              <a:rPr lang="en-US" altLang="en-US"/>
            </a:br>
            <a:r>
              <a:rPr lang="en-US" altLang="en-US"/>
              <a:t>through Jesus the Son; </a:t>
            </a:r>
          </a:p>
        </p:txBody>
      </p:sp>
      <p:sp>
        <p:nvSpPr>
          <p:cNvPr id="6" name="Text Placeholder 5">
            <a:extLst>
              <a:ext uri="{FF2B5EF4-FFF2-40B4-BE49-F238E27FC236}">
                <a16:creationId xmlns:a16="http://schemas.microsoft.com/office/drawing/2014/main" id="{27CBDA63-024F-463D-80F1-D3D6791A4B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9762" name="Title 1">
            <a:extLst>
              <a:ext uri="{FF2B5EF4-FFF2-40B4-BE49-F238E27FC236}">
                <a16:creationId xmlns:a16="http://schemas.microsoft.com/office/drawing/2014/main" id="{23A6D10C-139F-4693-98F5-D0C9903AF4F6}"/>
              </a:ext>
            </a:extLst>
          </p:cNvPr>
          <p:cNvSpPr>
            <a:spLocks noGrp="1"/>
          </p:cNvSpPr>
          <p:nvPr>
            <p:ph type="ctrTitle"/>
          </p:nvPr>
        </p:nvSpPr>
        <p:spPr>
          <a:xfrm>
            <a:off x="76200" y="1514475"/>
            <a:ext cx="12039600" cy="4352925"/>
          </a:xfrm>
        </p:spPr>
        <p:txBody>
          <a:bodyPr/>
          <a:lstStyle/>
          <a:p>
            <a:r>
              <a:rPr lang="en-US" altLang="en-US"/>
              <a:t>But purer and higher </a:t>
            </a:r>
            <a:br>
              <a:rPr lang="en-US" altLang="en-US"/>
            </a:br>
            <a:r>
              <a:rPr lang="en-US" altLang="en-US"/>
              <a:t>and greater will be </a:t>
            </a:r>
          </a:p>
        </p:txBody>
      </p:sp>
      <p:sp>
        <p:nvSpPr>
          <p:cNvPr id="6" name="Text Placeholder 5">
            <a:extLst>
              <a:ext uri="{FF2B5EF4-FFF2-40B4-BE49-F238E27FC236}">
                <a16:creationId xmlns:a16="http://schemas.microsoft.com/office/drawing/2014/main" id="{79D08A87-8B25-4E04-B6A6-E472F94880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0786" name="Title 1">
            <a:extLst>
              <a:ext uri="{FF2B5EF4-FFF2-40B4-BE49-F238E27FC236}">
                <a16:creationId xmlns:a16="http://schemas.microsoft.com/office/drawing/2014/main" id="{67909D9A-EF5A-443D-A7D3-84548F4F28A3}"/>
              </a:ext>
            </a:extLst>
          </p:cNvPr>
          <p:cNvSpPr>
            <a:spLocks noGrp="1"/>
          </p:cNvSpPr>
          <p:nvPr>
            <p:ph type="ctrTitle"/>
          </p:nvPr>
        </p:nvSpPr>
        <p:spPr>
          <a:xfrm>
            <a:off x="76200" y="1514475"/>
            <a:ext cx="12039600" cy="4352925"/>
          </a:xfrm>
        </p:spPr>
        <p:txBody>
          <a:bodyPr/>
          <a:lstStyle/>
          <a:p>
            <a:r>
              <a:rPr lang="en-US" altLang="en-US"/>
              <a:t>Our wonder, the vict’ry </a:t>
            </a:r>
            <a:br>
              <a:rPr lang="en-US" altLang="en-US"/>
            </a:br>
            <a:r>
              <a:rPr lang="en-US" altLang="en-US"/>
              <a:t>when Jesus we see. </a:t>
            </a:r>
          </a:p>
        </p:txBody>
      </p:sp>
      <p:sp>
        <p:nvSpPr>
          <p:cNvPr id="6" name="Text Placeholder 5">
            <a:extLst>
              <a:ext uri="{FF2B5EF4-FFF2-40B4-BE49-F238E27FC236}">
                <a16:creationId xmlns:a16="http://schemas.microsoft.com/office/drawing/2014/main" id="{965F2974-C621-41C5-98FE-7587790C35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1810" name="Title 1">
            <a:extLst>
              <a:ext uri="{FF2B5EF4-FFF2-40B4-BE49-F238E27FC236}">
                <a16:creationId xmlns:a16="http://schemas.microsoft.com/office/drawing/2014/main" id="{41F31E83-1A56-446E-BDDB-2477AD3137F3}"/>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earth hear His voice! </a:t>
            </a:r>
          </a:p>
        </p:txBody>
      </p:sp>
      <p:sp>
        <p:nvSpPr>
          <p:cNvPr id="3" name="Text Placeholder 2">
            <a:extLst>
              <a:ext uri="{FF2B5EF4-FFF2-40B4-BE49-F238E27FC236}">
                <a16:creationId xmlns:a16="http://schemas.microsoft.com/office/drawing/2014/main" id="{C5781E21-3400-45FE-967C-9055D3E75AC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2834" name="Title 1">
            <a:extLst>
              <a:ext uri="{FF2B5EF4-FFF2-40B4-BE49-F238E27FC236}">
                <a16:creationId xmlns:a16="http://schemas.microsoft.com/office/drawing/2014/main" id="{50ABD674-316D-4F2F-A825-6E0F505D9089}"/>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people rejoice! </a:t>
            </a:r>
          </a:p>
        </p:txBody>
      </p:sp>
      <p:sp>
        <p:nvSpPr>
          <p:cNvPr id="6" name="Text Placeholder 5">
            <a:extLst>
              <a:ext uri="{FF2B5EF4-FFF2-40B4-BE49-F238E27FC236}">
                <a16:creationId xmlns:a16="http://schemas.microsoft.com/office/drawing/2014/main" id="{EBCCF95A-1B97-41DE-AB7E-985E8C8D71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3858" name="Title 1">
            <a:extLst>
              <a:ext uri="{FF2B5EF4-FFF2-40B4-BE49-F238E27FC236}">
                <a16:creationId xmlns:a16="http://schemas.microsoft.com/office/drawing/2014/main" id="{712CE618-6F0E-4156-A213-E4B12B44A1C3}"/>
              </a:ext>
            </a:extLst>
          </p:cNvPr>
          <p:cNvSpPr>
            <a:spLocks noGrp="1"/>
          </p:cNvSpPr>
          <p:nvPr>
            <p:ph type="ctrTitle"/>
          </p:nvPr>
        </p:nvSpPr>
        <p:spPr>
          <a:xfrm>
            <a:off x="76200" y="1514475"/>
            <a:ext cx="12039600" cy="4352925"/>
          </a:xfrm>
        </p:spPr>
        <p:txBody>
          <a:bodyPr/>
          <a:lstStyle/>
          <a:p>
            <a:r>
              <a:rPr lang="en-US" altLang="en-US"/>
              <a:t>O come to the Father </a:t>
            </a:r>
            <a:br>
              <a:rPr lang="en-US" altLang="en-US"/>
            </a:br>
            <a:r>
              <a:rPr lang="en-US" altLang="en-US"/>
              <a:t>through Jesus the Son, </a:t>
            </a:r>
          </a:p>
        </p:txBody>
      </p:sp>
      <p:sp>
        <p:nvSpPr>
          <p:cNvPr id="6" name="Text Placeholder 5">
            <a:extLst>
              <a:ext uri="{FF2B5EF4-FFF2-40B4-BE49-F238E27FC236}">
                <a16:creationId xmlns:a16="http://schemas.microsoft.com/office/drawing/2014/main" id="{F07BD00F-C2C7-4582-9F0B-64BA7864BC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882" name="Title 1">
            <a:extLst>
              <a:ext uri="{FF2B5EF4-FFF2-40B4-BE49-F238E27FC236}">
                <a16:creationId xmlns:a16="http://schemas.microsoft.com/office/drawing/2014/main" id="{667F4A8A-2F49-4D1E-AED0-2EC3E92D4170}"/>
              </a:ext>
            </a:extLst>
          </p:cNvPr>
          <p:cNvSpPr>
            <a:spLocks noGrp="1"/>
          </p:cNvSpPr>
          <p:nvPr>
            <p:ph type="ctrTitle"/>
          </p:nvPr>
        </p:nvSpPr>
        <p:spPr>
          <a:xfrm>
            <a:off x="76200" y="1514475"/>
            <a:ext cx="12039600" cy="4352925"/>
          </a:xfrm>
        </p:spPr>
        <p:txBody>
          <a:bodyPr/>
          <a:lstStyle/>
          <a:p>
            <a:r>
              <a:rPr lang="en-US" altLang="en-US"/>
              <a:t>And give Him the glory; </a:t>
            </a:r>
            <a:br>
              <a:rPr lang="en-US" altLang="en-US"/>
            </a:br>
            <a:r>
              <a:rPr lang="en-US" altLang="en-US"/>
              <a:t>great things He hath done!</a:t>
            </a:r>
          </a:p>
        </p:txBody>
      </p:sp>
      <p:sp>
        <p:nvSpPr>
          <p:cNvPr id="6" name="Text Placeholder 5">
            <a:extLst>
              <a:ext uri="{FF2B5EF4-FFF2-40B4-BE49-F238E27FC236}">
                <a16:creationId xmlns:a16="http://schemas.microsoft.com/office/drawing/2014/main" id="{CE161033-D807-4B4D-88FA-EFA55E9091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Title 1">
            <a:extLst>
              <a:ext uri="{FF2B5EF4-FFF2-40B4-BE49-F238E27FC236}">
                <a16:creationId xmlns:a16="http://schemas.microsoft.com/office/drawing/2014/main" id="{E8A1BC90-F92D-47E0-9A59-4CA19A464C0F}"/>
              </a:ext>
            </a:extLst>
          </p:cNvPr>
          <p:cNvSpPr>
            <a:spLocks noGrp="1"/>
          </p:cNvSpPr>
          <p:nvPr>
            <p:ph type="ctrTitle"/>
          </p:nvPr>
        </p:nvSpPr>
        <p:spPr>
          <a:xfrm>
            <a:off x="76200" y="1514475"/>
            <a:ext cx="12039600" cy="4352925"/>
          </a:xfrm>
        </p:spPr>
        <p:txBody>
          <a:bodyPr/>
          <a:lstStyle/>
          <a:p>
            <a:r>
              <a:rPr lang="en-US" altLang="en-US"/>
              <a:t>In the midst of affliction </a:t>
            </a:r>
            <a:br>
              <a:rPr lang="en-US" altLang="en-US"/>
            </a:br>
            <a:r>
              <a:rPr lang="en-US" altLang="en-US"/>
              <a:t>my table is spread; </a:t>
            </a:r>
          </a:p>
        </p:txBody>
      </p:sp>
      <p:sp>
        <p:nvSpPr>
          <p:cNvPr id="3" name="Text Placeholder 2">
            <a:extLst>
              <a:ext uri="{FF2B5EF4-FFF2-40B4-BE49-F238E27FC236}">
                <a16:creationId xmlns:a16="http://schemas.microsoft.com/office/drawing/2014/main" id="{4526EC36-D639-4685-A361-77B92726C09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7714" name="Title 1">
            <a:extLst>
              <a:ext uri="{FF2B5EF4-FFF2-40B4-BE49-F238E27FC236}">
                <a16:creationId xmlns:a16="http://schemas.microsoft.com/office/drawing/2014/main" id="{499FD790-88EE-4EFA-B0D8-7DA8DDD92049}"/>
              </a:ext>
            </a:extLst>
          </p:cNvPr>
          <p:cNvSpPr>
            <a:spLocks noGrp="1"/>
          </p:cNvSpPr>
          <p:nvPr>
            <p:ph type="ctrTitle"/>
          </p:nvPr>
        </p:nvSpPr>
        <p:spPr>
          <a:xfrm>
            <a:off x="914400" y="1895475"/>
            <a:ext cx="10363200" cy="3362325"/>
          </a:xfrm>
        </p:spPr>
        <p:txBody>
          <a:bodyPr/>
          <a:lstStyle/>
          <a:p>
            <a:pPr>
              <a:defRPr/>
            </a:pPr>
            <a:r>
              <a:rPr lang="en-US" altLang="x-none"/>
              <a:t>O Worship the King</a:t>
            </a:r>
            <a:endParaRPr lang="en-US" altLang="x-none" dirty="0"/>
          </a:p>
        </p:txBody>
      </p:sp>
      <p:sp>
        <p:nvSpPr>
          <p:cNvPr id="3" name="Text Placeholder 2">
            <a:extLst>
              <a:ext uri="{FF2B5EF4-FFF2-40B4-BE49-F238E27FC236}">
                <a16:creationId xmlns:a16="http://schemas.microsoft.com/office/drawing/2014/main" id="{437CE1E7-AF8C-4AD0-AE43-A8AF47B590AC}"/>
              </a:ext>
            </a:extLst>
          </p:cNvPr>
          <p:cNvSpPr>
            <a:spLocks noGrp="1"/>
          </p:cNvSpPr>
          <p:nvPr>
            <p:ph type="body" sz="quarter" idx="10"/>
          </p:nvPr>
        </p:nvSpPr>
        <p:spPr>
          <a:xfrm>
            <a:off x="914400" y="692150"/>
            <a:ext cx="10363200" cy="831850"/>
          </a:xfrm>
        </p:spPr>
        <p:txBody>
          <a:bodyPr/>
          <a:lstStyle/>
          <a:p>
            <a:pPr>
              <a:defRPr/>
            </a:pPr>
            <a:r>
              <a:rPr lang="en-US" altLang="x-none"/>
              <a:t>Hymn 131</a:t>
            </a:r>
            <a:endParaRPr lang="en-US" dirty="0"/>
          </a:p>
        </p:txBody>
      </p:sp>
      <p:sp>
        <p:nvSpPr>
          <p:cNvPr id="9" name="Text Placeholder 8">
            <a:extLst>
              <a:ext uri="{FF2B5EF4-FFF2-40B4-BE49-F238E27FC236}">
                <a16:creationId xmlns:a16="http://schemas.microsoft.com/office/drawing/2014/main" id="{4DCF1430-B9EB-4D61-89CD-C768F5774CE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7954" name="Title 1">
            <a:extLst>
              <a:ext uri="{FF2B5EF4-FFF2-40B4-BE49-F238E27FC236}">
                <a16:creationId xmlns:a16="http://schemas.microsoft.com/office/drawing/2014/main" id="{AB227510-0037-4257-A9A5-2B83383D1B33}"/>
              </a:ext>
            </a:extLst>
          </p:cNvPr>
          <p:cNvSpPr>
            <a:spLocks noGrp="1"/>
          </p:cNvSpPr>
          <p:nvPr>
            <p:ph type="ctrTitle"/>
          </p:nvPr>
        </p:nvSpPr>
        <p:spPr>
          <a:xfrm>
            <a:off x="76200" y="1514475"/>
            <a:ext cx="12039600" cy="4352925"/>
          </a:xfrm>
        </p:spPr>
        <p:txBody>
          <a:bodyPr/>
          <a:lstStyle/>
          <a:p>
            <a:r>
              <a:rPr lang="en-US" altLang="en-US"/>
              <a:t>O worship the King, </a:t>
            </a:r>
            <a:br>
              <a:rPr lang="en-US" altLang="en-US"/>
            </a:br>
            <a:r>
              <a:rPr lang="en-US" altLang="en-US"/>
              <a:t>all glorious above! </a:t>
            </a:r>
          </a:p>
        </p:txBody>
      </p:sp>
      <p:sp>
        <p:nvSpPr>
          <p:cNvPr id="3" name="Text Placeholder 2">
            <a:extLst>
              <a:ext uri="{FF2B5EF4-FFF2-40B4-BE49-F238E27FC236}">
                <a16:creationId xmlns:a16="http://schemas.microsoft.com/office/drawing/2014/main" id="{A6C3CDB7-3102-4498-99C2-B11452FC48D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8978" name="Title 1">
            <a:extLst>
              <a:ext uri="{FF2B5EF4-FFF2-40B4-BE49-F238E27FC236}">
                <a16:creationId xmlns:a16="http://schemas.microsoft.com/office/drawing/2014/main" id="{4A9B30A5-44FE-4530-A5CA-3FB619ABE58D}"/>
              </a:ext>
            </a:extLst>
          </p:cNvPr>
          <p:cNvSpPr>
            <a:spLocks noGrp="1"/>
          </p:cNvSpPr>
          <p:nvPr>
            <p:ph type="ctrTitle"/>
          </p:nvPr>
        </p:nvSpPr>
        <p:spPr>
          <a:xfrm>
            <a:off x="76200" y="1514475"/>
            <a:ext cx="12039600" cy="4352925"/>
          </a:xfrm>
        </p:spPr>
        <p:txBody>
          <a:bodyPr/>
          <a:lstStyle/>
          <a:p>
            <a:r>
              <a:rPr lang="en-US" altLang="en-US"/>
              <a:t>O gratefully sing </a:t>
            </a:r>
            <a:br>
              <a:rPr lang="en-US" altLang="en-US"/>
            </a:br>
            <a:r>
              <a:rPr lang="en-US" altLang="en-US"/>
              <a:t>His power and His love! </a:t>
            </a:r>
          </a:p>
        </p:txBody>
      </p:sp>
      <p:sp>
        <p:nvSpPr>
          <p:cNvPr id="6" name="Text Placeholder 5">
            <a:extLst>
              <a:ext uri="{FF2B5EF4-FFF2-40B4-BE49-F238E27FC236}">
                <a16:creationId xmlns:a16="http://schemas.microsoft.com/office/drawing/2014/main" id="{B2D291A0-9C5B-47CA-BF0B-1DF6B2F7F5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0002" name="Title 1">
            <a:extLst>
              <a:ext uri="{FF2B5EF4-FFF2-40B4-BE49-F238E27FC236}">
                <a16:creationId xmlns:a16="http://schemas.microsoft.com/office/drawing/2014/main" id="{7526472C-3E46-4E35-964D-3CCA2B5195B6}"/>
              </a:ext>
            </a:extLst>
          </p:cNvPr>
          <p:cNvSpPr>
            <a:spLocks noGrp="1"/>
          </p:cNvSpPr>
          <p:nvPr>
            <p:ph type="ctrTitle"/>
          </p:nvPr>
        </p:nvSpPr>
        <p:spPr>
          <a:xfrm>
            <a:off x="76200" y="1514475"/>
            <a:ext cx="12039600" cy="4352925"/>
          </a:xfrm>
        </p:spPr>
        <p:txBody>
          <a:bodyPr/>
          <a:lstStyle/>
          <a:p>
            <a:r>
              <a:rPr lang="en-US" altLang="en-US"/>
              <a:t>Our Shield and Defender, </a:t>
            </a:r>
            <a:br>
              <a:rPr lang="en-US" altLang="en-US"/>
            </a:br>
            <a:r>
              <a:rPr lang="en-US" altLang="en-US"/>
              <a:t>the Ancient of Days, </a:t>
            </a:r>
          </a:p>
        </p:txBody>
      </p:sp>
      <p:sp>
        <p:nvSpPr>
          <p:cNvPr id="6" name="Text Placeholder 5">
            <a:extLst>
              <a:ext uri="{FF2B5EF4-FFF2-40B4-BE49-F238E27FC236}">
                <a16:creationId xmlns:a16="http://schemas.microsoft.com/office/drawing/2014/main" id="{7FA8FF40-98A3-44F6-B22B-EB8B914B0EF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1026" name="Title 1">
            <a:extLst>
              <a:ext uri="{FF2B5EF4-FFF2-40B4-BE49-F238E27FC236}">
                <a16:creationId xmlns:a16="http://schemas.microsoft.com/office/drawing/2014/main" id="{7CC12B33-3ED6-4763-BCF9-6E047CF617A4}"/>
              </a:ext>
            </a:extLst>
          </p:cNvPr>
          <p:cNvSpPr>
            <a:spLocks noGrp="1"/>
          </p:cNvSpPr>
          <p:nvPr>
            <p:ph type="ctrTitle"/>
          </p:nvPr>
        </p:nvSpPr>
        <p:spPr>
          <a:xfrm>
            <a:off x="76200" y="1514475"/>
            <a:ext cx="12039600" cy="4352925"/>
          </a:xfrm>
        </p:spPr>
        <p:txBody>
          <a:bodyPr/>
          <a:lstStyle/>
          <a:p>
            <a:r>
              <a:rPr lang="en-US" altLang="en-US"/>
              <a:t>Pavilioned in splendor, </a:t>
            </a:r>
            <a:br>
              <a:rPr lang="en-US" altLang="en-US"/>
            </a:br>
            <a:r>
              <a:rPr lang="en-US" altLang="en-US"/>
              <a:t>and girded with praise.</a:t>
            </a:r>
          </a:p>
        </p:txBody>
      </p:sp>
      <p:sp>
        <p:nvSpPr>
          <p:cNvPr id="6" name="Text Placeholder 5">
            <a:extLst>
              <a:ext uri="{FF2B5EF4-FFF2-40B4-BE49-F238E27FC236}">
                <a16:creationId xmlns:a16="http://schemas.microsoft.com/office/drawing/2014/main" id="{5E0CD23A-5E80-4BFA-B4FB-D5F974B9A8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2050" name="Title 1">
            <a:extLst>
              <a:ext uri="{FF2B5EF4-FFF2-40B4-BE49-F238E27FC236}">
                <a16:creationId xmlns:a16="http://schemas.microsoft.com/office/drawing/2014/main" id="{014A1B05-59E3-43EB-BE42-A6EACF34332F}"/>
              </a:ext>
            </a:extLst>
          </p:cNvPr>
          <p:cNvSpPr>
            <a:spLocks noGrp="1"/>
          </p:cNvSpPr>
          <p:nvPr>
            <p:ph type="ctrTitle"/>
          </p:nvPr>
        </p:nvSpPr>
        <p:spPr>
          <a:xfrm>
            <a:off x="76200" y="1514475"/>
            <a:ext cx="12039600" cy="4352925"/>
          </a:xfrm>
        </p:spPr>
        <p:txBody>
          <a:bodyPr/>
          <a:lstStyle/>
          <a:p>
            <a:r>
              <a:rPr lang="en-US" altLang="en-US"/>
              <a:t>O tell of His might! </a:t>
            </a:r>
            <a:br>
              <a:rPr lang="en-US" altLang="en-US"/>
            </a:br>
            <a:r>
              <a:rPr lang="en-US" altLang="en-US"/>
              <a:t>O sing of His grace! </a:t>
            </a:r>
          </a:p>
        </p:txBody>
      </p:sp>
      <p:sp>
        <p:nvSpPr>
          <p:cNvPr id="3" name="Text Placeholder 2">
            <a:extLst>
              <a:ext uri="{FF2B5EF4-FFF2-40B4-BE49-F238E27FC236}">
                <a16:creationId xmlns:a16="http://schemas.microsoft.com/office/drawing/2014/main" id="{C3496111-2B33-43B5-9A18-FA3CCE9D206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3074" name="Title 1">
            <a:extLst>
              <a:ext uri="{FF2B5EF4-FFF2-40B4-BE49-F238E27FC236}">
                <a16:creationId xmlns:a16="http://schemas.microsoft.com/office/drawing/2014/main" id="{7D04A4E7-A520-40AF-8776-97B5BEAE8016}"/>
              </a:ext>
            </a:extLst>
          </p:cNvPr>
          <p:cNvSpPr>
            <a:spLocks noGrp="1"/>
          </p:cNvSpPr>
          <p:nvPr>
            <p:ph type="ctrTitle"/>
          </p:nvPr>
        </p:nvSpPr>
        <p:spPr>
          <a:xfrm>
            <a:off x="76200" y="1514475"/>
            <a:ext cx="12039600" cy="4352925"/>
          </a:xfrm>
        </p:spPr>
        <p:txBody>
          <a:bodyPr/>
          <a:lstStyle/>
          <a:p>
            <a:r>
              <a:rPr lang="en-US" altLang="en-US"/>
              <a:t>His garment is light, </a:t>
            </a:r>
            <a:br>
              <a:rPr lang="en-US" altLang="en-US"/>
            </a:br>
            <a:r>
              <a:rPr lang="en-US" altLang="en-US"/>
              <a:t>His canopy is space. </a:t>
            </a:r>
          </a:p>
        </p:txBody>
      </p:sp>
      <p:sp>
        <p:nvSpPr>
          <p:cNvPr id="6" name="Text Placeholder 5">
            <a:extLst>
              <a:ext uri="{FF2B5EF4-FFF2-40B4-BE49-F238E27FC236}">
                <a16:creationId xmlns:a16="http://schemas.microsoft.com/office/drawing/2014/main" id="{0B741909-6FCD-4B59-A3C6-20926D0308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4098" name="Title 1">
            <a:extLst>
              <a:ext uri="{FF2B5EF4-FFF2-40B4-BE49-F238E27FC236}">
                <a16:creationId xmlns:a16="http://schemas.microsoft.com/office/drawing/2014/main" id="{A4D3AA3E-5D5C-4338-ABDF-B97F36765B60}"/>
              </a:ext>
            </a:extLst>
          </p:cNvPr>
          <p:cNvSpPr>
            <a:spLocks noGrp="1"/>
          </p:cNvSpPr>
          <p:nvPr>
            <p:ph type="ctrTitle"/>
          </p:nvPr>
        </p:nvSpPr>
        <p:spPr>
          <a:xfrm>
            <a:off x="76200" y="1514475"/>
            <a:ext cx="12039600" cy="4352925"/>
          </a:xfrm>
        </p:spPr>
        <p:txBody>
          <a:bodyPr/>
          <a:lstStyle/>
          <a:p>
            <a:r>
              <a:rPr lang="en-US" altLang="en-US"/>
              <a:t>His chariots of wrath </a:t>
            </a:r>
            <a:br>
              <a:rPr lang="en-US" altLang="en-US"/>
            </a:br>
            <a:r>
              <a:rPr lang="en-US" altLang="en-US"/>
              <a:t>the deep thunderclouds form, </a:t>
            </a:r>
          </a:p>
        </p:txBody>
      </p:sp>
      <p:sp>
        <p:nvSpPr>
          <p:cNvPr id="6" name="Text Placeholder 5">
            <a:extLst>
              <a:ext uri="{FF2B5EF4-FFF2-40B4-BE49-F238E27FC236}">
                <a16:creationId xmlns:a16="http://schemas.microsoft.com/office/drawing/2014/main" id="{6119E561-4439-4EEC-B6BE-551A892361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22" name="Title 1">
            <a:extLst>
              <a:ext uri="{FF2B5EF4-FFF2-40B4-BE49-F238E27FC236}">
                <a16:creationId xmlns:a16="http://schemas.microsoft.com/office/drawing/2014/main" id="{216EACD2-81B3-4F0F-821C-AACA50141E18}"/>
              </a:ext>
            </a:extLst>
          </p:cNvPr>
          <p:cNvSpPr>
            <a:spLocks noGrp="1"/>
          </p:cNvSpPr>
          <p:nvPr>
            <p:ph type="ctrTitle"/>
          </p:nvPr>
        </p:nvSpPr>
        <p:spPr>
          <a:xfrm>
            <a:off x="76200" y="1514475"/>
            <a:ext cx="12039600" cy="4352925"/>
          </a:xfrm>
        </p:spPr>
        <p:txBody>
          <a:bodyPr/>
          <a:lstStyle/>
          <a:p>
            <a:r>
              <a:rPr lang="en-US" altLang="en-US"/>
              <a:t>And dark is His path </a:t>
            </a:r>
            <a:br>
              <a:rPr lang="en-US" altLang="en-US"/>
            </a:br>
            <a:r>
              <a:rPr lang="en-US" altLang="en-US"/>
              <a:t>on the wings of the storm. </a:t>
            </a:r>
          </a:p>
        </p:txBody>
      </p:sp>
      <p:sp>
        <p:nvSpPr>
          <p:cNvPr id="6" name="Text Placeholder 5">
            <a:extLst>
              <a:ext uri="{FF2B5EF4-FFF2-40B4-BE49-F238E27FC236}">
                <a16:creationId xmlns:a16="http://schemas.microsoft.com/office/drawing/2014/main" id="{D3655A52-2481-414D-AC05-0AF48B563B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Title 1">
            <a:extLst>
              <a:ext uri="{FF2B5EF4-FFF2-40B4-BE49-F238E27FC236}">
                <a16:creationId xmlns:a16="http://schemas.microsoft.com/office/drawing/2014/main" id="{4D1B9DB8-A983-47D4-BF6C-75FC6EE040E9}"/>
              </a:ext>
            </a:extLst>
          </p:cNvPr>
          <p:cNvSpPr>
            <a:spLocks noGrp="1"/>
          </p:cNvSpPr>
          <p:nvPr>
            <p:ph type="ctrTitle"/>
          </p:nvPr>
        </p:nvSpPr>
        <p:spPr>
          <a:xfrm>
            <a:off x="76200" y="1514475"/>
            <a:ext cx="12039600" cy="4352925"/>
          </a:xfrm>
        </p:spPr>
        <p:txBody>
          <a:bodyPr/>
          <a:lstStyle/>
          <a:p>
            <a:r>
              <a:rPr lang="en-US" altLang="en-US"/>
              <a:t>With blessings unmeasured </a:t>
            </a:r>
            <a:br>
              <a:rPr lang="en-US" altLang="en-US"/>
            </a:br>
            <a:r>
              <a:rPr lang="en-US" altLang="en-US"/>
              <a:t>my cup runneth o’er; </a:t>
            </a:r>
          </a:p>
        </p:txBody>
      </p:sp>
      <p:sp>
        <p:nvSpPr>
          <p:cNvPr id="6" name="Text Placeholder 5">
            <a:extLst>
              <a:ext uri="{FF2B5EF4-FFF2-40B4-BE49-F238E27FC236}">
                <a16:creationId xmlns:a16="http://schemas.microsoft.com/office/drawing/2014/main" id="{B1399526-056D-4C03-80AE-907A8C26FE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6146" name="Title 1">
            <a:extLst>
              <a:ext uri="{FF2B5EF4-FFF2-40B4-BE49-F238E27FC236}">
                <a16:creationId xmlns:a16="http://schemas.microsoft.com/office/drawing/2014/main" id="{1EDFB60E-AB4A-44D3-B98A-5ECB48B57726}"/>
              </a:ext>
            </a:extLst>
          </p:cNvPr>
          <p:cNvSpPr>
            <a:spLocks noGrp="1"/>
          </p:cNvSpPr>
          <p:nvPr>
            <p:ph type="ctrTitle"/>
          </p:nvPr>
        </p:nvSpPr>
        <p:spPr>
          <a:xfrm>
            <a:off x="76200" y="1514475"/>
            <a:ext cx="12039600" cy="4352925"/>
          </a:xfrm>
        </p:spPr>
        <p:txBody>
          <a:bodyPr/>
          <a:lstStyle/>
          <a:p>
            <a:r>
              <a:rPr lang="en-US" altLang="en-US"/>
              <a:t>Thy bountiful care, </a:t>
            </a:r>
            <a:br>
              <a:rPr lang="en-US" altLang="en-US"/>
            </a:br>
            <a:r>
              <a:rPr lang="en-US" altLang="en-US"/>
              <a:t>what tongue can recite? </a:t>
            </a:r>
          </a:p>
        </p:txBody>
      </p:sp>
      <p:sp>
        <p:nvSpPr>
          <p:cNvPr id="3" name="Text Placeholder 2">
            <a:extLst>
              <a:ext uri="{FF2B5EF4-FFF2-40B4-BE49-F238E27FC236}">
                <a16:creationId xmlns:a16="http://schemas.microsoft.com/office/drawing/2014/main" id="{5735147A-B1ED-4B0E-8C41-1B4A644BCD7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7170" name="Title 1">
            <a:extLst>
              <a:ext uri="{FF2B5EF4-FFF2-40B4-BE49-F238E27FC236}">
                <a16:creationId xmlns:a16="http://schemas.microsoft.com/office/drawing/2014/main" id="{799AED94-BFC7-493C-BBF5-997B90F3CA11}"/>
              </a:ext>
            </a:extLst>
          </p:cNvPr>
          <p:cNvSpPr>
            <a:spLocks noGrp="1"/>
          </p:cNvSpPr>
          <p:nvPr>
            <p:ph type="ctrTitle"/>
          </p:nvPr>
        </p:nvSpPr>
        <p:spPr>
          <a:xfrm>
            <a:off x="76200" y="1514475"/>
            <a:ext cx="12039600" cy="4352925"/>
          </a:xfrm>
        </p:spPr>
        <p:txBody>
          <a:bodyPr/>
          <a:lstStyle/>
          <a:p>
            <a:r>
              <a:rPr lang="en-US" altLang="en-US"/>
              <a:t>It breathes in the air; </a:t>
            </a:r>
            <a:br>
              <a:rPr lang="en-US" altLang="en-US"/>
            </a:br>
            <a:r>
              <a:rPr lang="en-US" altLang="en-US"/>
              <a:t>it shines in the light; </a:t>
            </a:r>
          </a:p>
        </p:txBody>
      </p:sp>
      <p:sp>
        <p:nvSpPr>
          <p:cNvPr id="6" name="Text Placeholder 5">
            <a:extLst>
              <a:ext uri="{FF2B5EF4-FFF2-40B4-BE49-F238E27FC236}">
                <a16:creationId xmlns:a16="http://schemas.microsoft.com/office/drawing/2014/main" id="{7DC3BCDD-A853-4775-A4C1-4D6861676A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8194" name="Title 1">
            <a:extLst>
              <a:ext uri="{FF2B5EF4-FFF2-40B4-BE49-F238E27FC236}">
                <a16:creationId xmlns:a16="http://schemas.microsoft.com/office/drawing/2014/main" id="{B5A28404-24F4-4005-936C-6B30F79BBE79}"/>
              </a:ext>
            </a:extLst>
          </p:cNvPr>
          <p:cNvSpPr>
            <a:spLocks noGrp="1"/>
          </p:cNvSpPr>
          <p:nvPr>
            <p:ph type="ctrTitle"/>
          </p:nvPr>
        </p:nvSpPr>
        <p:spPr>
          <a:xfrm>
            <a:off x="76200" y="1514475"/>
            <a:ext cx="12039600" cy="4352925"/>
          </a:xfrm>
        </p:spPr>
        <p:txBody>
          <a:bodyPr/>
          <a:lstStyle/>
          <a:p>
            <a:r>
              <a:rPr lang="en-US" altLang="en-US"/>
              <a:t>It streams from the hills; </a:t>
            </a:r>
            <a:br>
              <a:rPr lang="en-US" altLang="en-US"/>
            </a:br>
            <a:r>
              <a:rPr lang="en-US" altLang="en-US"/>
              <a:t>it descends to the plain, </a:t>
            </a:r>
          </a:p>
        </p:txBody>
      </p:sp>
      <p:sp>
        <p:nvSpPr>
          <p:cNvPr id="6" name="Text Placeholder 5">
            <a:extLst>
              <a:ext uri="{FF2B5EF4-FFF2-40B4-BE49-F238E27FC236}">
                <a16:creationId xmlns:a16="http://schemas.microsoft.com/office/drawing/2014/main" id="{E4F75143-EB5B-4B39-B444-39E52E86FF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9218" name="Title 1">
            <a:extLst>
              <a:ext uri="{FF2B5EF4-FFF2-40B4-BE49-F238E27FC236}">
                <a16:creationId xmlns:a16="http://schemas.microsoft.com/office/drawing/2014/main" id="{08E143CD-7862-4DD3-B9B5-3A381D4C1E1B}"/>
              </a:ext>
            </a:extLst>
          </p:cNvPr>
          <p:cNvSpPr>
            <a:spLocks noGrp="1"/>
          </p:cNvSpPr>
          <p:nvPr>
            <p:ph type="ctrTitle"/>
          </p:nvPr>
        </p:nvSpPr>
        <p:spPr>
          <a:xfrm>
            <a:off x="76200" y="1514475"/>
            <a:ext cx="12039600" cy="4352925"/>
          </a:xfrm>
        </p:spPr>
        <p:txBody>
          <a:bodyPr/>
          <a:lstStyle/>
          <a:p>
            <a:r>
              <a:rPr lang="en-US" altLang="en-US"/>
              <a:t>And sweetly distils </a:t>
            </a:r>
            <a:br>
              <a:rPr lang="en-US" altLang="en-US"/>
            </a:br>
            <a:r>
              <a:rPr lang="en-US" altLang="en-US"/>
              <a:t>in the dew and the rain. </a:t>
            </a:r>
          </a:p>
        </p:txBody>
      </p:sp>
      <p:sp>
        <p:nvSpPr>
          <p:cNvPr id="6" name="Text Placeholder 5">
            <a:extLst>
              <a:ext uri="{FF2B5EF4-FFF2-40B4-BE49-F238E27FC236}">
                <a16:creationId xmlns:a16="http://schemas.microsoft.com/office/drawing/2014/main" id="{9C791D22-767A-46C4-A349-55956BCDF9B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0242" name="Title 1">
            <a:extLst>
              <a:ext uri="{FF2B5EF4-FFF2-40B4-BE49-F238E27FC236}">
                <a16:creationId xmlns:a16="http://schemas.microsoft.com/office/drawing/2014/main" id="{6342D9BB-3CAC-4FFF-B319-1C6AF240A8B2}"/>
              </a:ext>
            </a:extLst>
          </p:cNvPr>
          <p:cNvSpPr>
            <a:spLocks noGrp="1"/>
          </p:cNvSpPr>
          <p:nvPr>
            <p:ph type="ctrTitle"/>
          </p:nvPr>
        </p:nvSpPr>
        <p:spPr>
          <a:xfrm>
            <a:off x="76200" y="1514475"/>
            <a:ext cx="12039600" cy="4352925"/>
          </a:xfrm>
        </p:spPr>
        <p:txBody>
          <a:bodyPr/>
          <a:lstStyle/>
          <a:p>
            <a:r>
              <a:rPr lang="en-US" altLang="en-US"/>
              <a:t>Frail children of dust, </a:t>
            </a:r>
            <a:br>
              <a:rPr lang="en-US" altLang="en-US"/>
            </a:br>
            <a:r>
              <a:rPr lang="en-US" altLang="en-US"/>
              <a:t>and feeble as frail, </a:t>
            </a:r>
          </a:p>
        </p:txBody>
      </p:sp>
      <p:sp>
        <p:nvSpPr>
          <p:cNvPr id="3" name="Text Placeholder 2">
            <a:extLst>
              <a:ext uri="{FF2B5EF4-FFF2-40B4-BE49-F238E27FC236}">
                <a16:creationId xmlns:a16="http://schemas.microsoft.com/office/drawing/2014/main" id="{B4084AC4-339C-49CB-A243-00429648E89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1266" name="Title 1">
            <a:extLst>
              <a:ext uri="{FF2B5EF4-FFF2-40B4-BE49-F238E27FC236}">
                <a16:creationId xmlns:a16="http://schemas.microsoft.com/office/drawing/2014/main" id="{975CF5E0-B3D5-4308-A566-3F42CF2DDD6D}"/>
              </a:ext>
            </a:extLst>
          </p:cNvPr>
          <p:cNvSpPr>
            <a:spLocks noGrp="1"/>
          </p:cNvSpPr>
          <p:nvPr>
            <p:ph type="ctrTitle"/>
          </p:nvPr>
        </p:nvSpPr>
        <p:spPr>
          <a:xfrm>
            <a:off x="76200" y="1514475"/>
            <a:ext cx="12039600" cy="4352925"/>
          </a:xfrm>
        </p:spPr>
        <p:txBody>
          <a:bodyPr/>
          <a:lstStyle/>
          <a:p>
            <a:r>
              <a:rPr lang="en-US" altLang="en-US"/>
              <a:t>In Thee do we trust, </a:t>
            </a:r>
            <a:br>
              <a:rPr lang="en-US" altLang="en-US"/>
            </a:br>
            <a:r>
              <a:rPr lang="en-US" altLang="en-US"/>
              <a:t>nor find Thee to fail; </a:t>
            </a:r>
          </a:p>
        </p:txBody>
      </p:sp>
      <p:sp>
        <p:nvSpPr>
          <p:cNvPr id="6" name="Text Placeholder 5">
            <a:extLst>
              <a:ext uri="{FF2B5EF4-FFF2-40B4-BE49-F238E27FC236}">
                <a16:creationId xmlns:a16="http://schemas.microsoft.com/office/drawing/2014/main" id="{6E616856-7B74-4161-B2F6-7F0A71509D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2290" name="Title 1">
            <a:extLst>
              <a:ext uri="{FF2B5EF4-FFF2-40B4-BE49-F238E27FC236}">
                <a16:creationId xmlns:a16="http://schemas.microsoft.com/office/drawing/2014/main" id="{B3D2955F-2533-4690-B3C7-BCD917ECCE07}"/>
              </a:ext>
            </a:extLst>
          </p:cNvPr>
          <p:cNvSpPr>
            <a:spLocks noGrp="1"/>
          </p:cNvSpPr>
          <p:nvPr>
            <p:ph type="ctrTitle"/>
          </p:nvPr>
        </p:nvSpPr>
        <p:spPr>
          <a:xfrm>
            <a:off x="76200" y="1514475"/>
            <a:ext cx="12039600" cy="4352925"/>
          </a:xfrm>
        </p:spPr>
        <p:txBody>
          <a:bodyPr/>
          <a:lstStyle/>
          <a:p>
            <a:r>
              <a:rPr lang="en-US" altLang="en-US"/>
              <a:t>Thy mercies how tender, </a:t>
            </a:r>
            <a:br>
              <a:rPr lang="en-US" altLang="en-US"/>
            </a:br>
            <a:r>
              <a:rPr lang="en-US" altLang="en-US"/>
              <a:t>how firm to the end, </a:t>
            </a:r>
          </a:p>
        </p:txBody>
      </p:sp>
      <p:sp>
        <p:nvSpPr>
          <p:cNvPr id="6" name="Text Placeholder 5">
            <a:extLst>
              <a:ext uri="{FF2B5EF4-FFF2-40B4-BE49-F238E27FC236}">
                <a16:creationId xmlns:a16="http://schemas.microsoft.com/office/drawing/2014/main" id="{18871E56-E81A-4EB3-801D-A60E8E5C99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3314" name="Title 1">
            <a:extLst>
              <a:ext uri="{FF2B5EF4-FFF2-40B4-BE49-F238E27FC236}">
                <a16:creationId xmlns:a16="http://schemas.microsoft.com/office/drawing/2014/main" id="{681250E6-9A50-4F72-BB77-4D42172B0EF0}"/>
              </a:ext>
            </a:extLst>
          </p:cNvPr>
          <p:cNvSpPr>
            <a:spLocks noGrp="1"/>
          </p:cNvSpPr>
          <p:nvPr>
            <p:ph type="ctrTitle"/>
          </p:nvPr>
        </p:nvSpPr>
        <p:spPr>
          <a:xfrm>
            <a:off x="76200" y="1514475"/>
            <a:ext cx="12039600" cy="4352925"/>
          </a:xfrm>
        </p:spPr>
        <p:txBody>
          <a:bodyPr/>
          <a:lstStyle/>
          <a:p>
            <a:r>
              <a:rPr lang="en-US" altLang="en-US"/>
              <a:t>Our Maker, Defender, </a:t>
            </a:r>
            <a:br>
              <a:rPr lang="en-US" altLang="en-US"/>
            </a:br>
            <a:r>
              <a:rPr lang="en-US" altLang="en-US"/>
              <a:t>Redeemer and Friend! </a:t>
            </a:r>
          </a:p>
        </p:txBody>
      </p:sp>
      <p:sp>
        <p:nvSpPr>
          <p:cNvPr id="6" name="Text Placeholder 5">
            <a:extLst>
              <a:ext uri="{FF2B5EF4-FFF2-40B4-BE49-F238E27FC236}">
                <a16:creationId xmlns:a16="http://schemas.microsoft.com/office/drawing/2014/main" id="{4317E52C-6D1A-4898-812D-2D9F41ED60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6146" name="Title 1">
            <a:extLst>
              <a:ext uri="{FF2B5EF4-FFF2-40B4-BE49-F238E27FC236}">
                <a16:creationId xmlns:a16="http://schemas.microsoft.com/office/drawing/2014/main" id="{C7674D82-2034-4A50-B19B-39265F8BCCF3}"/>
              </a:ext>
            </a:extLst>
          </p:cNvPr>
          <p:cNvSpPr>
            <a:spLocks noGrp="1"/>
          </p:cNvSpPr>
          <p:nvPr>
            <p:ph type="ctrTitle"/>
          </p:nvPr>
        </p:nvSpPr>
        <p:spPr>
          <a:xfrm>
            <a:off x="914400" y="1895475"/>
            <a:ext cx="10363200" cy="3362325"/>
          </a:xfrm>
        </p:spPr>
        <p:txBody>
          <a:bodyPr/>
          <a:lstStyle/>
          <a:p>
            <a:pPr>
              <a:defRPr/>
            </a:pPr>
            <a:r>
              <a:rPr lang="en-US" altLang="x-none"/>
              <a:t>How Good and </a:t>
            </a:r>
            <a:br>
              <a:rPr lang="en-US" altLang="x-none"/>
            </a:br>
            <a:r>
              <a:rPr lang="en-US" altLang="x-none"/>
              <a:t>How Pleasant</a:t>
            </a:r>
            <a:endParaRPr lang="en-US" altLang="x-none" dirty="0"/>
          </a:p>
        </p:txBody>
      </p:sp>
      <p:sp>
        <p:nvSpPr>
          <p:cNvPr id="3" name="Text Placeholder 2">
            <a:extLst>
              <a:ext uri="{FF2B5EF4-FFF2-40B4-BE49-F238E27FC236}">
                <a16:creationId xmlns:a16="http://schemas.microsoft.com/office/drawing/2014/main" id="{17D2E362-E2E7-41DD-A3DC-DB032EB46735}"/>
              </a:ext>
            </a:extLst>
          </p:cNvPr>
          <p:cNvSpPr>
            <a:spLocks noGrp="1"/>
          </p:cNvSpPr>
          <p:nvPr>
            <p:ph type="body" sz="quarter" idx="10"/>
          </p:nvPr>
        </p:nvSpPr>
        <p:spPr>
          <a:xfrm>
            <a:off x="914400" y="692150"/>
            <a:ext cx="10363200" cy="831850"/>
          </a:xfrm>
        </p:spPr>
        <p:txBody>
          <a:bodyPr/>
          <a:lstStyle/>
          <a:p>
            <a:pPr>
              <a:defRPr/>
            </a:pPr>
            <a:r>
              <a:rPr lang="en-US" altLang="x-none"/>
              <a:t>Hymn 132</a:t>
            </a:r>
            <a:endParaRPr lang="en-US" dirty="0"/>
          </a:p>
        </p:txBody>
      </p:sp>
      <p:sp>
        <p:nvSpPr>
          <p:cNvPr id="9" name="Text Placeholder 8">
            <a:extLst>
              <a:ext uri="{FF2B5EF4-FFF2-40B4-BE49-F238E27FC236}">
                <a16:creationId xmlns:a16="http://schemas.microsoft.com/office/drawing/2014/main" id="{BE5BB318-B447-4216-B7C2-E2E05722D4B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Title 1">
            <a:extLst>
              <a:ext uri="{FF2B5EF4-FFF2-40B4-BE49-F238E27FC236}">
                <a16:creationId xmlns:a16="http://schemas.microsoft.com/office/drawing/2014/main" id="{A717AB79-1437-4C42-8EF6-1C3449169462}"/>
              </a:ext>
            </a:extLst>
          </p:cNvPr>
          <p:cNvSpPr>
            <a:spLocks noGrp="1"/>
          </p:cNvSpPr>
          <p:nvPr>
            <p:ph type="ctrTitle"/>
          </p:nvPr>
        </p:nvSpPr>
        <p:spPr>
          <a:xfrm>
            <a:off x="76200" y="1514475"/>
            <a:ext cx="12039600" cy="4352925"/>
          </a:xfrm>
        </p:spPr>
        <p:txBody>
          <a:bodyPr/>
          <a:lstStyle/>
          <a:p>
            <a:r>
              <a:rPr lang="en-US" altLang="en-US"/>
              <a:t>With perfume and oil Thou </a:t>
            </a:r>
            <a:br>
              <a:rPr lang="en-US" altLang="en-US"/>
            </a:br>
            <a:r>
              <a:rPr lang="en-US" altLang="en-US"/>
              <a:t>anointest my head; </a:t>
            </a:r>
          </a:p>
        </p:txBody>
      </p:sp>
      <p:sp>
        <p:nvSpPr>
          <p:cNvPr id="6" name="Text Placeholder 5">
            <a:extLst>
              <a:ext uri="{FF2B5EF4-FFF2-40B4-BE49-F238E27FC236}">
                <a16:creationId xmlns:a16="http://schemas.microsoft.com/office/drawing/2014/main" id="{3B37CBE2-A785-4FF3-B397-ED8AC4B4A4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6386" name="Title 1">
            <a:extLst>
              <a:ext uri="{FF2B5EF4-FFF2-40B4-BE49-F238E27FC236}">
                <a16:creationId xmlns:a16="http://schemas.microsoft.com/office/drawing/2014/main" id="{BEE0DBF1-88C2-476E-B323-F89898F4ADEB}"/>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dwell </a:t>
            </a:r>
          </a:p>
        </p:txBody>
      </p:sp>
      <p:sp>
        <p:nvSpPr>
          <p:cNvPr id="3" name="Text Placeholder 2">
            <a:extLst>
              <a:ext uri="{FF2B5EF4-FFF2-40B4-BE49-F238E27FC236}">
                <a16:creationId xmlns:a16="http://schemas.microsoft.com/office/drawing/2014/main" id="{498A328E-7CE7-400C-8A7D-0369D542ACB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7410" name="Title 1">
            <a:extLst>
              <a:ext uri="{FF2B5EF4-FFF2-40B4-BE49-F238E27FC236}">
                <a16:creationId xmlns:a16="http://schemas.microsoft.com/office/drawing/2014/main" id="{1275AFB3-6583-4154-AF90-C1038C9D1FCF}"/>
              </a:ext>
            </a:extLst>
          </p:cNvPr>
          <p:cNvSpPr>
            <a:spLocks noGrp="1"/>
          </p:cNvSpPr>
          <p:nvPr>
            <p:ph type="ctrTitle"/>
          </p:nvPr>
        </p:nvSpPr>
        <p:spPr>
          <a:xfrm>
            <a:off x="76200" y="1514475"/>
            <a:ext cx="12039600" cy="4352925"/>
          </a:xfrm>
        </p:spPr>
        <p:txBody>
          <a:bodyPr/>
          <a:lstStyle/>
          <a:p>
            <a:r>
              <a:rPr lang="en-US" altLang="en-US"/>
              <a:t>Together in unity, </a:t>
            </a:r>
            <a:br>
              <a:rPr lang="en-US" altLang="en-US"/>
            </a:br>
            <a:r>
              <a:rPr lang="en-US" altLang="en-US"/>
              <a:t>so David did tell; </a:t>
            </a:r>
          </a:p>
        </p:txBody>
      </p:sp>
      <p:sp>
        <p:nvSpPr>
          <p:cNvPr id="6" name="Text Placeholder 5">
            <a:extLst>
              <a:ext uri="{FF2B5EF4-FFF2-40B4-BE49-F238E27FC236}">
                <a16:creationId xmlns:a16="http://schemas.microsoft.com/office/drawing/2014/main" id="{9D231B9B-F08E-4689-BA19-ECE8C7B08B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8434" name="Title 1">
            <a:extLst>
              <a:ext uri="{FF2B5EF4-FFF2-40B4-BE49-F238E27FC236}">
                <a16:creationId xmlns:a16="http://schemas.microsoft.com/office/drawing/2014/main" id="{9F00308D-E6C5-4F37-8F29-195914EC4CCB}"/>
              </a:ext>
            </a:extLst>
          </p:cNvPr>
          <p:cNvSpPr>
            <a:spLocks noGrp="1"/>
          </p:cNvSpPr>
          <p:nvPr>
            <p:ph type="ctrTitle"/>
          </p:nvPr>
        </p:nvSpPr>
        <p:spPr>
          <a:xfrm>
            <a:off x="76200" y="1514475"/>
            <a:ext cx="12039600" cy="4352925"/>
          </a:xfrm>
        </p:spPr>
        <p:txBody>
          <a:bodyPr/>
          <a:lstStyle/>
          <a:p>
            <a:r>
              <a:rPr lang="en-US" altLang="en-US"/>
              <a:t>Like beautiful music, </a:t>
            </a:r>
            <a:br>
              <a:rPr lang="en-US" altLang="en-US"/>
            </a:br>
            <a:r>
              <a:rPr lang="en-US" altLang="en-US"/>
              <a:t>a breathtaking view, </a:t>
            </a:r>
          </a:p>
        </p:txBody>
      </p:sp>
      <p:sp>
        <p:nvSpPr>
          <p:cNvPr id="6" name="Text Placeholder 5">
            <a:extLst>
              <a:ext uri="{FF2B5EF4-FFF2-40B4-BE49-F238E27FC236}">
                <a16:creationId xmlns:a16="http://schemas.microsoft.com/office/drawing/2014/main" id="{27B52497-3FF0-45A7-8116-80E147AD97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9458" name="Title 1">
            <a:extLst>
              <a:ext uri="{FF2B5EF4-FFF2-40B4-BE49-F238E27FC236}">
                <a16:creationId xmlns:a16="http://schemas.microsoft.com/office/drawing/2014/main" id="{42A8059B-938E-4731-9E6F-C6E37CF2ADA3}"/>
              </a:ext>
            </a:extLst>
          </p:cNvPr>
          <p:cNvSpPr>
            <a:spLocks noGrp="1"/>
          </p:cNvSpPr>
          <p:nvPr>
            <p:ph type="ctrTitle"/>
          </p:nvPr>
        </p:nvSpPr>
        <p:spPr>
          <a:xfrm>
            <a:off x="76200" y="1514475"/>
            <a:ext cx="12039600" cy="4352925"/>
          </a:xfrm>
        </p:spPr>
        <p:txBody>
          <a:bodyPr/>
          <a:lstStyle/>
          <a:p>
            <a:r>
              <a:rPr lang="en-US" altLang="en-US"/>
              <a:t>Like most precious ointment, </a:t>
            </a:r>
            <a:br>
              <a:rPr lang="en-US" altLang="en-US"/>
            </a:br>
            <a:r>
              <a:rPr lang="en-US" altLang="en-US"/>
              <a:t>like fresh morning dew </a:t>
            </a:r>
          </a:p>
        </p:txBody>
      </p:sp>
      <p:sp>
        <p:nvSpPr>
          <p:cNvPr id="6" name="Text Placeholder 5">
            <a:extLst>
              <a:ext uri="{FF2B5EF4-FFF2-40B4-BE49-F238E27FC236}">
                <a16:creationId xmlns:a16="http://schemas.microsoft.com/office/drawing/2014/main" id="{A8B0A070-D4D3-4E79-AAB3-D64BDCC5D7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0482" name="Title 1">
            <a:extLst>
              <a:ext uri="{FF2B5EF4-FFF2-40B4-BE49-F238E27FC236}">
                <a16:creationId xmlns:a16="http://schemas.microsoft.com/office/drawing/2014/main" id="{5E56C1F4-D6BE-4EA7-8269-8EAC9DB39D8A}"/>
              </a:ext>
            </a:extLst>
          </p:cNvPr>
          <p:cNvSpPr>
            <a:spLocks noGrp="1"/>
          </p:cNvSpPr>
          <p:nvPr>
            <p:ph type="ctrTitle"/>
          </p:nvPr>
        </p:nvSpPr>
        <p:spPr>
          <a:xfrm>
            <a:off x="76200" y="1514475"/>
            <a:ext cx="12039600" cy="4352925"/>
          </a:xfrm>
        </p:spPr>
        <p:txBody>
          <a:bodyPr/>
          <a:lstStyle/>
          <a:p>
            <a:r>
              <a:rPr lang="en-US" altLang="en-US"/>
              <a:t>That descended </a:t>
            </a:r>
            <a:br>
              <a:rPr lang="en-US" altLang="en-US"/>
            </a:br>
            <a:r>
              <a:rPr lang="en-US" altLang="en-US"/>
              <a:t>on the mountains </a:t>
            </a:r>
            <a:br>
              <a:rPr lang="en-US" altLang="en-US"/>
            </a:br>
            <a:r>
              <a:rPr lang="en-US" altLang="en-US"/>
              <a:t>of Zion long before; </a:t>
            </a:r>
          </a:p>
        </p:txBody>
      </p:sp>
      <p:sp>
        <p:nvSpPr>
          <p:cNvPr id="6" name="Text Placeholder 5">
            <a:extLst>
              <a:ext uri="{FF2B5EF4-FFF2-40B4-BE49-F238E27FC236}">
                <a16:creationId xmlns:a16="http://schemas.microsoft.com/office/drawing/2014/main" id="{DF1E33A4-347F-4843-9815-BADFC45012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1506" name="Title 1">
            <a:extLst>
              <a:ext uri="{FF2B5EF4-FFF2-40B4-BE49-F238E27FC236}">
                <a16:creationId xmlns:a16="http://schemas.microsoft.com/office/drawing/2014/main" id="{F735D80D-E38C-4570-9B49-BF1DBD5A5194}"/>
              </a:ext>
            </a:extLst>
          </p:cNvPr>
          <p:cNvSpPr>
            <a:spLocks noGrp="1"/>
          </p:cNvSpPr>
          <p:nvPr>
            <p:ph type="ctrTitle"/>
          </p:nvPr>
        </p:nvSpPr>
        <p:spPr>
          <a:xfrm>
            <a:off x="76200" y="1514475"/>
            <a:ext cx="12039600" cy="4352925"/>
          </a:xfrm>
        </p:spPr>
        <p:txBody>
          <a:bodyPr/>
          <a:lstStyle/>
          <a:p>
            <a:r>
              <a:rPr lang="en-US" altLang="en-US"/>
              <a:t>God commanded a blessing </a:t>
            </a:r>
            <a:br>
              <a:rPr lang="en-US" altLang="en-US"/>
            </a:br>
            <a:r>
              <a:rPr lang="en-US" altLang="en-US"/>
              <a:t>of life forevermore. </a:t>
            </a:r>
          </a:p>
        </p:txBody>
      </p:sp>
      <p:sp>
        <p:nvSpPr>
          <p:cNvPr id="6" name="Text Placeholder 5">
            <a:extLst>
              <a:ext uri="{FF2B5EF4-FFF2-40B4-BE49-F238E27FC236}">
                <a16:creationId xmlns:a16="http://schemas.microsoft.com/office/drawing/2014/main" id="{F986BB43-4609-4E79-9D0F-C148C966DF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2530" name="Title 1">
            <a:extLst>
              <a:ext uri="{FF2B5EF4-FFF2-40B4-BE49-F238E27FC236}">
                <a16:creationId xmlns:a16="http://schemas.microsoft.com/office/drawing/2014/main" id="{653CC626-8DCF-4EDE-AC24-1239C7136155}"/>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be </a:t>
            </a:r>
          </a:p>
        </p:txBody>
      </p:sp>
      <p:sp>
        <p:nvSpPr>
          <p:cNvPr id="3" name="Text Placeholder 2">
            <a:extLst>
              <a:ext uri="{FF2B5EF4-FFF2-40B4-BE49-F238E27FC236}">
                <a16:creationId xmlns:a16="http://schemas.microsoft.com/office/drawing/2014/main" id="{38B525A6-DB57-4BCF-B571-94446922604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3554" name="Title 1">
            <a:extLst>
              <a:ext uri="{FF2B5EF4-FFF2-40B4-BE49-F238E27FC236}">
                <a16:creationId xmlns:a16="http://schemas.microsoft.com/office/drawing/2014/main" id="{CE7D3473-9E29-44F9-B726-933ECFB8BB82}"/>
              </a:ext>
            </a:extLst>
          </p:cNvPr>
          <p:cNvSpPr>
            <a:spLocks noGrp="1"/>
          </p:cNvSpPr>
          <p:nvPr>
            <p:ph type="ctrTitle"/>
          </p:nvPr>
        </p:nvSpPr>
        <p:spPr>
          <a:xfrm>
            <a:off x="76200" y="1514475"/>
            <a:ext cx="12039600" cy="4352925"/>
          </a:xfrm>
        </p:spPr>
        <p:txBody>
          <a:bodyPr/>
          <a:lstStyle/>
          <a:p>
            <a:r>
              <a:rPr lang="en-US" altLang="en-US"/>
              <a:t>Dwelling safely together </a:t>
            </a:r>
            <a:br>
              <a:rPr lang="en-US" altLang="en-US"/>
            </a:br>
            <a:r>
              <a:rPr lang="en-US" altLang="en-US"/>
              <a:t>in sweet harmony.</a:t>
            </a:r>
          </a:p>
        </p:txBody>
      </p:sp>
      <p:sp>
        <p:nvSpPr>
          <p:cNvPr id="6" name="Text Placeholder 5">
            <a:extLst>
              <a:ext uri="{FF2B5EF4-FFF2-40B4-BE49-F238E27FC236}">
                <a16:creationId xmlns:a16="http://schemas.microsoft.com/office/drawing/2014/main" id="{A3FCC174-E31F-440E-BC07-76D39ACA9B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4578" name="Title 1">
            <a:extLst>
              <a:ext uri="{FF2B5EF4-FFF2-40B4-BE49-F238E27FC236}">
                <a16:creationId xmlns:a16="http://schemas.microsoft.com/office/drawing/2014/main" id="{7E9B8F15-0153-4E54-8F01-22E39357E364}"/>
              </a:ext>
            </a:extLst>
          </p:cNvPr>
          <p:cNvSpPr>
            <a:spLocks noGrp="1"/>
          </p:cNvSpPr>
          <p:nvPr>
            <p:ph type="ctrTitle"/>
          </p:nvPr>
        </p:nvSpPr>
        <p:spPr>
          <a:xfrm>
            <a:off x="76200" y="1514475"/>
            <a:ext cx="12039600" cy="4352925"/>
          </a:xfrm>
        </p:spPr>
        <p:txBody>
          <a:bodyPr/>
          <a:lstStyle/>
          <a:p>
            <a:r>
              <a:rPr lang="en-US" altLang="en-US"/>
              <a:t>Now Jesus was praying </a:t>
            </a:r>
            <a:br>
              <a:rPr lang="en-US" altLang="en-US"/>
            </a:br>
            <a:r>
              <a:rPr lang="en-US" altLang="en-US"/>
              <a:t>with fervent desire </a:t>
            </a:r>
          </a:p>
        </p:txBody>
      </p:sp>
      <p:sp>
        <p:nvSpPr>
          <p:cNvPr id="3" name="Text Placeholder 2">
            <a:extLst>
              <a:ext uri="{FF2B5EF4-FFF2-40B4-BE49-F238E27FC236}">
                <a16:creationId xmlns:a16="http://schemas.microsoft.com/office/drawing/2014/main" id="{1CA65EF7-0EB9-4F5C-AE7D-B918759357E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02" name="Title 1">
            <a:extLst>
              <a:ext uri="{FF2B5EF4-FFF2-40B4-BE49-F238E27FC236}">
                <a16:creationId xmlns:a16="http://schemas.microsoft.com/office/drawing/2014/main" id="{13476C57-DF6C-4D15-9145-6195C3C5B6DA}"/>
              </a:ext>
            </a:extLst>
          </p:cNvPr>
          <p:cNvSpPr>
            <a:spLocks noGrp="1"/>
          </p:cNvSpPr>
          <p:nvPr>
            <p:ph type="ctrTitle"/>
          </p:nvPr>
        </p:nvSpPr>
        <p:spPr>
          <a:xfrm>
            <a:off x="76200" y="1514475"/>
            <a:ext cx="12039600" cy="4352925"/>
          </a:xfrm>
        </p:spPr>
        <p:txBody>
          <a:bodyPr/>
          <a:lstStyle/>
          <a:p>
            <a:r>
              <a:rPr lang="en-US" altLang="en-US"/>
              <a:t>That all who believe in His </a:t>
            </a:r>
            <a:br>
              <a:rPr lang="en-US" altLang="en-US"/>
            </a:br>
            <a:r>
              <a:rPr lang="en-US" altLang="en-US"/>
              <a:t>great name might be one. </a:t>
            </a:r>
          </a:p>
        </p:txBody>
      </p:sp>
      <p:sp>
        <p:nvSpPr>
          <p:cNvPr id="6" name="Text Placeholder 5">
            <a:extLst>
              <a:ext uri="{FF2B5EF4-FFF2-40B4-BE49-F238E27FC236}">
                <a16:creationId xmlns:a16="http://schemas.microsoft.com/office/drawing/2014/main" id="{99364601-4936-41E6-A9AA-8CD239148C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Title 1">
            <a:extLst>
              <a:ext uri="{FF2B5EF4-FFF2-40B4-BE49-F238E27FC236}">
                <a16:creationId xmlns:a16="http://schemas.microsoft.com/office/drawing/2014/main" id="{CA41EEA8-BA47-4C82-A5D5-A7F511F71809}"/>
              </a:ext>
            </a:extLst>
          </p:cNvPr>
          <p:cNvSpPr>
            <a:spLocks noGrp="1"/>
          </p:cNvSpPr>
          <p:nvPr>
            <p:ph type="ctrTitle"/>
          </p:nvPr>
        </p:nvSpPr>
        <p:spPr>
          <a:xfrm>
            <a:off x="76200" y="1514475"/>
            <a:ext cx="12039600" cy="4352925"/>
          </a:xfrm>
        </p:spPr>
        <p:txBody>
          <a:bodyPr/>
          <a:lstStyle/>
          <a:p>
            <a:r>
              <a:rPr lang="en-US" altLang="en-US"/>
              <a:t>Oh, what can I ask of </a:t>
            </a:r>
            <a:br>
              <a:rPr lang="en-US" altLang="en-US"/>
            </a:br>
            <a:r>
              <a:rPr lang="en-US" altLang="en-US"/>
              <a:t>Thy providence more? </a:t>
            </a:r>
          </a:p>
        </p:txBody>
      </p:sp>
      <p:sp>
        <p:nvSpPr>
          <p:cNvPr id="6" name="Text Placeholder 5">
            <a:extLst>
              <a:ext uri="{FF2B5EF4-FFF2-40B4-BE49-F238E27FC236}">
                <a16:creationId xmlns:a16="http://schemas.microsoft.com/office/drawing/2014/main" id="{4D402F83-1557-4A4A-9C91-7BE3EC6CB0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626" name="Title 1">
            <a:extLst>
              <a:ext uri="{FF2B5EF4-FFF2-40B4-BE49-F238E27FC236}">
                <a16:creationId xmlns:a16="http://schemas.microsoft.com/office/drawing/2014/main" id="{3D9EC862-C511-4BC4-92D1-2963D18E6913}"/>
              </a:ext>
            </a:extLst>
          </p:cNvPr>
          <p:cNvSpPr>
            <a:spLocks noGrp="1"/>
          </p:cNvSpPr>
          <p:nvPr>
            <p:ph type="ctrTitle"/>
          </p:nvPr>
        </p:nvSpPr>
        <p:spPr>
          <a:xfrm>
            <a:off x="76200" y="1514475"/>
            <a:ext cx="12039600" cy="4352925"/>
          </a:xfrm>
        </p:spPr>
        <p:txBody>
          <a:bodyPr/>
          <a:lstStyle/>
          <a:p>
            <a:r>
              <a:rPr lang="en-US" altLang="en-US"/>
              <a:t>With voices united, </a:t>
            </a:r>
            <a:br>
              <a:rPr lang="en-US" altLang="en-US"/>
            </a:br>
            <a:r>
              <a:rPr lang="en-US" altLang="en-US"/>
              <a:t>together we stand, </a:t>
            </a:r>
          </a:p>
        </p:txBody>
      </p:sp>
      <p:sp>
        <p:nvSpPr>
          <p:cNvPr id="6" name="Text Placeholder 5">
            <a:extLst>
              <a:ext uri="{FF2B5EF4-FFF2-40B4-BE49-F238E27FC236}">
                <a16:creationId xmlns:a16="http://schemas.microsoft.com/office/drawing/2014/main" id="{8AEC054B-6CF0-4123-A4BA-0C030D83C1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7650" name="Title 1">
            <a:extLst>
              <a:ext uri="{FF2B5EF4-FFF2-40B4-BE49-F238E27FC236}">
                <a16:creationId xmlns:a16="http://schemas.microsoft.com/office/drawing/2014/main" id="{592A80B3-EC69-4223-B4C3-A915028C7646}"/>
              </a:ext>
            </a:extLst>
          </p:cNvPr>
          <p:cNvSpPr>
            <a:spLocks noGrp="1"/>
          </p:cNvSpPr>
          <p:nvPr>
            <p:ph type="ctrTitle"/>
          </p:nvPr>
        </p:nvSpPr>
        <p:spPr>
          <a:xfrm>
            <a:off x="76200" y="1514475"/>
            <a:ext cx="12039600" cy="4352925"/>
          </a:xfrm>
        </p:spPr>
        <p:txBody>
          <a:bodyPr/>
          <a:lstStyle/>
          <a:p>
            <a:r>
              <a:rPr lang="en-US" altLang="en-US"/>
              <a:t>At peace with the Heavenly </a:t>
            </a:r>
            <a:br>
              <a:rPr lang="en-US" altLang="en-US"/>
            </a:br>
            <a:r>
              <a:rPr lang="en-US" altLang="en-US"/>
              <a:t>Father and Son. </a:t>
            </a:r>
          </a:p>
        </p:txBody>
      </p:sp>
      <p:sp>
        <p:nvSpPr>
          <p:cNvPr id="6" name="Text Placeholder 5">
            <a:extLst>
              <a:ext uri="{FF2B5EF4-FFF2-40B4-BE49-F238E27FC236}">
                <a16:creationId xmlns:a16="http://schemas.microsoft.com/office/drawing/2014/main" id="{3E2C458A-5D16-44DC-8C61-BB666C01E9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8674" name="Title 1">
            <a:extLst>
              <a:ext uri="{FF2B5EF4-FFF2-40B4-BE49-F238E27FC236}">
                <a16:creationId xmlns:a16="http://schemas.microsoft.com/office/drawing/2014/main" id="{F0DBC971-6A76-4FC0-AB88-C9BEF4D1DC22}"/>
              </a:ext>
            </a:extLst>
          </p:cNvPr>
          <p:cNvSpPr>
            <a:spLocks noGrp="1"/>
          </p:cNvSpPr>
          <p:nvPr>
            <p:ph type="ctrTitle"/>
          </p:nvPr>
        </p:nvSpPr>
        <p:spPr>
          <a:xfrm>
            <a:off x="76200" y="1514475"/>
            <a:ext cx="12039600" cy="4352925"/>
          </a:xfrm>
        </p:spPr>
        <p:txBody>
          <a:bodyPr/>
          <a:lstStyle/>
          <a:p>
            <a:r>
              <a:rPr lang="en-US" altLang="en-US"/>
              <a:t>When we come into the </a:t>
            </a:r>
            <a:br>
              <a:rPr lang="en-US" altLang="en-US"/>
            </a:br>
            <a:r>
              <a:rPr lang="en-US" altLang="en-US"/>
              <a:t>knowledge and unity of God, </a:t>
            </a:r>
          </a:p>
        </p:txBody>
      </p:sp>
      <p:sp>
        <p:nvSpPr>
          <p:cNvPr id="6" name="Text Placeholder 5">
            <a:extLst>
              <a:ext uri="{FF2B5EF4-FFF2-40B4-BE49-F238E27FC236}">
                <a16:creationId xmlns:a16="http://schemas.microsoft.com/office/drawing/2014/main" id="{49EB5015-A1E0-479A-8F58-C0B30F7891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9698" name="Title 1">
            <a:extLst>
              <a:ext uri="{FF2B5EF4-FFF2-40B4-BE49-F238E27FC236}">
                <a16:creationId xmlns:a16="http://schemas.microsoft.com/office/drawing/2014/main" id="{C5AA420D-F6F9-4C2B-9602-569416380206}"/>
              </a:ext>
            </a:extLst>
          </p:cNvPr>
          <p:cNvSpPr>
            <a:spLocks noGrp="1"/>
          </p:cNvSpPr>
          <p:nvPr>
            <p:ph type="ctrTitle"/>
          </p:nvPr>
        </p:nvSpPr>
        <p:spPr>
          <a:xfrm>
            <a:off x="76200" y="1514475"/>
            <a:ext cx="12039600" cy="4352925"/>
          </a:xfrm>
        </p:spPr>
        <p:txBody>
          <a:bodyPr/>
          <a:lstStyle/>
          <a:p>
            <a:r>
              <a:rPr lang="en-US" altLang="en-US"/>
              <a:t>And we grow and we follow </a:t>
            </a:r>
            <a:br>
              <a:rPr lang="en-US" altLang="en-US"/>
            </a:br>
            <a:r>
              <a:rPr lang="en-US" altLang="en-US"/>
              <a:t>the steps that Jesus trod,</a:t>
            </a:r>
          </a:p>
        </p:txBody>
      </p:sp>
      <p:sp>
        <p:nvSpPr>
          <p:cNvPr id="6" name="Text Placeholder 5">
            <a:extLst>
              <a:ext uri="{FF2B5EF4-FFF2-40B4-BE49-F238E27FC236}">
                <a16:creationId xmlns:a16="http://schemas.microsoft.com/office/drawing/2014/main" id="{B7A7F1A9-2AF5-4245-852F-A98F54A725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0722" name="Title 1">
            <a:extLst>
              <a:ext uri="{FF2B5EF4-FFF2-40B4-BE49-F238E27FC236}">
                <a16:creationId xmlns:a16="http://schemas.microsoft.com/office/drawing/2014/main" id="{EDA4932A-2B4E-439C-A31E-863E2613173F}"/>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be </a:t>
            </a:r>
          </a:p>
        </p:txBody>
      </p:sp>
      <p:sp>
        <p:nvSpPr>
          <p:cNvPr id="3" name="Text Placeholder 2">
            <a:extLst>
              <a:ext uri="{FF2B5EF4-FFF2-40B4-BE49-F238E27FC236}">
                <a16:creationId xmlns:a16="http://schemas.microsoft.com/office/drawing/2014/main" id="{3FC93FE6-677F-4CAA-9AC4-04CEC13C234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1746" name="Title 1">
            <a:extLst>
              <a:ext uri="{FF2B5EF4-FFF2-40B4-BE49-F238E27FC236}">
                <a16:creationId xmlns:a16="http://schemas.microsoft.com/office/drawing/2014/main" id="{E309B2EA-33B8-4B67-BD2F-12D825F6AC9C}"/>
              </a:ext>
            </a:extLst>
          </p:cNvPr>
          <p:cNvSpPr>
            <a:spLocks noGrp="1"/>
          </p:cNvSpPr>
          <p:nvPr>
            <p:ph type="ctrTitle"/>
          </p:nvPr>
        </p:nvSpPr>
        <p:spPr>
          <a:xfrm>
            <a:off x="76200" y="1514475"/>
            <a:ext cx="12039600" cy="4352925"/>
          </a:xfrm>
        </p:spPr>
        <p:txBody>
          <a:bodyPr/>
          <a:lstStyle/>
          <a:p>
            <a:r>
              <a:rPr lang="en-US" altLang="en-US"/>
              <a:t>Dwelling safely together </a:t>
            </a:r>
            <a:br>
              <a:rPr lang="en-US" altLang="en-US"/>
            </a:br>
            <a:r>
              <a:rPr lang="en-US" altLang="en-US"/>
              <a:t>in sweet harmony.</a:t>
            </a:r>
          </a:p>
        </p:txBody>
      </p:sp>
      <p:sp>
        <p:nvSpPr>
          <p:cNvPr id="3" name="Text Placeholder 2">
            <a:extLst>
              <a:ext uri="{FF2B5EF4-FFF2-40B4-BE49-F238E27FC236}">
                <a16:creationId xmlns:a16="http://schemas.microsoft.com/office/drawing/2014/main" id="{C60784AF-CE39-4F9C-BFB3-B755761DE49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2770" name="Title 1">
            <a:extLst>
              <a:ext uri="{FF2B5EF4-FFF2-40B4-BE49-F238E27FC236}">
                <a16:creationId xmlns:a16="http://schemas.microsoft.com/office/drawing/2014/main" id="{3D8AA8BE-776B-4A42-8B70-BEEC7752EF9E}"/>
              </a:ext>
            </a:extLst>
          </p:cNvPr>
          <p:cNvSpPr>
            <a:spLocks noGrp="1"/>
          </p:cNvSpPr>
          <p:nvPr>
            <p:ph type="ctrTitle"/>
          </p:nvPr>
        </p:nvSpPr>
        <p:spPr>
          <a:xfrm>
            <a:off x="76200" y="1514475"/>
            <a:ext cx="12039600" cy="4352925"/>
          </a:xfrm>
        </p:spPr>
        <p:txBody>
          <a:bodyPr/>
          <a:lstStyle/>
          <a:p>
            <a:r>
              <a:rPr lang="en-US" altLang="en-US"/>
              <a:t>One body, one spirit, </a:t>
            </a:r>
            <a:br>
              <a:rPr lang="en-US" altLang="en-US"/>
            </a:br>
            <a:r>
              <a:rPr lang="en-US" altLang="en-US"/>
              <a:t>one Lord and one faith, </a:t>
            </a:r>
          </a:p>
        </p:txBody>
      </p:sp>
      <p:sp>
        <p:nvSpPr>
          <p:cNvPr id="3" name="Text Placeholder 2">
            <a:extLst>
              <a:ext uri="{FF2B5EF4-FFF2-40B4-BE49-F238E27FC236}">
                <a16:creationId xmlns:a16="http://schemas.microsoft.com/office/drawing/2014/main" id="{C5A01E2C-2B48-4BA5-B65C-FB53EF0DA47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3794" name="Title 1">
            <a:extLst>
              <a:ext uri="{FF2B5EF4-FFF2-40B4-BE49-F238E27FC236}">
                <a16:creationId xmlns:a16="http://schemas.microsoft.com/office/drawing/2014/main" id="{7DEBE2E9-7BED-49EC-96DF-44C8E7009D5F}"/>
              </a:ext>
            </a:extLst>
          </p:cNvPr>
          <p:cNvSpPr>
            <a:spLocks noGrp="1"/>
          </p:cNvSpPr>
          <p:nvPr>
            <p:ph type="ctrTitle"/>
          </p:nvPr>
        </p:nvSpPr>
        <p:spPr>
          <a:xfrm>
            <a:off x="76200" y="1514475"/>
            <a:ext cx="12039600" cy="4352925"/>
          </a:xfrm>
        </p:spPr>
        <p:txBody>
          <a:bodyPr/>
          <a:lstStyle/>
          <a:p>
            <a:r>
              <a:rPr lang="en-US" altLang="en-US"/>
              <a:t>One holy Creator God, </a:t>
            </a:r>
            <a:br>
              <a:rPr lang="en-US" altLang="en-US"/>
            </a:br>
            <a:r>
              <a:rPr lang="en-US" altLang="en-US"/>
              <a:t>the Father of all; </a:t>
            </a:r>
          </a:p>
        </p:txBody>
      </p:sp>
      <p:sp>
        <p:nvSpPr>
          <p:cNvPr id="6" name="Text Placeholder 5">
            <a:extLst>
              <a:ext uri="{FF2B5EF4-FFF2-40B4-BE49-F238E27FC236}">
                <a16:creationId xmlns:a16="http://schemas.microsoft.com/office/drawing/2014/main" id="{2C54EA0E-5C57-49C5-A655-E73ADE6A0D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4818" name="Title 1">
            <a:extLst>
              <a:ext uri="{FF2B5EF4-FFF2-40B4-BE49-F238E27FC236}">
                <a16:creationId xmlns:a16="http://schemas.microsoft.com/office/drawing/2014/main" id="{93AF6B0E-7C13-43BE-9243-A5761E774E24}"/>
              </a:ext>
            </a:extLst>
          </p:cNvPr>
          <p:cNvSpPr>
            <a:spLocks noGrp="1"/>
          </p:cNvSpPr>
          <p:nvPr>
            <p:ph type="ctrTitle"/>
          </p:nvPr>
        </p:nvSpPr>
        <p:spPr>
          <a:xfrm>
            <a:off x="76200" y="1514475"/>
            <a:ext cx="12039600" cy="4352925"/>
          </a:xfrm>
        </p:spPr>
        <p:txBody>
          <a:bodyPr/>
          <a:lstStyle/>
          <a:p>
            <a:r>
              <a:rPr lang="en-US" altLang="en-US"/>
              <a:t>One baptism picturing </a:t>
            </a:r>
            <a:br>
              <a:rPr lang="en-US" altLang="en-US"/>
            </a:br>
            <a:r>
              <a:rPr lang="en-US" altLang="en-US"/>
              <a:t>life evermore, </a:t>
            </a:r>
          </a:p>
        </p:txBody>
      </p:sp>
      <p:sp>
        <p:nvSpPr>
          <p:cNvPr id="6" name="Text Placeholder 5">
            <a:extLst>
              <a:ext uri="{FF2B5EF4-FFF2-40B4-BE49-F238E27FC236}">
                <a16:creationId xmlns:a16="http://schemas.microsoft.com/office/drawing/2014/main" id="{F8284DEF-8FB1-43C1-A2AA-9A056A2370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42" name="Title 1">
            <a:extLst>
              <a:ext uri="{FF2B5EF4-FFF2-40B4-BE49-F238E27FC236}">
                <a16:creationId xmlns:a16="http://schemas.microsoft.com/office/drawing/2014/main" id="{3297115D-682F-4F7E-A7A6-8CCCE6FE0CE0}"/>
              </a:ext>
            </a:extLst>
          </p:cNvPr>
          <p:cNvSpPr>
            <a:spLocks noGrp="1"/>
          </p:cNvSpPr>
          <p:nvPr>
            <p:ph type="ctrTitle"/>
          </p:nvPr>
        </p:nvSpPr>
        <p:spPr>
          <a:xfrm>
            <a:off x="76200" y="1514475"/>
            <a:ext cx="12039600" cy="4352925"/>
          </a:xfrm>
        </p:spPr>
        <p:txBody>
          <a:bodyPr/>
          <a:lstStyle/>
          <a:p>
            <a:r>
              <a:rPr lang="en-US" altLang="en-US"/>
              <a:t>One hope and salvation, </a:t>
            </a:r>
            <a:br>
              <a:rPr lang="en-US" altLang="en-US"/>
            </a:br>
            <a:r>
              <a:rPr lang="en-US" altLang="en-US"/>
              <a:t>just as we are called. </a:t>
            </a:r>
          </a:p>
        </p:txBody>
      </p:sp>
      <p:sp>
        <p:nvSpPr>
          <p:cNvPr id="6" name="Text Placeholder 5">
            <a:extLst>
              <a:ext uri="{FF2B5EF4-FFF2-40B4-BE49-F238E27FC236}">
                <a16:creationId xmlns:a16="http://schemas.microsoft.com/office/drawing/2014/main" id="{F1FED261-80A7-487C-B5BE-F3ABA00B26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D76F9434-E27A-4C65-9F71-7B804995F1B2}"/>
              </a:ext>
            </a:extLst>
          </p:cNvPr>
          <p:cNvSpPr>
            <a:spLocks noGrp="1"/>
          </p:cNvSpPr>
          <p:nvPr>
            <p:ph type="ctrTitle"/>
          </p:nvPr>
        </p:nvSpPr>
        <p:spPr>
          <a:xfrm>
            <a:off x="914400" y="1895475"/>
            <a:ext cx="10363200" cy="3362325"/>
          </a:xfrm>
        </p:spPr>
        <p:txBody>
          <a:bodyPr/>
          <a:lstStyle/>
          <a:p>
            <a:pPr>
              <a:defRPr/>
            </a:pPr>
            <a:r>
              <a:rPr lang="en-US" altLang="x-none"/>
              <a:t>Psalm 1</a:t>
            </a:r>
            <a:endParaRPr lang="en-US" altLang="x-none" dirty="0"/>
          </a:p>
        </p:txBody>
      </p:sp>
      <p:sp>
        <p:nvSpPr>
          <p:cNvPr id="6" name="Text Placeholder 5">
            <a:extLst>
              <a:ext uri="{FF2B5EF4-FFF2-40B4-BE49-F238E27FC236}">
                <a16:creationId xmlns:a16="http://schemas.microsoft.com/office/drawing/2014/main" id="{B464AAE0-D8B8-49A3-9CC0-A242E750BA4E}"/>
              </a:ext>
            </a:extLst>
          </p:cNvPr>
          <p:cNvSpPr>
            <a:spLocks noGrp="1"/>
          </p:cNvSpPr>
          <p:nvPr>
            <p:ph type="body" sz="quarter" idx="10"/>
          </p:nvPr>
        </p:nvSpPr>
        <p:spPr>
          <a:xfrm>
            <a:off x="914400" y="692150"/>
            <a:ext cx="10363200" cy="831850"/>
          </a:xfrm>
        </p:spPr>
        <p:txBody>
          <a:bodyPr/>
          <a:lstStyle/>
          <a:p>
            <a:pPr>
              <a:defRPr/>
            </a:pPr>
            <a:r>
              <a:rPr lang="en-US"/>
              <a:t>Hymn 2</a:t>
            </a:r>
            <a:endParaRPr lang="en-US" dirty="0"/>
          </a:p>
        </p:txBody>
      </p:sp>
      <p:sp>
        <p:nvSpPr>
          <p:cNvPr id="9" name="Text Placeholder 8">
            <a:extLst>
              <a:ext uri="{FF2B5EF4-FFF2-40B4-BE49-F238E27FC236}">
                <a16:creationId xmlns:a16="http://schemas.microsoft.com/office/drawing/2014/main" id="{F00E1692-328D-474E-A169-52006D83EF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Title 1">
            <a:extLst>
              <a:ext uri="{FF2B5EF4-FFF2-40B4-BE49-F238E27FC236}">
                <a16:creationId xmlns:a16="http://schemas.microsoft.com/office/drawing/2014/main" id="{F52BA465-4FE7-4CF2-9029-106952BF80A3}"/>
              </a:ext>
            </a:extLst>
          </p:cNvPr>
          <p:cNvSpPr>
            <a:spLocks noGrp="1"/>
          </p:cNvSpPr>
          <p:nvPr>
            <p:ph type="ctrTitle"/>
          </p:nvPr>
        </p:nvSpPr>
        <p:spPr>
          <a:xfrm>
            <a:off x="76200" y="1514475"/>
            <a:ext cx="12039600" cy="4352925"/>
          </a:xfrm>
        </p:spPr>
        <p:txBody>
          <a:bodyPr/>
          <a:lstStyle/>
          <a:p>
            <a:r>
              <a:rPr lang="en-US" altLang="en-US"/>
              <a:t>Oh, what can I ask of </a:t>
            </a:r>
            <a:br>
              <a:rPr lang="en-US" altLang="en-US"/>
            </a:br>
            <a:r>
              <a:rPr lang="en-US" altLang="en-US"/>
              <a:t>Thy providence more?</a:t>
            </a:r>
          </a:p>
        </p:txBody>
      </p:sp>
      <p:sp>
        <p:nvSpPr>
          <p:cNvPr id="3" name="Text Placeholder 2">
            <a:extLst>
              <a:ext uri="{FF2B5EF4-FFF2-40B4-BE49-F238E27FC236}">
                <a16:creationId xmlns:a16="http://schemas.microsoft.com/office/drawing/2014/main" id="{F248BE43-4EEF-48D2-BAE7-96F79904C392}"/>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6866" name="Title 1">
            <a:extLst>
              <a:ext uri="{FF2B5EF4-FFF2-40B4-BE49-F238E27FC236}">
                <a16:creationId xmlns:a16="http://schemas.microsoft.com/office/drawing/2014/main" id="{B15BC3F9-0228-4F96-B0CF-A182EC086EB3}"/>
              </a:ext>
            </a:extLst>
          </p:cNvPr>
          <p:cNvSpPr>
            <a:spLocks noGrp="1"/>
          </p:cNvSpPr>
          <p:nvPr>
            <p:ph type="ctrTitle"/>
          </p:nvPr>
        </p:nvSpPr>
        <p:spPr>
          <a:xfrm>
            <a:off x="76200" y="1514475"/>
            <a:ext cx="12039600" cy="4352925"/>
          </a:xfrm>
        </p:spPr>
        <p:txBody>
          <a:bodyPr/>
          <a:lstStyle/>
          <a:p>
            <a:r>
              <a:rPr lang="en-US" altLang="en-US"/>
              <a:t>Like the dew that </a:t>
            </a:r>
            <a:br>
              <a:rPr lang="en-US" altLang="en-US"/>
            </a:br>
            <a:r>
              <a:rPr lang="en-US" altLang="en-US"/>
              <a:t>had descended from </a:t>
            </a:r>
            <a:br>
              <a:rPr lang="en-US" altLang="en-US"/>
            </a:br>
            <a:r>
              <a:rPr lang="en-US" altLang="en-US"/>
              <a:t>Zion long before, </a:t>
            </a:r>
          </a:p>
        </p:txBody>
      </p:sp>
      <p:sp>
        <p:nvSpPr>
          <p:cNvPr id="6" name="Text Placeholder 5">
            <a:extLst>
              <a:ext uri="{FF2B5EF4-FFF2-40B4-BE49-F238E27FC236}">
                <a16:creationId xmlns:a16="http://schemas.microsoft.com/office/drawing/2014/main" id="{D7F0DCC2-8ACB-43E4-BD06-33573FB685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7890" name="Title 1">
            <a:extLst>
              <a:ext uri="{FF2B5EF4-FFF2-40B4-BE49-F238E27FC236}">
                <a16:creationId xmlns:a16="http://schemas.microsoft.com/office/drawing/2014/main" id="{807050AC-2052-42D2-B2FA-F628081C8501}"/>
              </a:ext>
            </a:extLst>
          </p:cNvPr>
          <p:cNvSpPr>
            <a:spLocks noGrp="1"/>
          </p:cNvSpPr>
          <p:nvPr>
            <p:ph type="ctrTitle"/>
          </p:nvPr>
        </p:nvSpPr>
        <p:spPr>
          <a:xfrm>
            <a:off x="76200" y="1514475"/>
            <a:ext cx="12039600" cy="4352925"/>
          </a:xfrm>
        </p:spPr>
        <p:txBody>
          <a:bodyPr/>
          <a:lstStyle/>
          <a:p>
            <a:r>
              <a:rPr lang="en-US" altLang="en-US"/>
              <a:t>God commanded a blessing </a:t>
            </a:r>
            <a:br>
              <a:rPr lang="en-US" altLang="en-US"/>
            </a:br>
            <a:r>
              <a:rPr lang="en-US" altLang="en-US"/>
              <a:t>of life forevermore.</a:t>
            </a:r>
          </a:p>
        </p:txBody>
      </p:sp>
      <p:sp>
        <p:nvSpPr>
          <p:cNvPr id="6" name="Text Placeholder 5">
            <a:extLst>
              <a:ext uri="{FF2B5EF4-FFF2-40B4-BE49-F238E27FC236}">
                <a16:creationId xmlns:a16="http://schemas.microsoft.com/office/drawing/2014/main" id="{1FF7A543-8396-4E7C-A262-1FB76616E5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8914" name="Title 1">
            <a:extLst>
              <a:ext uri="{FF2B5EF4-FFF2-40B4-BE49-F238E27FC236}">
                <a16:creationId xmlns:a16="http://schemas.microsoft.com/office/drawing/2014/main" id="{883DE2AD-9478-44E1-A5B7-533231DE7687}"/>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be </a:t>
            </a:r>
          </a:p>
        </p:txBody>
      </p:sp>
      <p:sp>
        <p:nvSpPr>
          <p:cNvPr id="3" name="Text Placeholder 2">
            <a:extLst>
              <a:ext uri="{FF2B5EF4-FFF2-40B4-BE49-F238E27FC236}">
                <a16:creationId xmlns:a16="http://schemas.microsoft.com/office/drawing/2014/main" id="{563738B2-A267-41F6-8307-8CC4B36D14C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9938" name="Title 1">
            <a:extLst>
              <a:ext uri="{FF2B5EF4-FFF2-40B4-BE49-F238E27FC236}">
                <a16:creationId xmlns:a16="http://schemas.microsoft.com/office/drawing/2014/main" id="{2B16D322-F009-489C-85EE-2C5FF860137D}"/>
              </a:ext>
            </a:extLst>
          </p:cNvPr>
          <p:cNvSpPr>
            <a:spLocks noGrp="1"/>
          </p:cNvSpPr>
          <p:nvPr>
            <p:ph type="ctrTitle"/>
          </p:nvPr>
        </p:nvSpPr>
        <p:spPr>
          <a:xfrm>
            <a:off x="76200" y="1514475"/>
            <a:ext cx="12039600" cy="4352925"/>
          </a:xfrm>
        </p:spPr>
        <p:txBody>
          <a:bodyPr/>
          <a:lstStyle/>
          <a:p>
            <a:r>
              <a:rPr lang="en-US" altLang="en-US"/>
              <a:t>Dwelling safely together </a:t>
            </a:r>
            <a:br>
              <a:rPr lang="en-US" altLang="en-US"/>
            </a:br>
            <a:r>
              <a:rPr lang="en-US" altLang="en-US"/>
              <a:t>in sweet harmony.</a:t>
            </a:r>
          </a:p>
        </p:txBody>
      </p:sp>
      <p:sp>
        <p:nvSpPr>
          <p:cNvPr id="6" name="Text Placeholder 5">
            <a:extLst>
              <a:ext uri="{FF2B5EF4-FFF2-40B4-BE49-F238E27FC236}">
                <a16:creationId xmlns:a16="http://schemas.microsoft.com/office/drawing/2014/main" id="{D45F7A1E-35DD-496B-B325-2A844804B0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1746" name="Title 1">
            <a:extLst>
              <a:ext uri="{FF2B5EF4-FFF2-40B4-BE49-F238E27FC236}">
                <a16:creationId xmlns:a16="http://schemas.microsoft.com/office/drawing/2014/main" id="{0883DA7A-D329-424A-BE27-16ECFC2A51BF}"/>
              </a:ext>
            </a:extLst>
          </p:cNvPr>
          <p:cNvSpPr>
            <a:spLocks noGrp="1"/>
          </p:cNvSpPr>
          <p:nvPr>
            <p:ph type="ctrTitle"/>
          </p:nvPr>
        </p:nvSpPr>
        <p:spPr>
          <a:xfrm>
            <a:off x="914400" y="1895475"/>
            <a:ext cx="10363200" cy="3362325"/>
          </a:xfrm>
        </p:spPr>
        <p:txBody>
          <a:bodyPr/>
          <a:lstStyle/>
          <a:p>
            <a:pPr>
              <a:defRPr/>
            </a:pPr>
            <a:r>
              <a:rPr lang="en-US" altLang="x-none"/>
              <a:t>We Are God’s People</a:t>
            </a:r>
            <a:endParaRPr lang="en-US" altLang="x-none" dirty="0"/>
          </a:p>
        </p:txBody>
      </p:sp>
      <p:sp>
        <p:nvSpPr>
          <p:cNvPr id="3" name="Text Placeholder 2">
            <a:extLst>
              <a:ext uri="{FF2B5EF4-FFF2-40B4-BE49-F238E27FC236}">
                <a16:creationId xmlns:a16="http://schemas.microsoft.com/office/drawing/2014/main" id="{390FFC3E-1299-4E0F-9464-70896124D972}"/>
              </a:ext>
            </a:extLst>
          </p:cNvPr>
          <p:cNvSpPr>
            <a:spLocks noGrp="1"/>
          </p:cNvSpPr>
          <p:nvPr>
            <p:ph type="body" sz="quarter" idx="10"/>
          </p:nvPr>
        </p:nvSpPr>
        <p:spPr>
          <a:xfrm>
            <a:off x="914400" y="692150"/>
            <a:ext cx="10363200" cy="831850"/>
          </a:xfrm>
        </p:spPr>
        <p:txBody>
          <a:bodyPr/>
          <a:lstStyle/>
          <a:p>
            <a:pPr>
              <a:defRPr/>
            </a:pPr>
            <a:r>
              <a:rPr lang="en-US" altLang="x-none"/>
              <a:t>Hymn 133</a:t>
            </a:r>
            <a:endParaRPr lang="en-US" dirty="0"/>
          </a:p>
        </p:txBody>
      </p:sp>
      <p:sp>
        <p:nvSpPr>
          <p:cNvPr id="9" name="Text Placeholder 8">
            <a:extLst>
              <a:ext uri="{FF2B5EF4-FFF2-40B4-BE49-F238E27FC236}">
                <a16:creationId xmlns:a16="http://schemas.microsoft.com/office/drawing/2014/main" id="{0A938D3B-AB67-4AE2-8F59-A2C7E4C54D6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3010" name="Title 1">
            <a:extLst>
              <a:ext uri="{FF2B5EF4-FFF2-40B4-BE49-F238E27FC236}">
                <a16:creationId xmlns:a16="http://schemas.microsoft.com/office/drawing/2014/main" id="{D3895993-4168-415F-B722-28D689457AE0}"/>
              </a:ext>
            </a:extLst>
          </p:cNvPr>
          <p:cNvSpPr>
            <a:spLocks noGrp="1"/>
          </p:cNvSpPr>
          <p:nvPr>
            <p:ph type="ctrTitle"/>
          </p:nvPr>
        </p:nvSpPr>
        <p:spPr>
          <a:xfrm>
            <a:off x="76200" y="1514475"/>
            <a:ext cx="12039600" cy="4352925"/>
          </a:xfrm>
        </p:spPr>
        <p:txBody>
          <a:bodyPr/>
          <a:lstStyle/>
          <a:p>
            <a:r>
              <a:rPr lang="en-US" altLang="en-US"/>
              <a:t>We are God’s people, </a:t>
            </a:r>
            <a:br>
              <a:rPr lang="en-US" altLang="en-US"/>
            </a:br>
            <a:r>
              <a:rPr lang="en-US" altLang="en-US"/>
              <a:t>the chosen of the Lord, </a:t>
            </a:r>
          </a:p>
        </p:txBody>
      </p:sp>
      <p:sp>
        <p:nvSpPr>
          <p:cNvPr id="3" name="Text Placeholder 2">
            <a:extLst>
              <a:ext uri="{FF2B5EF4-FFF2-40B4-BE49-F238E27FC236}">
                <a16:creationId xmlns:a16="http://schemas.microsoft.com/office/drawing/2014/main" id="{63D701C0-B93C-4B5E-89B3-FDA3FA2E2B3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4034" name="Title 1">
            <a:extLst>
              <a:ext uri="{FF2B5EF4-FFF2-40B4-BE49-F238E27FC236}">
                <a16:creationId xmlns:a16="http://schemas.microsoft.com/office/drawing/2014/main" id="{2D881C45-FCB1-4B5E-82B3-A84207370FB8}"/>
              </a:ext>
            </a:extLst>
          </p:cNvPr>
          <p:cNvSpPr>
            <a:spLocks noGrp="1"/>
          </p:cNvSpPr>
          <p:nvPr>
            <p:ph type="ctrTitle"/>
          </p:nvPr>
        </p:nvSpPr>
        <p:spPr>
          <a:xfrm>
            <a:off x="76200" y="1514475"/>
            <a:ext cx="12039600" cy="4352925"/>
          </a:xfrm>
        </p:spPr>
        <p:txBody>
          <a:bodyPr/>
          <a:lstStyle/>
          <a:p>
            <a:r>
              <a:rPr lang="en-US" altLang="en-US"/>
              <a:t>Led by His Spirit, </a:t>
            </a:r>
            <a:br>
              <a:rPr lang="en-US" altLang="en-US"/>
            </a:br>
            <a:r>
              <a:rPr lang="en-US" altLang="en-US"/>
              <a:t>established by His Word; </a:t>
            </a:r>
          </a:p>
        </p:txBody>
      </p:sp>
      <p:sp>
        <p:nvSpPr>
          <p:cNvPr id="6" name="Text Placeholder 5">
            <a:extLst>
              <a:ext uri="{FF2B5EF4-FFF2-40B4-BE49-F238E27FC236}">
                <a16:creationId xmlns:a16="http://schemas.microsoft.com/office/drawing/2014/main" id="{B8DF5086-45E1-45FC-8919-8ADB57CE74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5058" name="Title 1">
            <a:extLst>
              <a:ext uri="{FF2B5EF4-FFF2-40B4-BE49-F238E27FC236}">
                <a16:creationId xmlns:a16="http://schemas.microsoft.com/office/drawing/2014/main" id="{3DA9B965-EF37-4CDC-8DB5-CE6AD15D32D2}"/>
              </a:ext>
            </a:extLst>
          </p:cNvPr>
          <p:cNvSpPr>
            <a:spLocks noGrp="1"/>
          </p:cNvSpPr>
          <p:nvPr>
            <p:ph type="ctrTitle"/>
          </p:nvPr>
        </p:nvSpPr>
        <p:spPr>
          <a:xfrm>
            <a:off x="76200" y="1514475"/>
            <a:ext cx="12039600" cy="4352925"/>
          </a:xfrm>
        </p:spPr>
        <p:txBody>
          <a:bodyPr/>
          <a:lstStyle/>
          <a:p>
            <a:r>
              <a:rPr lang="en-US" altLang="en-US"/>
              <a:t>Our cornerstone </a:t>
            </a:r>
            <a:br>
              <a:rPr lang="en-US" altLang="en-US"/>
            </a:br>
            <a:r>
              <a:rPr lang="en-US" altLang="en-US"/>
              <a:t>is Christ alone, </a:t>
            </a:r>
            <a:br>
              <a:rPr lang="en-US" altLang="en-US"/>
            </a:br>
            <a:r>
              <a:rPr lang="en-US" altLang="en-US"/>
              <a:t>and strong in Him we stand; </a:t>
            </a:r>
          </a:p>
        </p:txBody>
      </p:sp>
      <p:sp>
        <p:nvSpPr>
          <p:cNvPr id="6" name="Text Placeholder 5">
            <a:extLst>
              <a:ext uri="{FF2B5EF4-FFF2-40B4-BE49-F238E27FC236}">
                <a16:creationId xmlns:a16="http://schemas.microsoft.com/office/drawing/2014/main" id="{8D8FCC0D-E636-4188-A44C-E2B4D55BA3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082" name="Title 1">
            <a:extLst>
              <a:ext uri="{FF2B5EF4-FFF2-40B4-BE49-F238E27FC236}">
                <a16:creationId xmlns:a16="http://schemas.microsoft.com/office/drawing/2014/main" id="{31EBFFA0-5855-49E8-AF39-701C7DBB6CEF}"/>
              </a:ext>
            </a:extLst>
          </p:cNvPr>
          <p:cNvSpPr>
            <a:spLocks noGrp="1"/>
          </p:cNvSpPr>
          <p:nvPr>
            <p:ph type="ctrTitle"/>
          </p:nvPr>
        </p:nvSpPr>
        <p:spPr>
          <a:xfrm>
            <a:off x="76200" y="1514475"/>
            <a:ext cx="12039600" cy="4352925"/>
          </a:xfrm>
        </p:spPr>
        <p:txBody>
          <a:bodyPr/>
          <a:lstStyle/>
          <a:p>
            <a:r>
              <a:rPr lang="en-US" altLang="en-US"/>
              <a:t>O let us live transparently, </a:t>
            </a:r>
            <a:br>
              <a:rPr lang="en-US" altLang="en-US"/>
            </a:br>
            <a:r>
              <a:rPr lang="en-US" altLang="en-US"/>
              <a:t>and walk heart to heart </a:t>
            </a:r>
            <a:br>
              <a:rPr lang="en-US" altLang="en-US"/>
            </a:br>
            <a:r>
              <a:rPr lang="en-US" altLang="en-US"/>
              <a:t>and hand in hand.</a:t>
            </a:r>
          </a:p>
        </p:txBody>
      </p:sp>
      <p:sp>
        <p:nvSpPr>
          <p:cNvPr id="6" name="Text Placeholder 5">
            <a:extLst>
              <a:ext uri="{FF2B5EF4-FFF2-40B4-BE49-F238E27FC236}">
                <a16:creationId xmlns:a16="http://schemas.microsoft.com/office/drawing/2014/main" id="{44D3BABD-71BF-48ED-B933-AB1A2BBB3A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2" name="Title 1">
            <a:extLst>
              <a:ext uri="{FF2B5EF4-FFF2-40B4-BE49-F238E27FC236}">
                <a16:creationId xmlns:a16="http://schemas.microsoft.com/office/drawing/2014/main" id="{44C5D6F6-567D-4F19-95AD-DA01DE559AB0}"/>
              </a:ext>
            </a:extLst>
          </p:cNvPr>
          <p:cNvSpPr>
            <a:spLocks noGrp="1"/>
          </p:cNvSpPr>
          <p:nvPr>
            <p:ph type="ctrTitle"/>
          </p:nvPr>
        </p:nvSpPr>
        <p:spPr>
          <a:xfrm>
            <a:off x="76200" y="1514475"/>
            <a:ext cx="12039600" cy="4352925"/>
          </a:xfrm>
        </p:spPr>
        <p:txBody>
          <a:bodyPr/>
          <a:lstStyle/>
          <a:p>
            <a:r>
              <a:rPr lang="en-US" altLang="en-US"/>
              <a:t>O surely Thy goodness </a:t>
            </a:r>
            <a:br>
              <a:rPr lang="en-US" altLang="en-US"/>
            </a:br>
            <a:r>
              <a:rPr lang="en-US" altLang="en-US"/>
              <a:t>and mercy, O God,</a:t>
            </a:r>
          </a:p>
        </p:txBody>
      </p:sp>
      <p:sp>
        <p:nvSpPr>
          <p:cNvPr id="3" name="Text Placeholder 2">
            <a:extLst>
              <a:ext uri="{FF2B5EF4-FFF2-40B4-BE49-F238E27FC236}">
                <a16:creationId xmlns:a16="http://schemas.microsoft.com/office/drawing/2014/main" id="{C0A23C3E-83F6-4B1C-9DBF-D27BFB930BF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7106" name="Title 1">
            <a:extLst>
              <a:ext uri="{FF2B5EF4-FFF2-40B4-BE49-F238E27FC236}">
                <a16:creationId xmlns:a16="http://schemas.microsoft.com/office/drawing/2014/main" id="{08A7BC28-369D-4D7E-B10D-CEDD9D0BBDBD}"/>
              </a:ext>
            </a:extLst>
          </p:cNvPr>
          <p:cNvSpPr>
            <a:spLocks noGrp="1"/>
          </p:cNvSpPr>
          <p:nvPr>
            <p:ph type="ctrTitle"/>
          </p:nvPr>
        </p:nvSpPr>
        <p:spPr>
          <a:xfrm>
            <a:off x="76200" y="1514475"/>
            <a:ext cx="12039600" cy="4352925"/>
          </a:xfrm>
        </p:spPr>
        <p:txBody>
          <a:bodyPr/>
          <a:lstStyle/>
          <a:p>
            <a:r>
              <a:rPr lang="en-US" altLang="en-US"/>
              <a:t>We are God’s loved ones, </a:t>
            </a:r>
            <a:br>
              <a:rPr lang="en-US" altLang="en-US"/>
            </a:br>
            <a:r>
              <a:rPr lang="en-US" altLang="en-US"/>
              <a:t>the Bride of Christ our Lord, </a:t>
            </a:r>
          </a:p>
        </p:txBody>
      </p:sp>
      <p:sp>
        <p:nvSpPr>
          <p:cNvPr id="3" name="Text Placeholder 2">
            <a:extLst>
              <a:ext uri="{FF2B5EF4-FFF2-40B4-BE49-F238E27FC236}">
                <a16:creationId xmlns:a16="http://schemas.microsoft.com/office/drawing/2014/main" id="{AED9D279-757A-4965-ABBC-083FC6B05F4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8130" name="Title 1">
            <a:extLst>
              <a:ext uri="{FF2B5EF4-FFF2-40B4-BE49-F238E27FC236}">
                <a16:creationId xmlns:a16="http://schemas.microsoft.com/office/drawing/2014/main" id="{1C534621-6BE9-425A-9DCF-0AA6BFB02A81}"/>
              </a:ext>
            </a:extLst>
          </p:cNvPr>
          <p:cNvSpPr>
            <a:spLocks noGrp="1"/>
          </p:cNvSpPr>
          <p:nvPr>
            <p:ph type="ctrTitle"/>
          </p:nvPr>
        </p:nvSpPr>
        <p:spPr>
          <a:xfrm>
            <a:off x="76200" y="1514475"/>
            <a:ext cx="12039600" cy="4352925"/>
          </a:xfrm>
        </p:spPr>
        <p:txBody>
          <a:bodyPr/>
          <a:lstStyle/>
          <a:p>
            <a:r>
              <a:rPr lang="en-US" altLang="en-US"/>
              <a:t>For we have known it, </a:t>
            </a:r>
            <a:br>
              <a:rPr lang="en-US" altLang="en-US"/>
            </a:br>
            <a:r>
              <a:rPr lang="en-US" altLang="en-US"/>
              <a:t>the love of God outpoured; </a:t>
            </a:r>
          </a:p>
        </p:txBody>
      </p:sp>
      <p:sp>
        <p:nvSpPr>
          <p:cNvPr id="6" name="Text Placeholder 5">
            <a:extLst>
              <a:ext uri="{FF2B5EF4-FFF2-40B4-BE49-F238E27FC236}">
                <a16:creationId xmlns:a16="http://schemas.microsoft.com/office/drawing/2014/main" id="{282CBB6C-8167-48D1-BDC3-E40CD13C9E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9154" name="Title 1">
            <a:extLst>
              <a:ext uri="{FF2B5EF4-FFF2-40B4-BE49-F238E27FC236}">
                <a16:creationId xmlns:a16="http://schemas.microsoft.com/office/drawing/2014/main" id="{5BC9AB1B-AEDB-4ABA-B92D-3FD76B4633A4}"/>
              </a:ext>
            </a:extLst>
          </p:cNvPr>
          <p:cNvSpPr>
            <a:spLocks noGrp="1"/>
          </p:cNvSpPr>
          <p:nvPr>
            <p:ph type="ctrTitle"/>
          </p:nvPr>
        </p:nvSpPr>
        <p:spPr>
          <a:xfrm>
            <a:off x="76200" y="1514475"/>
            <a:ext cx="12039600" cy="4352925"/>
          </a:xfrm>
        </p:spPr>
        <p:txBody>
          <a:bodyPr/>
          <a:lstStyle/>
          <a:p>
            <a:r>
              <a:rPr lang="en-US" altLang="en-US"/>
              <a:t>Now let us learn how to return </a:t>
            </a:r>
            <a:br>
              <a:rPr lang="en-US" altLang="en-US"/>
            </a:br>
            <a:r>
              <a:rPr lang="en-US" altLang="en-US"/>
              <a:t>the gift of love once giv’n; </a:t>
            </a:r>
          </a:p>
        </p:txBody>
      </p:sp>
      <p:sp>
        <p:nvSpPr>
          <p:cNvPr id="6" name="Text Placeholder 5">
            <a:extLst>
              <a:ext uri="{FF2B5EF4-FFF2-40B4-BE49-F238E27FC236}">
                <a16:creationId xmlns:a16="http://schemas.microsoft.com/office/drawing/2014/main" id="{7EB65DC0-6E85-4FB8-B99C-EEAFEF224F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0178" name="Title 1">
            <a:extLst>
              <a:ext uri="{FF2B5EF4-FFF2-40B4-BE49-F238E27FC236}">
                <a16:creationId xmlns:a16="http://schemas.microsoft.com/office/drawing/2014/main" id="{371EB46F-283B-4970-833E-BBB75790EF5E}"/>
              </a:ext>
            </a:extLst>
          </p:cNvPr>
          <p:cNvSpPr>
            <a:spLocks noGrp="1"/>
          </p:cNvSpPr>
          <p:nvPr>
            <p:ph type="ctrTitle"/>
          </p:nvPr>
        </p:nvSpPr>
        <p:spPr>
          <a:xfrm>
            <a:off x="76200" y="1514475"/>
            <a:ext cx="12039600" cy="4352925"/>
          </a:xfrm>
        </p:spPr>
        <p:txBody>
          <a:bodyPr/>
          <a:lstStyle/>
          <a:p>
            <a:r>
              <a:rPr lang="en-US" altLang="en-US"/>
              <a:t>O let us share each joy and care, </a:t>
            </a:r>
            <a:br>
              <a:rPr lang="en-US" altLang="en-US"/>
            </a:br>
            <a:r>
              <a:rPr lang="en-US" altLang="en-US"/>
              <a:t>and live with a zeal that </a:t>
            </a:r>
            <a:br>
              <a:rPr lang="en-US" altLang="en-US"/>
            </a:br>
            <a:r>
              <a:rPr lang="en-US" altLang="en-US"/>
              <a:t>pleases heav’n.</a:t>
            </a:r>
          </a:p>
        </p:txBody>
      </p:sp>
      <p:sp>
        <p:nvSpPr>
          <p:cNvPr id="6" name="Text Placeholder 5">
            <a:extLst>
              <a:ext uri="{FF2B5EF4-FFF2-40B4-BE49-F238E27FC236}">
                <a16:creationId xmlns:a16="http://schemas.microsoft.com/office/drawing/2014/main" id="{99B95C6B-CB17-4C12-A476-80EE4B51C7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1202" name="Title 1">
            <a:extLst>
              <a:ext uri="{FF2B5EF4-FFF2-40B4-BE49-F238E27FC236}">
                <a16:creationId xmlns:a16="http://schemas.microsoft.com/office/drawing/2014/main" id="{E41F76D9-53AE-49A9-B371-CD76277C7151}"/>
              </a:ext>
            </a:extLst>
          </p:cNvPr>
          <p:cNvSpPr>
            <a:spLocks noGrp="1"/>
          </p:cNvSpPr>
          <p:nvPr>
            <p:ph type="ctrTitle"/>
          </p:nvPr>
        </p:nvSpPr>
        <p:spPr>
          <a:xfrm>
            <a:off x="76200" y="1514475"/>
            <a:ext cx="12039600" cy="4352925"/>
          </a:xfrm>
        </p:spPr>
        <p:txBody>
          <a:bodyPr/>
          <a:lstStyle/>
          <a:p>
            <a:r>
              <a:rPr lang="en-US" altLang="en-US"/>
              <a:t>We are the Body </a:t>
            </a:r>
            <a:br>
              <a:rPr lang="en-US" altLang="en-US"/>
            </a:br>
            <a:r>
              <a:rPr lang="en-US" altLang="en-US"/>
              <a:t>of which the Lord is Head, </a:t>
            </a:r>
          </a:p>
        </p:txBody>
      </p:sp>
      <p:sp>
        <p:nvSpPr>
          <p:cNvPr id="3" name="Text Placeholder 2">
            <a:extLst>
              <a:ext uri="{FF2B5EF4-FFF2-40B4-BE49-F238E27FC236}">
                <a16:creationId xmlns:a16="http://schemas.microsoft.com/office/drawing/2014/main" id="{E8735DFB-BED8-4AF2-ACA6-FCF20F55CEC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2226" name="Title 1">
            <a:extLst>
              <a:ext uri="{FF2B5EF4-FFF2-40B4-BE49-F238E27FC236}">
                <a16:creationId xmlns:a16="http://schemas.microsoft.com/office/drawing/2014/main" id="{F498781B-B393-41F3-A965-3E46A3B490DA}"/>
              </a:ext>
            </a:extLst>
          </p:cNvPr>
          <p:cNvSpPr>
            <a:spLocks noGrp="1"/>
          </p:cNvSpPr>
          <p:nvPr>
            <p:ph type="ctrTitle"/>
          </p:nvPr>
        </p:nvSpPr>
        <p:spPr>
          <a:xfrm>
            <a:off x="76200" y="1514475"/>
            <a:ext cx="12039600" cy="4352925"/>
          </a:xfrm>
        </p:spPr>
        <p:txBody>
          <a:bodyPr/>
          <a:lstStyle/>
          <a:p>
            <a:r>
              <a:rPr lang="en-US" altLang="en-US"/>
              <a:t>Called to obey Him, </a:t>
            </a:r>
            <a:br>
              <a:rPr lang="en-US" altLang="en-US"/>
            </a:br>
            <a:r>
              <a:rPr lang="en-US" altLang="en-US"/>
              <a:t>now risen from the dead; </a:t>
            </a:r>
          </a:p>
        </p:txBody>
      </p:sp>
      <p:sp>
        <p:nvSpPr>
          <p:cNvPr id="6" name="Text Placeholder 5">
            <a:extLst>
              <a:ext uri="{FF2B5EF4-FFF2-40B4-BE49-F238E27FC236}">
                <a16:creationId xmlns:a16="http://schemas.microsoft.com/office/drawing/2014/main" id="{0440D4E5-AB82-4489-98DA-C2A164E144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3250" name="Title 1">
            <a:extLst>
              <a:ext uri="{FF2B5EF4-FFF2-40B4-BE49-F238E27FC236}">
                <a16:creationId xmlns:a16="http://schemas.microsoft.com/office/drawing/2014/main" id="{688AC5CF-AD99-4034-81A5-44D7827EE0AD}"/>
              </a:ext>
            </a:extLst>
          </p:cNvPr>
          <p:cNvSpPr>
            <a:spLocks noGrp="1"/>
          </p:cNvSpPr>
          <p:nvPr>
            <p:ph type="ctrTitle"/>
          </p:nvPr>
        </p:nvSpPr>
        <p:spPr>
          <a:xfrm>
            <a:off x="76200" y="1514475"/>
            <a:ext cx="12039600" cy="4352925"/>
          </a:xfrm>
        </p:spPr>
        <p:txBody>
          <a:bodyPr/>
          <a:lstStyle/>
          <a:p>
            <a:r>
              <a:rPr lang="en-US" altLang="en-US"/>
              <a:t>He wills us be a family </a:t>
            </a:r>
            <a:br>
              <a:rPr lang="en-US" altLang="en-US"/>
            </a:br>
            <a:r>
              <a:rPr lang="en-US" altLang="en-US"/>
              <a:t>diverse yet truly one; </a:t>
            </a:r>
          </a:p>
        </p:txBody>
      </p:sp>
      <p:sp>
        <p:nvSpPr>
          <p:cNvPr id="6" name="Text Placeholder 5">
            <a:extLst>
              <a:ext uri="{FF2B5EF4-FFF2-40B4-BE49-F238E27FC236}">
                <a16:creationId xmlns:a16="http://schemas.microsoft.com/office/drawing/2014/main" id="{4765F12D-A551-4876-9470-164AC907F2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4274" name="Title 1">
            <a:extLst>
              <a:ext uri="{FF2B5EF4-FFF2-40B4-BE49-F238E27FC236}">
                <a16:creationId xmlns:a16="http://schemas.microsoft.com/office/drawing/2014/main" id="{45F6FA3B-D230-4B9C-8BBB-CA4E258D6042}"/>
              </a:ext>
            </a:extLst>
          </p:cNvPr>
          <p:cNvSpPr>
            <a:spLocks noGrp="1"/>
          </p:cNvSpPr>
          <p:nvPr>
            <p:ph type="ctrTitle"/>
          </p:nvPr>
        </p:nvSpPr>
        <p:spPr>
          <a:xfrm>
            <a:off x="76200" y="1514475"/>
            <a:ext cx="12039600" cy="4352925"/>
          </a:xfrm>
        </p:spPr>
        <p:txBody>
          <a:bodyPr/>
          <a:lstStyle/>
          <a:p>
            <a:r>
              <a:rPr lang="en-US" altLang="en-US"/>
              <a:t>O let us give our gifts to God, </a:t>
            </a:r>
            <a:br>
              <a:rPr lang="en-US" altLang="en-US"/>
            </a:br>
            <a:r>
              <a:rPr lang="en-US" altLang="en-US"/>
              <a:t>and so shall His work </a:t>
            </a:r>
            <a:br>
              <a:rPr lang="en-US" altLang="en-US"/>
            </a:br>
            <a:r>
              <a:rPr lang="en-US" altLang="en-US"/>
              <a:t>on earth be done.</a:t>
            </a:r>
          </a:p>
        </p:txBody>
      </p:sp>
      <p:sp>
        <p:nvSpPr>
          <p:cNvPr id="6" name="Text Placeholder 5">
            <a:extLst>
              <a:ext uri="{FF2B5EF4-FFF2-40B4-BE49-F238E27FC236}">
                <a16:creationId xmlns:a16="http://schemas.microsoft.com/office/drawing/2014/main" id="{7C3CD9C6-6A64-46EC-BB43-9A2B083A43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5298" name="Title 1">
            <a:extLst>
              <a:ext uri="{FF2B5EF4-FFF2-40B4-BE49-F238E27FC236}">
                <a16:creationId xmlns:a16="http://schemas.microsoft.com/office/drawing/2014/main" id="{D9E7C0E2-DA8C-4BC9-B163-01AE7B6B7734}"/>
              </a:ext>
            </a:extLst>
          </p:cNvPr>
          <p:cNvSpPr>
            <a:spLocks noGrp="1"/>
          </p:cNvSpPr>
          <p:nvPr>
            <p:ph type="ctrTitle"/>
          </p:nvPr>
        </p:nvSpPr>
        <p:spPr>
          <a:xfrm>
            <a:off x="76200" y="1514475"/>
            <a:ext cx="12039600" cy="4352925"/>
          </a:xfrm>
        </p:spPr>
        <p:txBody>
          <a:bodyPr/>
          <a:lstStyle/>
          <a:p>
            <a:r>
              <a:rPr lang="en-US" altLang="en-US"/>
              <a:t>We are a temple, </a:t>
            </a:r>
            <a:br>
              <a:rPr lang="en-US" altLang="en-US"/>
            </a:br>
            <a:r>
              <a:rPr lang="en-US" altLang="en-US"/>
              <a:t>the Spirit’s dwelling place, </a:t>
            </a:r>
          </a:p>
        </p:txBody>
      </p:sp>
      <p:sp>
        <p:nvSpPr>
          <p:cNvPr id="3" name="Text Placeholder 2">
            <a:extLst>
              <a:ext uri="{FF2B5EF4-FFF2-40B4-BE49-F238E27FC236}">
                <a16:creationId xmlns:a16="http://schemas.microsoft.com/office/drawing/2014/main" id="{1E46DBFA-0730-4B5A-8DD9-8D3F0240660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22" name="Title 1">
            <a:extLst>
              <a:ext uri="{FF2B5EF4-FFF2-40B4-BE49-F238E27FC236}">
                <a16:creationId xmlns:a16="http://schemas.microsoft.com/office/drawing/2014/main" id="{3F9D77C9-BBF5-440E-AA08-144758168052}"/>
              </a:ext>
            </a:extLst>
          </p:cNvPr>
          <p:cNvSpPr>
            <a:spLocks noGrp="1"/>
          </p:cNvSpPr>
          <p:nvPr>
            <p:ph type="ctrTitle"/>
          </p:nvPr>
        </p:nvSpPr>
        <p:spPr>
          <a:xfrm>
            <a:off x="76200" y="1514475"/>
            <a:ext cx="12039600" cy="4352925"/>
          </a:xfrm>
        </p:spPr>
        <p:txBody>
          <a:bodyPr/>
          <a:lstStyle/>
          <a:p>
            <a:r>
              <a:rPr lang="en-US" altLang="en-US"/>
              <a:t>Formed in great weakness, </a:t>
            </a:r>
            <a:br>
              <a:rPr lang="en-US" altLang="en-US"/>
            </a:br>
            <a:r>
              <a:rPr lang="en-US" altLang="en-US"/>
              <a:t>a cup to hold God’s grace; </a:t>
            </a:r>
          </a:p>
        </p:txBody>
      </p:sp>
      <p:sp>
        <p:nvSpPr>
          <p:cNvPr id="6" name="Text Placeholder 5">
            <a:extLst>
              <a:ext uri="{FF2B5EF4-FFF2-40B4-BE49-F238E27FC236}">
                <a16:creationId xmlns:a16="http://schemas.microsoft.com/office/drawing/2014/main" id="{AC6DDD3D-D386-496E-AC6F-278544CEE2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Title 1">
            <a:extLst>
              <a:ext uri="{FF2B5EF4-FFF2-40B4-BE49-F238E27FC236}">
                <a16:creationId xmlns:a16="http://schemas.microsoft.com/office/drawing/2014/main" id="{A37D726A-5D3D-408A-9ADF-5B098D753268}"/>
              </a:ext>
            </a:extLst>
          </p:cNvPr>
          <p:cNvSpPr>
            <a:spLocks noGrp="1"/>
          </p:cNvSpPr>
          <p:nvPr>
            <p:ph type="ctrTitle"/>
          </p:nvPr>
        </p:nvSpPr>
        <p:spPr>
          <a:xfrm>
            <a:off x="76200" y="1514475"/>
            <a:ext cx="12039600" cy="4352925"/>
          </a:xfrm>
        </p:spPr>
        <p:txBody>
          <a:bodyPr/>
          <a:lstStyle/>
          <a:p>
            <a:r>
              <a:rPr lang="en-US" altLang="en-US"/>
              <a:t>Shall follow my steps all </a:t>
            </a:r>
            <a:br>
              <a:rPr lang="en-US" altLang="en-US"/>
            </a:br>
            <a:r>
              <a:rPr lang="en-US" altLang="en-US"/>
              <a:t>the days of my life; </a:t>
            </a:r>
          </a:p>
        </p:txBody>
      </p:sp>
      <p:sp>
        <p:nvSpPr>
          <p:cNvPr id="6" name="Text Placeholder 5">
            <a:extLst>
              <a:ext uri="{FF2B5EF4-FFF2-40B4-BE49-F238E27FC236}">
                <a16:creationId xmlns:a16="http://schemas.microsoft.com/office/drawing/2014/main" id="{72A24DCD-3C3E-4974-88FD-D86A6C886D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7346" name="Title 1">
            <a:extLst>
              <a:ext uri="{FF2B5EF4-FFF2-40B4-BE49-F238E27FC236}">
                <a16:creationId xmlns:a16="http://schemas.microsoft.com/office/drawing/2014/main" id="{684E5A8D-A6F0-42C5-9ECB-D1D7D92746C6}"/>
              </a:ext>
            </a:extLst>
          </p:cNvPr>
          <p:cNvSpPr>
            <a:spLocks noGrp="1"/>
          </p:cNvSpPr>
          <p:nvPr>
            <p:ph type="ctrTitle"/>
          </p:nvPr>
        </p:nvSpPr>
        <p:spPr>
          <a:xfrm>
            <a:off x="76200" y="1514475"/>
            <a:ext cx="12039600" cy="4352925"/>
          </a:xfrm>
        </p:spPr>
        <p:txBody>
          <a:bodyPr/>
          <a:lstStyle/>
          <a:p>
            <a:r>
              <a:rPr lang="en-US" altLang="en-US"/>
              <a:t>We die alone, for on its own, </a:t>
            </a:r>
            <a:br>
              <a:rPr lang="en-US" altLang="en-US"/>
            </a:br>
            <a:r>
              <a:rPr lang="en-US" altLang="en-US"/>
              <a:t>each ember loses fire; </a:t>
            </a:r>
          </a:p>
        </p:txBody>
      </p:sp>
      <p:sp>
        <p:nvSpPr>
          <p:cNvPr id="6" name="Text Placeholder 5">
            <a:extLst>
              <a:ext uri="{FF2B5EF4-FFF2-40B4-BE49-F238E27FC236}">
                <a16:creationId xmlns:a16="http://schemas.microsoft.com/office/drawing/2014/main" id="{76B62455-7F5D-4E87-9D21-66A46E366B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8370" name="Title 1">
            <a:extLst>
              <a:ext uri="{FF2B5EF4-FFF2-40B4-BE49-F238E27FC236}">
                <a16:creationId xmlns:a16="http://schemas.microsoft.com/office/drawing/2014/main" id="{87AE5D13-7EFF-4DC0-A64A-BD358C0DAF42}"/>
              </a:ext>
            </a:extLst>
          </p:cNvPr>
          <p:cNvSpPr>
            <a:spLocks noGrp="1"/>
          </p:cNvSpPr>
          <p:nvPr>
            <p:ph type="ctrTitle"/>
          </p:nvPr>
        </p:nvSpPr>
        <p:spPr>
          <a:xfrm>
            <a:off x="76200" y="1514475"/>
            <a:ext cx="12039600" cy="4352925"/>
          </a:xfrm>
        </p:spPr>
        <p:txBody>
          <a:bodyPr/>
          <a:lstStyle/>
          <a:p>
            <a:r>
              <a:rPr lang="en-US" altLang="en-US"/>
              <a:t>Yet joined in one </a:t>
            </a:r>
            <a:br>
              <a:rPr lang="en-US" altLang="en-US"/>
            </a:br>
            <a:r>
              <a:rPr lang="en-US" altLang="en-US"/>
              <a:t>the flame burns on to give </a:t>
            </a:r>
            <a:br>
              <a:rPr lang="en-US" altLang="en-US"/>
            </a:br>
            <a:r>
              <a:rPr lang="en-US" altLang="en-US"/>
              <a:t>warmth and light and to inspire.</a:t>
            </a:r>
          </a:p>
        </p:txBody>
      </p:sp>
      <p:sp>
        <p:nvSpPr>
          <p:cNvPr id="6" name="Text Placeholder 5">
            <a:extLst>
              <a:ext uri="{FF2B5EF4-FFF2-40B4-BE49-F238E27FC236}">
                <a16:creationId xmlns:a16="http://schemas.microsoft.com/office/drawing/2014/main" id="{1FEE128E-E437-43E1-88D4-3FDDC295FA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0178" name="Title 1">
            <a:extLst>
              <a:ext uri="{FF2B5EF4-FFF2-40B4-BE49-F238E27FC236}">
                <a16:creationId xmlns:a16="http://schemas.microsoft.com/office/drawing/2014/main" id="{21504B70-CEC8-45D9-A9B7-95754C48C494}"/>
              </a:ext>
            </a:extLst>
          </p:cNvPr>
          <p:cNvSpPr>
            <a:spLocks noGrp="1"/>
          </p:cNvSpPr>
          <p:nvPr>
            <p:ph type="ctrTitle"/>
          </p:nvPr>
        </p:nvSpPr>
        <p:spPr>
          <a:xfrm>
            <a:off x="914400" y="1895475"/>
            <a:ext cx="10363200" cy="3362325"/>
          </a:xfrm>
        </p:spPr>
        <p:txBody>
          <a:bodyPr/>
          <a:lstStyle/>
          <a:p>
            <a:pPr>
              <a:defRPr/>
            </a:pPr>
            <a:r>
              <a:rPr lang="en-US" altLang="x-none"/>
              <a:t>Glory to Thy Name</a:t>
            </a:r>
            <a:endParaRPr lang="en-US" altLang="x-none" dirty="0"/>
          </a:p>
        </p:txBody>
      </p:sp>
      <p:sp>
        <p:nvSpPr>
          <p:cNvPr id="3" name="Text Placeholder 2">
            <a:extLst>
              <a:ext uri="{FF2B5EF4-FFF2-40B4-BE49-F238E27FC236}">
                <a16:creationId xmlns:a16="http://schemas.microsoft.com/office/drawing/2014/main" id="{3A9A9F7F-2C10-4451-9D77-88BE561F8A87}"/>
              </a:ext>
            </a:extLst>
          </p:cNvPr>
          <p:cNvSpPr>
            <a:spLocks noGrp="1"/>
          </p:cNvSpPr>
          <p:nvPr>
            <p:ph type="body" sz="quarter" idx="10"/>
          </p:nvPr>
        </p:nvSpPr>
        <p:spPr>
          <a:xfrm>
            <a:off x="914400" y="692150"/>
            <a:ext cx="10363200" cy="831850"/>
          </a:xfrm>
        </p:spPr>
        <p:txBody>
          <a:bodyPr/>
          <a:lstStyle/>
          <a:p>
            <a:pPr>
              <a:defRPr/>
            </a:pPr>
            <a:r>
              <a:rPr lang="en-US" altLang="x-none"/>
              <a:t>Hymn 134</a:t>
            </a:r>
            <a:endParaRPr lang="en-US" dirty="0"/>
          </a:p>
        </p:txBody>
      </p:sp>
      <p:sp>
        <p:nvSpPr>
          <p:cNvPr id="9" name="Text Placeholder 8">
            <a:extLst>
              <a:ext uri="{FF2B5EF4-FFF2-40B4-BE49-F238E27FC236}">
                <a16:creationId xmlns:a16="http://schemas.microsoft.com/office/drawing/2014/main" id="{1F9CD593-3FD1-4AF4-8F61-89CF8F814D5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1442" name="Title 1">
            <a:extLst>
              <a:ext uri="{FF2B5EF4-FFF2-40B4-BE49-F238E27FC236}">
                <a16:creationId xmlns:a16="http://schemas.microsoft.com/office/drawing/2014/main" id="{1BDC2E7C-A364-475F-A6BC-A6130BE3643C}"/>
              </a:ext>
            </a:extLst>
          </p:cNvPr>
          <p:cNvSpPr>
            <a:spLocks noGrp="1"/>
          </p:cNvSpPr>
          <p:nvPr>
            <p:ph type="ctrTitle"/>
          </p:nvPr>
        </p:nvSpPr>
        <p:spPr>
          <a:xfrm>
            <a:off x="76200" y="1514475"/>
            <a:ext cx="12039600" cy="4352925"/>
          </a:xfrm>
        </p:spPr>
        <p:txBody>
          <a:bodyPr/>
          <a:lstStyle/>
          <a:p>
            <a:r>
              <a:rPr lang="en-US" altLang="en-US"/>
              <a:t>I will extol Thee, </a:t>
            </a:r>
            <a:br>
              <a:rPr lang="en-US" altLang="en-US"/>
            </a:br>
            <a:r>
              <a:rPr lang="en-US" altLang="en-US"/>
              <a:t>my God and King adore; </a:t>
            </a:r>
          </a:p>
        </p:txBody>
      </p:sp>
      <p:sp>
        <p:nvSpPr>
          <p:cNvPr id="3" name="Text Placeholder 2">
            <a:extLst>
              <a:ext uri="{FF2B5EF4-FFF2-40B4-BE49-F238E27FC236}">
                <a16:creationId xmlns:a16="http://schemas.microsoft.com/office/drawing/2014/main" id="{6F4A5D22-977B-4EC7-8731-224C734CEB5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2466" name="Title 1">
            <a:extLst>
              <a:ext uri="{FF2B5EF4-FFF2-40B4-BE49-F238E27FC236}">
                <a16:creationId xmlns:a16="http://schemas.microsoft.com/office/drawing/2014/main" id="{207216EF-E951-4B90-BDE0-94B67410FFA4}"/>
              </a:ext>
            </a:extLst>
          </p:cNvPr>
          <p:cNvSpPr>
            <a:spLocks noGrp="1"/>
          </p:cNvSpPr>
          <p:nvPr>
            <p:ph type="ctrTitle"/>
          </p:nvPr>
        </p:nvSpPr>
        <p:spPr>
          <a:xfrm>
            <a:off x="76200" y="1514475"/>
            <a:ext cx="12039600" cy="4352925"/>
          </a:xfrm>
        </p:spPr>
        <p:txBody>
          <a:bodyPr/>
          <a:lstStyle/>
          <a:p>
            <a:r>
              <a:rPr lang="en-US" altLang="en-US"/>
              <a:t>And bless Thy name, O Lord, </a:t>
            </a:r>
            <a:br>
              <a:rPr lang="en-US" altLang="en-US"/>
            </a:br>
            <a:r>
              <a:rPr lang="en-US" altLang="en-US"/>
              <a:t>from now and evermore. </a:t>
            </a:r>
          </a:p>
        </p:txBody>
      </p:sp>
      <p:sp>
        <p:nvSpPr>
          <p:cNvPr id="6" name="Text Placeholder 5">
            <a:extLst>
              <a:ext uri="{FF2B5EF4-FFF2-40B4-BE49-F238E27FC236}">
                <a16:creationId xmlns:a16="http://schemas.microsoft.com/office/drawing/2014/main" id="{91B9D47B-08B4-4BCC-A87E-841BF94401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3490" name="Title 1">
            <a:extLst>
              <a:ext uri="{FF2B5EF4-FFF2-40B4-BE49-F238E27FC236}">
                <a16:creationId xmlns:a16="http://schemas.microsoft.com/office/drawing/2014/main" id="{88874ADE-3A9D-4C32-81AD-07026F0CE8E8}"/>
              </a:ext>
            </a:extLst>
          </p:cNvPr>
          <p:cNvSpPr>
            <a:spLocks noGrp="1"/>
          </p:cNvSpPr>
          <p:nvPr>
            <p:ph type="ctrTitle"/>
          </p:nvPr>
        </p:nvSpPr>
        <p:spPr>
          <a:xfrm>
            <a:off x="76200" y="1514475"/>
            <a:ext cx="12039600" cy="4352925"/>
          </a:xfrm>
        </p:spPr>
        <p:txBody>
          <a:bodyPr/>
          <a:lstStyle/>
          <a:p>
            <a:r>
              <a:rPr lang="en-US" altLang="en-US"/>
              <a:t>How just and true Thy ways, </a:t>
            </a:r>
            <a:br>
              <a:rPr lang="en-US" altLang="en-US"/>
            </a:br>
            <a:r>
              <a:rPr lang="en-US" altLang="en-US"/>
              <a:t>Lord, O King of ev’ry age. </a:t>
            </a:r>
          </a:p>
        </p:txBody>
      </p:sp>
      <p:sp>
        <p:nvSpPr>
          <p:cNvPr id="6" name="Text Placeholder 5">
            <a:extLst>
              <a:ext uri="{FF2B5EF4-FFF2-40B4-BE49-F238E27FC236}">
                <a16:creationId xmlns:a16="http://schemas.microsoft.com/office/drawing/2014/main" id="{637F9A3E-D036-405A-915D-240526065D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4514" name="Title 1">
            <a:extLst>
              <a:ext uri="{FF2B5EF4-FFF2-40B4-BE49-F238E27FC236}">
                <a16:creationId xmlns:a16="http://schemas.microsoft.com/office/drawing/2014/main" id="{9E0DDC4C-B1AD-434A-9FD0-07A72B6708E1}"/>
              </a:ext>
            </a:extLst>
          </p:cNvPr>
          <p:cNvSpPr>
            <a:spLocks noGrp="1"/>
          </p:cNvSpPr>
          <p:nvPr>
            <p:ph type="ctrTitle"/>
          </p:nvPr>
        </p:nvSpPr>
        <p:spPr>
          <a:xfrm>
            <a:off x="76200" y="1514475"/>
            <a:ext cx="12039600" cy="4352925"/>
          </a:xfrm>
        </p:spPr>
        <p:txBody>
          <a:bodyPr/>
          <a:lstStyle/>
          <a:p>
            <a:r>
              <a:rPr lang="en-US" altLang="en-US"/>
              <a:t>How just and true </a:t>
            </a:r>
            <a:br>
              <a:rPr lang="en-US" altLang="en-US"/>
            </a:br>
            <a:r>
              <a:rPr lang="en-US" altLang="en-US"/>
              <a:t>Thy ways, forever </a:t>
            </a:r>
            <a:br>
              <a:rPr lang="en-US" altLang="en-US"/>
            </a:br>
            <a:r>
              <a:rPr lang="en-US" altLang="en-US"/>
              <a:t>glory to Thy name.</a:t>
            </a:r>
          </a:p>
        </p:txBody>
      </p:sp>
      <p:sp>
        <p:nvSpPr>
          <p:cNvPr id="6" name="Text Placeholder 5">
            <a:extLst>
              <a:ext uri="{FF2B5EF4-FFF2-40B4-BE49-F238E27FC236}">
                <a16:creationId xmlns:a16="http://schemas.microsoft.com/office/drawing/2014/main" id="{A0261087-23BC-4003-A67F-D8054D8278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5538" name="Title 1">
            <a:extLst>
              <a:ext uri="{FF2B5EF4-FFF2-40B4-BE49-F238E27FC236}">
                <a16:creationId xmlns:a16="http://schemas.microsoft.com/office/drawing/2014/main" id="{7C717FA5-03D6-4089-BB1F-FD0F8485557B}"/>
              </a:ext>
            </a:extLst>
          </p:cNvPr>
          <p:cNvSpPr>
            <a:spLocks noGrp="1"/>
          </p:cNvSpPr>
          <p:nvPr>
            <p:ph type="ctrTitle"/>
          </p:nvPr>
        </p:nvSpPr>
        <p:spPr>
          <a:xfrm>
            <a:off x="76200" y="1514475"/>
            <a:ext cx="12039600" cy="4352925"/>
          </a:xfrm>
        </p:spPr>
        <p:txBody>
          <a:bodyPr/>
          <a:lstStyle/>
          <a:p>
            <a:r>
              <a:rPr lang="en-US" altLang="en-US"/>
              <a:t>Who shall not fear Thee </a:t>
            </a:r>
            <a:br>
              <a:rPr lang="en-US" altLang="en-US"/>
            </a:br>
            <a:r>
              <a:rPr lang="en-US" altLang="en-US"/>
              <a:t>and glorify Thy name, </a:t>
            </a:r>
          </a:p>
        </p:txBody>
      </p:sp>
      <p:sp>
        <p:nvSpPr>
          <p:cNvPr id="3" name="Text Placeholder 2">
            <a:extLst>
              <a:ext uri="{FF2B5EF4-FFF2-40B4-BE49-F238E27FC236}">
                <a16:creationId xmlns:a16="http://schemas.microsoft.com/office/drawing/2014/main" id="{E743E564-419E-4BA4-82E2-3B0A01C923F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62" name="Title 1">
            <a:extLst>
              <a:ext uri="{FF2B5EF4-FFF2-40B4-BE49-F238E27FC236}">
                <a16:creationId xmlns:a16="http://schemas.microsoft.com/office/drawing/2014/main" id="{EADD2027-D711-4A75-95B7-2E4EE95E5A97}"/>
              </a:ext>
            </a:extLst>
          </p:cNvPr>
          <p:cNvSpPr>
            <a:spLocks noGrp="1"/>
          </p:cNvSpPr>
          <p:nvPr>
            <p:ph type="ctrTitle"/>
          </p:nvPr>
        </p:nvSpPr>
        <p:spPr>
          <a:xfrm>
            <a:off x="76200" y="1514475"/>
            <a:ext cx="12039600" cy="4352925"/>
          </a:xfrm>
        </p:spPr>
        <p:txBody>
          <a:bodyPr/>
          <a:lstStyle/>
          <a:p>
            <a:r>
              <a:rPr lang="en-US" altLang="en-US"/>
              <a:t>And worship Thee, O Lord, </a:t>
            </a:r>
            <a:br>
              <a:rPr lang="en-US" altLang="en-US"/>
            </a:br>
            <a:r>
              <a:rPr lang="en-US" altLang="en-US"/>
              <a:t>through this and ev’ry age? </a:t>
            </a:r>
          </a:p>
        </p:txBody>
      </p:sp>
      <p:sp>
        <p:nvSpPr>
          <p:cNvPr id="6" name="Text Placeholder 5">
            <a:extLst>
              <a:ext uri="{FF2B5EF4-FFF2-40B4-BE49-F238E27FC236}">
                <a16:creationId xmlns:a16="http://schemas.microsoft.com/office/drawing/2014/main" id="{329BF863-32CD-4544-A5EA-69D690CB42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Title 1">
            <a:extLst>
              <a:ext uri="{FF2B5EF4-FFF2-40B4-BE49-F238E27FC236}">
                <a16:creationId xmlns:a16="http://schemas.microsoft.com/office/drawing/2014/main" id="{E7130F94-846F-4830-A802-B523D0ACC92A}"/>
              </a:ext>
            </a:extLst>
          </p:cNvPr>
          <p:cNvSpPr>
            <a:spLocks noGrp="1"/>
          </p:cNvSpPr>
          <p:nvPr>
            <p:ph type="ctrTitle"/>
          </p:nvPr>
        </p:nvSpPr>
        <p:spPr>
          <a:xfrm>
            <a:off x="76200" y="1514475"/>
            <a:ext cx="12039600" cy="4352925"/>
          </a:xfrm>
        </p:spPr>
        <p:txBody>
          <a:bodyPr/>
          <a:lstStyle/>
          <a:p>
            <a:r>
              <a:rPr lang="en-US" altLang="en-US"/>
              <a:t>Shall follow my steps all </a:t>
            </a:r>
            <a:br>
              <a:rPr lang="en-US" altLang="en-US"/>
            </a:br>
            <a:r>
              <a:rPr lang="en-US" altLang="en-US"/>
              <a:t>the days of my life, </a:t>
            </a:r>
          </a:p>
        </p:txBody>
      </p:sp>
      <p:sp>
        <p:nvSpPr>
          <p:cNvPr id="3" name="Text Placeholder 2">
            <a:extLst>
              <a:ext uri="{FF2B5EF4-FFF2-40B4-BE49-F238E27FC236}">
                <a16:creationId xmlns:a16="http://schemas.microsoft.com/office/drawing/2014/main" id="{0546661A-6300-4572-9398-57872D99AA5A}"/>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7586" name="Title 1">
            <a:extLst>
              <a:ext uri="{FF2B5EF4-FFF2-40B4-BE49-F238E27FC236}">
                <a16:creationId xmlns:a16="http://schemas.microsoft.com/office/drawing/2014/main" id="{1A4BC085-F311-4A50-9FFD-0C0666F052C2}"/>
              </a:ext>
            </a:extLst>
          </p:cNvPr>
          <p:cNvSpPr>
            <a:spLocks noGrp="1"/>
          </p:cNvSpPr>
          <p:nvPr>
            <p:ph type="ctrTitle"/>
          </p:nvPr>
        </p:nvSpPr>
        <p:spPr>
          <a:xfrm>
            <a:off x="76200" y="1514475"/>
            <a:ext cx="12039600" cy="4352925"/>
          </a:xfrm>
        </p:spPr>
        <p:txBody>
          <a:bodyPr/>
          <a:lstStyle/>
          <a:p>
            <a:r>
              <a:rPr lang="en-US" altLang="en-US"/>
              <a:t>Thy mighty deeds </a:t>
            </a:r>
            <a:br>
              <a:rPr lang="en-US" altLang="en-US"/>
            </a:br>
            <a:r>
              <a:rPr lang="en-US" altLang="en-US"/>
              <a:t>and judgments </a:t>
            </a:r>
            <a:br>
              <a:rPr lang="en-US" altLang="en-US"/>
            </a:br>
            <a:r>
              <a:rPr lang="en-US" altLang="en-US"/>
              <a:t>in righteousness revealed; </a:t>
            </a:r>
          </a:p>
        </p:txBody>
      </p:sp>
      <p:sp>
        <p:nvSpPr>
          <p:cNvPr id="6" name="Text Placeholder 5">
            <a:extLst>
              <a:ext uri="{FF2B5EF4-FFF2-40B4-BE49-F238E27FC236}">
                <a16:creationId xmlns:a16="http://schemas.microsoft.com/office/drawing/2014/main" id="{5AF025C4-CEE5-4B96-A79B-E9D1B9EAB9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8610" name="Title 1">
            <a:extLst>
              <a:ext uri="{FF2B5EF4-FFF2-40B4-BE49-F238E27FC236}">
                <a16:creationId xmlns:a16="http://schemas.microsoft.com/office/drawing/2014/main" id="{FB9E0D6F-F0BD-4EDA-A15C-E44AEE69A1EA}"/>
              </a:ext>
            </a:extLst>
          </p:cNvPr>
          <p:cNvSpPr>
            <a:spLocks noGrp="1"/>
          </p:cNvSpPr>
          <p:nvPr>
            <p:ph type="ctrTitle"/>
          </p:nvPr>
        </p:nvSpPr>
        <p:spPr>
          <a:xfrm>
            <a:off x="76200" y="1514475"/>
            <a:ext cx="12039600" cy="4352925"/>
          </a:xfrm>
        </p:spPr>
        <p:txBody>
          <a:bodyPr/>
          <a:lstStyle/>
          <a:p>
            <a:r>
              <a:rPr lang="en-US" altLang="en-US"/>
              <a:t>Thy mercy lasts forevermore, </a:t>
            </a:r>
            <a:br>
              <a:rPr lang="en-US" altLang="en-US"/>
            </a:br>
            <a:r>
              <a:rPr lang="en-US" altLang="en-US"/>
              <a:t>we glorify Thee, Lord.</a:t>
            </a:r>
          </a:p>
        </p:txBody>
      </p:sp>
      <p:sp>
        <p:nvSpPr>
          <p:cNvPr id="6" name="Text Placeholder 5">
            <a:extLst>
              <a:ext uri="{FF2B5EF4-FFF2-40B4-BE49-F238E27FC236}">
                <a16:creationId xmlns:a16="http://schemas.microsoft.com/office/drawing/2014/main" id="{43476F22-B920-4844-9510-0017B1DFF8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9634" name="Title 1">
            <a:extLst>
              <a:ext uri="{FF2B5EF4-FFF2-40B4-BE49-F238E27FC236}">
                <a16:creationId xmlns:a16="http://schemas.microsoft.com/office/drawing/2014/main" id="{768F5CA1-8DDB-48D6-AF6E-140C5FFFFBAF}"/>
              </a:ext>
            </a:extLst>
          </p:cNvPr>
          <p:cNvSpPr>
            <a:spLocks noGrp="1"/>
          </p:cNvSpPr>
          <p:nvPr>
            <p:ph type="ctrTitle"/>
          </p:nvPr>
        </p:nvSpPr>
        <p:spPr>
          <a:xfrm>
            <a:off x="76200" y="1514475"/>
            <a:ext cx="12039600" cy="4352925"/>
          </a:xfrm>
        </p:spPr>
        <p:txBody>
          <a:bodyPr/>
          <a:lstStyle/>
          <a:p>
            <a:r>
              <a:rPr lang="en-US" altLang="en-US"/>
              <a:t>Saints in Thy splendor </a:t>
            </a:r>
            <a:br>
              <a:rPr lang="en-US" altLang="en-US"/>
            </a:br>
            <a:r>
              <a:rPr lang="en-US" altLang="en-US"/>
              <a:t>shall give Thee </a:t>
            </a:r>
            <a:br>
              <a:rPr lang="en-US" altLang="en-US"/>
            </a:br>
            <a:r>
              <a:rPr lang="en-US" altLang="en-US"/>
              <a:t>thanks and praise; </a:t>
            </a:r>
          </a:p>
        </p:txBody>
      </p:sp>
      <p:sp>
        <p:nvSpPr>
          <p:cNvPr id="3" name="Text Placeholder 2">
            <a:extLst>
              <a:ext uri="{FF2B5EF4-FFF2-40B4-BE49-F238E27FC236}">
                <a16:creationId xmlns:a16="http://schemas.microsoft.com/office/drawing/2014/main" id="{DC298182-3141-4EF5-9F20-29E105F8C1E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0658" name="Title 1">
            <a:extLst>
              <a:ext uri="{FF2B5EF4-FFF2-40B4-BE49-F238E27FC236}">
                <a16:creationId xmlns:a16="http://schemas.microsoft.com/office/drawing/2014/main" id="{4946BFE3-D069-4E9E-A48C-213FDBC46EBB}"/>
              </a:ext>
            </a:extLst>
          </p:cNvPr>
          <p:cNvSpPr>
            <a:spLocks noGrp="1"/>
          </p:cNvSpPr>
          <p:nvPr>
            <p:ph type="ctrTitle"/>
          </p:nvPr>
        </p:nvSpPr>
        <p:spPr>
          <a:xfrm>
            <a:off x="76200" y="1514475"/>
            <a:ext cx="12039600" cy="4352925"/>
          </a:xfrm>
        </p:spPr>
        <p:txBody>
          <a:bodyPr/>
          <a:lstStyle/>
          <a:p>
            <a:r>
              <a:rPr lang="en-US" altLang="en-US"/>
              <a:t>Declare Thy greatness, </a:t>
            </a:r>
            <a:br>
              <a:rPr lang="en-US" altLang="en-US"/>
            </a:br>
            <a:r>
              <a:rPr lang="en-US" altLang="en-US"/>
              <a:t>Thy wondrous works proclaim. </a:t>
            </a:r>
          </a:p>
        </p:txBody>
      </p:sp>
      <p:sp>
        <p:nvSpPr>
          <p:cNvPr id="6" name="Text Placeholder 5">
            <a:extLst>
              <a:ext uri="{FF2B5EF4-FFF2-40B4-BE49-F238E27FC236}">
                <a16:creationId xmlns:a16="http://schemas.microsoft.com/office/drawing/2014/main" id="{D02A00AF-12D0-453D-BE36-980F7BA6D2A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1682" name="Title 1">
            <a:extLst>
              <a:ext uri="{FF2B5EF4-FFF2-40B4-BE49-F238E27FC236}">
                <a16:creationId xmlns:a16="http://schemas.microsoft.com/office/drawing/2014/main" id="{596EC35E-99D3-4303-99F5-5A9C1BD62B08}"/>
              </a:ext>
            </a:extLst>
          </p:cNvPr>
          <p:cNvSpPr>
            <a:spLocks noGrp="1"/>
          </p:cNvSpPr>
          <p:nvPr>
            <p:ph type="ctrTitle"/>
          </p:nvPr>
        </p:nvSpPr>
        <p:spPr>
          <a:xfrm>
            <a:off x="76200" y="1514475"/>
            <a:ext cx="12039600" cy="4352925"/>
          </a:xfrm>
        </p:spPr>
        <p:txBody>
          <a:bodyPr/>
          <a:lstStyle/>
          <a:p>
            <a:r>
              <a:rPr lang="en-US" altLang="en-US"/>
              <a:t>Thy Kingdom and Thy power </a:t>
            </a:r>
            <a:br>
              <a:rPr lang="en-US" altLang="en-US"/>
            </a:br>
            <a:r>
              <a:rPr lang="en-US" altLang="en-US"/>
              <a:t>in love reigneth over men. </a:t>
            </a:r>
          </a:p>
        </p:txBody>
      </p:sp>
      <p:sp>
        <p:nvSpPr>
          <p:cNvPr id="6" name="Text Placeholder 5">
            <a:extLst>
              <a:ext uri="{FF2B5EF4-FFF2-40B4-BE49-F238E27FC236}">
                <a16:creationId xmlns:a16="http://schemas.microsoft.com/office/drawing/2014/main" id="{CD14B916-0E95-4723-9159-D67A7A69B1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2706" name="Title 1">
            <a:extLst>
              <a:ext uri="{FF2B5EF4-FFF2-40B4-BE49-F238E27FC236}">
                <a16:creationId xmlns:a16="http://schemas.microsoft.com/office/drawing/2014/main" id="{682490CA-2A95-43AF-A20F-8D0A6551AFD6}"/>
              </a:ext>
            </a:extLst>
          </p:cNvPr>
          <p:cNvSpPr>
            <a:spLocks noGrp="1"/>
          </p:cNvSpPr>
          <p:nvPr>
            <p:ph type="ctrTitle"/>
          </p:nvPr>
        </p:nvSpPr>
        <p:spPr>
          <a:xfrm>
            <a:off x="76200" y="1514475"/>
            <a:ext cx="12039600" cy="4352925"/>
          </a:xfrm>
        </p:spPr>
        <p:txBody>
          <a:bodyPr/>
          <a:lstStyle/>
          <a:p>
            <a:r>
              <a:rPr lang="en-US" altLang="en-US"/>
              <a:t>Let all the nations, ev’ry angel, </a:t>
            </a:r>
            <a:br>
              <a:rPr lang="en-US" altLang="en-US"/>
            </a:br>
            <a:r>
              <a:rPr lang="en-US" altLang="en-US"/>
              <a:t>bless Thy holy name.</a:t>
            </a:r>
          </a:p>
        </p:txBody>
      </p:sp>
      <p:sp>
        <p:nvSpPr>
          <p:cNvPr id="6" name="Text Placeholder 5">
            <a:extLst>
              <a:ext uri="{FF2B5EF4-FFF2-40B4-BE49-F238E27FC236}">
                <a16:creationId xmlns:a16="http://schemas.microsoft.com/office/drawing/2014/main" id="{7FC4309B-9F03-40A1-8DC8-A1DEA19E86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3730" name="Title 1">
            <a:extLst>
              <a:ext uri="{FF2B5EF4-FFF2-40B4-BE49-F238E27FC236}">
                <a16:creationId xmlns:a16="http://schemas.microsoft.com/office/drawing/2014/main" id="{A73C7E75-F440-4E46-82F2-E6FF224A8A1E}"/>
              </a:ext>
            </a:extLst>
          </p:cNvPr>
          <p:cNvSpPr>
            <a:spLocks noGrp="1"/>
          </p:cNvSpPr>
          <p:nvPr>
            <p:ph type="ctrTitle"/>
          </p:nvPr>
        </p:nvSpPr>
        <p:spPr>
          <a:xfrm>
            <a:off x="76200" y="1514475"/>
            <a:ext cx="12039600" cy="4352925"/>
          </a:xfrm>
        </p:spPr>
        <p:txBody>
          <a:bodyPr/>
          <a:lstStyle/>
          <a:p>
            <a:r>
              <a:rPr lang="en-US" altLang="en-US"/>
              <a:t>Thy name I bless, Lord, </a:t>
            </a:r>
            <a:br>
              <a:rPr lang="en-US" altLang="en-US"/>
            </a:br>
            <a:r>
              <a:rPr lang="en-US" altLang="en-US"/>
              <a:t>my King, forevermore. </a:t>
            </a:r>
          </a:p>
        </p:txBody>
      </p:sp>
      <p:sp>
        <p:nvSpPr>
          <p:cNvPr id="3" name="Text Placeholder 2">
            <a:extLst>
              <a:ext uri="{FF2B5EF4-FFF2-40B4-BE49-F238E27FC236}">
                <a16:creationId xmlns:a16="http://schemas.microsoft.com/office/drawing/2014/main" id="{34F2692A-57CB-4375-B364-9EEF3E5DF2C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4754" name="Title 1">
            <a:extLst>
              <a:ext uri="{FF2B5EF4-FFF2-40B4-BE49-F238E27FC236}">
                <a16:creationId xmlns:a16="http://schemas.microsoft.com/office/drawing/2014/main" id="{BE2DD571-FA71-4205-B9CC-8622B9582221}"/>
              </a:ext>
            </a:extLst>
          </p:cNvPr>
          <p:cNvSpPr>
            <a:spLocks noGrp="1"/>
          </p:cNvSpPr>
          <p:nvPr>
            <p:ph type="ctrTitle"/>
          </p:nvPr>
        </p:nvSpPr>
        <p:spPr>
          <a:xfrm>
            <a:off x="76200" y="1514475"/>
            <a:ext cx="12039600" cy="4352925"/>
          </a:xfrm>
        </p:spPr>
        <p:txBody>
          <a:bodyPr/>
          <a:lstStyle/>
          <a:p>
            <a:r>
              <a:rPr lang="en-US" altLang="en-US"/>
              <a:t>King of all ages, </a:t>
            </a:r>
            <a:br>
              <a:rPr lang="en-US" altLang="en-US"/>
            </a:br>
            <a:r>
              <a:rPr lang="en-US" altLang="en-US"/>
              <a:t>all nations Thee adore. </a:t>
            </a:r>
          </a:p>
        </p:txBody>
      </p:sp>
      <p:sp>
        <p:nvSpPr>
          <p:cNvPr id="6" name="Text Placeholder 5">
            <a:extLst>
              <a:ext uri="{FF2B5EF4-FFF2-40B4-BE49-F238E27FC236}">
                <a16:creationId xmlns:a16="http://schemas.microsoft.com/office/drawing/2014/main" id="{E3B3EBCB-AAC2-4D3F-9AB4-E88FF324F7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5778" name="Title 1">
            <a:extLst>
              <a:ext uri="{FF2B5EF4-FFF2-40B4-BE49-F238E27FC236}">
                <a16:creationId xmlns:a16="http://schemas.microsoft.com/office/drawing/2014/main" id="{679755DE-1499-41FE-922A-D078ABF386E3}"/>
              </a:ext>
            </a:extLst>
          </p:cNvPr>
          <p:cNvSpPr>
            <a:spLocks noGrp="1"/>
          </p:cNvSpPr>
          <p:nvPr>
            <p:ph type="ctrTitle"/>
          </p:nvPr>
        </p:nvSpPr>
        <p:spPr>
          <a:xfrm>
            <a:off x="76200" y="1514475"/>
            <a:ext cx="12039600" cy="4352925"/>
          </a:xfrm>
        </p:spPr>
        <p:txBody>
          <a:bodyPr/>
          <a:lstStyle/>
          <a:p>
            <a:r>
              <a:rPr lang="en-US" altLang="en-US"/>
              <a:t>For Thou alone art holy, </a:t>
            </a:r>
            <a:br>
              <a:rPr lang="en-US" altLang="en-US"/>
            </a:br>
            <a:r>
              <a:rPr lang="en-US" altLang="en-US"/>
              <a:t>Thy goodness </a:t>
            </a:r>
            <a:br>
              <a:rPr lang="en-US" altLang="en-US"/>
            </a:br>
            <a:r>
              <a:rPr lang="en-US" altLang="en-US"/>
              <a:t>pours forth fame; </a:t>
            </a:r>
          </a:p>
        </p:txBody>
      </p:sp>
      <p:sp>
        <p:nvSpPr>
          <p:cNvPr id="6" name="Text Placeholder 5">
            <a:extLst>
              <a:ext uri="{FF2B5EF4-FFF2-40B4-BE49-F238E27FC236}">
                <a16:creationId xmlns:a16="http://schemas.microsoft.com/office/drawing/2014/main" id="{728CFFA5-3D81-4CB6-9C2C-48910E8D24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02" name="Title 1">
            <a:extLst>
              <a:ext uri="{FF2B5EF4-FFF2-40B4-BE49-F238E27FC236}">
                <a16:creationId xmlns:a16="http://schemas.microsoft.com/office/drawing/2014/main" id="{A7AF91F4-7C29-482F-891E-136061E066DA}"/>
              </a:ext>
            </a:extLst>
          </p:cNvPr>
          <p:cNvSpPr>
            <a:spLocks noGrp="1"/>
          </p:cNvSpPr>
          <p:nvPr>
            <p:ph type="ctrTitle"/>
          </p:nvPr>
        </p:nvSpPr>
        <p:spPr>
          <a:xfrm>
            <a:off x="76200" y="1514475"/>
            <a:ext cx="12039600" cy="4352925"/>
          </a:xfrm>
        </p:spPr>
        <p:txBody>
          <a:bodyPr/>
          <a:lstStyle/>
          <a:p>
            <a:r>
              <a:rPr lang="en-US" altLang="en-US"/>
              <a:t>O Lord, our God, </a:t>
            </a:r>
            <a:br>
              <a:rPr lang="en-US" altLang="en-US"/>
            </a:br>
            <a:r>
              <a:rPr lang="en-US" altLang="en-US"/>
              <a:t>and King forever, </a:t>
            </a:r>
            <a:br>
              <a:rPr lang="en-US" altLang="en-US"/>
            </a:br>
            <a:r>
              <a:rPr lang="en-US" altLang="en-US"/>
              <a:t>glory to Thy name. </a:t>
            </a:r>
          </a:p>
        </p:txBody>
      </p:sp>
      <p:sp>
        <p:nvSpPr>
          <p:cNvPr id="6" name="Text Placeholder 5">
            <a:extLst>
              <a:ext uri="{FF2B5EF4-FFF2-40B4-BE49-F238E27FC236}">
                <a16:creationId xmlns:a16="http://schemas.microsoft.com/office/drawing/2014/main" id="{BC008523-8EC8-4704-9E65-97442A6C0E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Title 1">
            <a:extLst>
              <a:ext uri="{FF2B5EF4-FFF2-40B4-BE49-F238E27FC236}">
                <a16:creationId xmlns:a16="http://schemas.microsoft.com/office/drawing/2014/main" id="{F28F0D67-808A-453D-9BED-B67D544886C5}"/>
              </a:ext>
            </a:extLst>
          </p:cNvPr>
          <p:cNvSpPr>
            <a:spLocks noGrp="1"/>
          </p:cNvSpPr>
          <p:nvPr>
            <p:ph type="ctrTitle"/>
          </p:nvPr>
        </p:nvSpPr>
        <p:spPr>
          <a:xfrm>
            <a:off x="76200" y="1514475"/>
            <a:ext cx="12039600" cy="4352925"/>
          </a:xfrm>
        </p:spPr>
        <p:txBody>
          <a:bodyPr/>
          <a:lstStyle/>
          <a:p>
            <a:r>
              <a:rPr lang="en-US" altLang="en-US"/>
              <a:t>And I will in Thy house </a:t>
            </a:r>
            <a:br>
              <a:rPr lang="en-US" altLang="en-US"/>
            </a:br>
            <a:r>
              <a:rPr lang="en-US" altLang="en-US"/>
              <a:t>forevermore dwell; </a:t>
            </a:r>
          </a:p>
        </p:txBody>
      </p:sp>
      <p:sp>
        <p:nvSpPr>
          <p:cNvPr id="6" name="Text Placeholder 5">
            <a:extLst>
              <a:ext uri="{FF2B5EF4-FFF2-40B4-BE49-F238E27FC236}">
                <a16:creationId xmlns:a16="http://schemas.microsoft.com/office/drawing/2014/main" id="{B75416AF-3AAB-4453-B84D-1DE0614B2B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8610" name="Title 1">
            <a:extLst>
              <a:ext uri="{FF2B5EF4-FFF2-40B4-BE49-F238E27FC236}">
                <a16:creationId xmlns:a16="http://schemas.microsoft.com/office/drawing/2014/main" id="{E16745E4-C6F0-45DD-BEFA-467C8E0E800B}"/>
              </a:ext>
            </a:extLst>
          </p:cNvPr>
          <p:cNvSpPr>
            <a:spLocks noGrp="1"/>
          </p:cNvSpPr>
          <p:nvPr>
            <p:ph type="ctrTitle"/>
          </p:nvPr>
        </p:nvSpPr>
        <p:spPr>
          <a:xfrm>
            <a:off x="914400" y="1895475"/>
            <a:ext cx="10363200" cy="3362325"/>
          </a:xfrm>
        </p:spPr>
        <p:txBody>
          <a:bodyPr/>
          <a:lstStyle/>
          <a:p>
            <a:pPr>
              <a:defRPr/>
            </a:pPr>
            <a:r>
              <a:rPr lang="en-US" altLang="x-none"/>
              <a:t>Great God Who </a:t>
            </a:r>
            <a:br>
              <a:rPr lang="en-US" altLang="x-none"/>
            </a:br>
            <a:r>
              <a:rPr lang="en-US" altLang="x-none"/>
              <a:t>Made the Universe</a:t>
            </a:r>
            <a:endParaRPr lang="en-US" altLang="x-none" dirty="0"/>
          </a:p>
        </p:txBody>
      </p:sp>
      <p:sp>
        <p:nvSpPr>
          <p:cNvPr id="3" name="Text Placeholder 2">
            <a:extLst>
              <a:ext uri="{FF2B5EF4-FFF2-40B4-BE49-F238E27FC236}">
                <a16:creationId xmlns:a16="http://schemas.microsoft.com/office/drawing/2014/main" id="{A9833566-2F21-48ED-80FE-35FF2574201E}"/>
              </a:ext>
            </a:extLst>
          </p:cNvPr>
          <p:cNvSpPr>
            <a:spLocks noGrp="1"/>
          </p:cNvSpPr>
          <p:nvPr>
            <p:ph type="body" sz="quarter" idx="10"/>
          </p:nvPr>
        </p:nvSpPr>
        <p:spPr>
          <a:xfrm>
            <a:off x="914400" y="692150"/>
            <a:ext cx="10363200" cy="831850"/>
          </a:xfrm>
        </p:spPr>
        <p:txBody>
          <a:bodyPr/>
          <a:lstStyle/>
          <a:p>
            <a:pPr>
              <a:defRPr/>
            </a:pPr>
            <a:r>
              <a:rPr lang="en-US" altLang="x-none"/>
              <a:t>Hymn 135</a:t>
            </a:r>
            <a:endParaRPr lang="en-US" dirty="0"/>
          </a:p>
        </p:txBody>
      </p:sp>
      <p:sp>
        <p:nvSpPr>
          <p:cNvPr id="9" name="Text Placeholder 8">
            <a:extLst>
              <a:ext uri="{FF2B5EF4-FFF2-40B4-BE49-F238E27FC236}">
                <a16:creationId xmlns:a16="http://schemas.microsoft.com/office/drawing/2014/main" id="{D601E375-5C8D-4FE9-AFD6-F57B1ABCF53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9874" name="Title 1">
            <a:extLst>
              <a:ext uri="{FF2B5EF4-FFF2-40B4-BE49-F238E27FC236}">
                <a16:creationId xmlns:a16="http://schemas.microsoft.com/office/drawing/2014/main" id="{2F21F541-B2A7-4AC5-B576-2A46D8F848F3}"/>
              </a:ext>
            </a:extLst>
          </p:cNvPr>
          <p:cNvSpPr>
            <a:spLocks noGrp="1"/>
          </p:cNvSpPr>
          <p:nvPr>
            <p:ph type="ctrTitle"/>
          </p:nvPr>
        </p:nvSpPr>
        <p:spPr>
          <a:xfrm>
            <a:off x="76200" y="1514475"/>
            <a:ext cx="12039600" cy="4352925"/>
          </a:xfrm>
        </p:spPr>
        <p:txBody>
          <a:bodyPr/>
          <a:lstStyle/>
          <a:p>
            <a:r>
              <a:rPr lang="en-US" altLang="en-US"/>
              <a:t>Great God who made </a:t>
            </a:r>
            <a:br>
              <a:rPr lang="en-US" altLang="en-US"/>
            </a:br>
            <a:r>
              <a:rPr lang="en-US" altLang="en-US"/>
              <a:t>the universe and </a:t>
            </a:r>
            <a:br>
              <a:rPr lang="en-US" altLang="en-US"/>
            </a:br>
            <a:r>
              <a:rPr lang="en-US" altLang="en-US"/>
              <a:t>knows the stars by name, </a:t>
            </a:r>
          </a:p>
        </p:txBody>
      </p:sp>
      <p:sp>
        <p:nvSpPr>
          <p:cNvPr id="3" name="Text Placeholder 2">
            <a:extLst>
              <a:ext uri="{FF2B5EF4-FFF2-40B4-BE49-F238E27FC236}">
                <a16:creationId xmlns:a16="http://schemas.microsoft.com/office/drawing/2014/main" id="{326EEDDE-F3DF-48AB-8F4A-B0C86F563A5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0898" name="Title 1">
            <a:extLst>
              <a:ext uri="{FF2B5EF4-FFF2-40B4-BE49-F238E27FC236}">
                <a16:creationId xmlns:a16="http://schemas.microsoft.com/office/drawing/2014/main" id="{F7EBAD0A-0796-4602-BDEE-601214EDB138}"/>
              </a:ext>
            </a:extLst>
          </p:cNvPr>
          <p:cNvSpPr>
            <a:spLocks noGrp="1"/>
          </p:cNvSpPr>
          <p:nvPr>
            <p:ph type="ctrTitle"/>
          </p:nvPr>
        </p:nvSpPr>
        <p:spPr>
          <a:xfrm>
            <a:off x="76200" y="1514475"/>
            <a:ext cx="12039600" cy="4352925"/>
          </a:xfrm>
        </p:spPr>
        <p:txBody>
          <a:bodyPr/>
          <a:lstStyle/>
          <a:p>
            <a:r>
              <a:rPr lang="en-US" altLang="en-US"/>
              <a:t>Who set the sun and moon </a:t>
            </a:r>
            <a:br>
              <a:rPr lang="en-US" altLang="en-US"/>
            </a:br>
            <a:r>
              <a:rPr lang="en-US" altLang="en-US"/>
              <a:t>and all the planets </a:t>
            </a:r>
            <a:br>
              <a:rPr lang="en-US" altLang="en-US"/>
            </a:br>
            <a:r>
              <a:rPr lang="en-US" altLang="en-US"/>
              <a:t>in their frame, </a:t>
            </a:r>
          </a:p>
        </p:txBody>
      </p:sp>
      <p:sp>
        <p:nvSpPr>
          <p:cNvPr id="6" name="Text Placeholder 5">
            <a:extLst>
              <a:ext uri="{FF2B5EF4-FFF2-40B4-BE49-F238E27FC236}">
                <a16:creationId xmlns:a16="http://schemas.microsoft.com/office/drawing/2014/main" id="{D324FED4-DA5E-407C-8894-32BC42B18A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1922" name="Title 1">
            <a:extLst>
              <a:ext uri="{FF2B5EF4-FFF2-40B4-BE49-F238E27FC236}">
                <a16:creationId xmlns:a16="http://schemas.microsoft.com/office/drawing/2014/main" id="{A84D25B4-81B6-4A21-A482-052CAE5E61AD}"/>
              </a:ext>
            </a:extLst>
          </p:cNvPr>
          <p:cNvSpPr>
            <a:spLocks noGrp="1"/>
          </p:cNvSpPr>
          <p:nvPr>
            <p:ph type="ctrTitle"/>
          </p:nvPr>
        </p:nvSpPr>
        <p:spPr>
          <a:xfrm>
            <a:off x="76200" y="1514475"/>
            <a:ext cx="12039600" cy="4352925"/>
          </a:xfrm>
        </p:spPr>
        <p:txBody>
          <a:bodyPr/>
          <a:lstStyle/>
          <a:p>
            <a:r>
              <a:rPr lang="en-US" altLang="en-US"/>
              <a:t>Who made a billion galaxies </a:t>
            </a:r>
            <a:br>
              <a:rPr lang="en-US" altLang="en-US"/>
            </a:br>
            <a:r>
              <a:rPr lang="en-US" altLang="en-US"/>
              <a:t>and scattered them </a:t>
            </a:r>
            <a:br>
              <a:rPr lang="en-US" altLang="en-US"/>
            </a:br>
            <a:r>
              <a:rPr lang="en-US" altLang="en-US"/>
              <a:t>through space, </a:t>
            </a:r>
          </a:p>
        </p:txBody>
      </p:sp>
      <p:sp>
        <p:nvSpPr>
          <p:cNvPr id="6" name="Text Placeholder 5">
            <a:extLst>
              <a:ext uri="{FF2B5EF4-FFF2-40B4-BE49-F238E27FC236}">
                <a16:creationId xmlns:a16="http://schemas.microsoft.com/office/drawing/2014/main" id="{C53400A1-07A5-4576-A826-F3421E8A41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2946" name="Title 1">
            <a:extLst>
              <a:ext uri="{FF2B5EF4-FFF2-40B4-BE49-F238E27FC236}">
                <a16:creationId xmlns:a16="http://schemas.microsoft.com/office/drawing/2014/main" id="{4DC9D091-F53C-45CA-8495-15E1376CA860}"/>
              </a:ext>
            </a:extLst>
          </p:cNvPr>
          <p:cNvSpPr>
            <a:spLocks noGrp="1"/>
          </p:cNvSpPr>
          <p:nvPr>
            <p:ph type="ctrTitle"/>
          </p:nvPr>
        </p:nvSpPr>
        <p:spPr>
          <a:xfrm>
            <a:off x="76200" y="1514475"/>
            <a:ext cx="12039600" cy="4352925"/>
          </a:xfrm>
        </p:spPr>
        <p:txBody>
          <a:bodyPr/>
          <a:lstStyle/>
          <a:p>
            <a:r>
              <a:rPr lang="en-US" altLang="en-US"/>
              <a:t>Who made a jewel </a:t>
            </a:r>
            <a:br>
              <a:rPr lang="en-US" altLang="en-US"/>
            </a:br>
            <a:r>
              <a:rPr lang="en-US" altLang="en-US"/>
              <a:t>and called it earth </a:t>
            </a:r>
            <a:br>
              <a:rPr lang="en-US" altLang="en-US"/>
            </a:br>
            <a:r>
              <a:rPr lang="en-US" altLang="en-US"/>
              <a:t>and gave it honored place.</a:t>
            </a:r>
          </a:p>
        </p:txBody>
      </p:sp>
      <p:sp>
        <p:nvSpPr>
          <p:cNvPr id="6" name="Text Placeholder 5">
            <a:extLst>
              <a:ext uri="{FF2B5EF4-FFF2-40B4-BE49-F238E27FC236}">
                <a16:creationId xmlns:a16="http://schemas.microsoft.com/office/drawing/2014/main" id="{CB9DFCC0-AE64-4583-88DA-61E0953EC9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3970" name="Title 1">
            <a:extLst>
              <a:ext uri="{FF2B5EF4-FFF2-40B4-BE49-F238E27FC236}">
                <a16:creationId xmlns:a16="http://schemas.microsoft.com/office/drawing/2014/main" id="{ED7B455E-E873-4AFB-8065-E6AA0DF0D0BD}"/>
              </a:ext>
            </a:extLst>
          </p:cNvPr>
          <p:cNvSpPr>
            <a:spLocks noGrp="1"/>
          </p:cNvSpPr>
          <p:nvPr>
            <p:ph type="ctrTitle"/>
          </p:nvPr>
        </p:nvSpPr>
        <p:spPr>
          <a:xfrm>
            <a:off x="76200" y="1514475"/>
            <a:ext cx="12039600" cy="4352925"/>
          </a:xfrm>
        </p:spPr>
        <p:txBody>
          <a:bodyPr/>
          <a:lstStyle/>
          <a:p>
            <a:r>
              <a:rPr lang="en-US" altLang="en-US"/>
              <a:t>He made the day, </a:t>
            </a:r>
            <a:br>
              <a:rPr lang="en-US" altLang="en-US"/>
            </a:br>
            <a:r>
              <a:rPr lang="en-US" altLang="en-US"/>
              <a:t>He made the night, </a:t>
            </a:r>
            <a:br>
              <a:rPr lang="en-US" altLang="en-US"/>
            </a:br>
            <a:r>
              <a:rPr lang="en-US" altLang="en-US"/>
              <a:t>He made the wind that blows, </a:t>
            </a:r>
          </a:p>
        </p:txBody>
      </p:sp>
      <p:sp>
        <p:nvSpPr>
          <p:cNvPr id="3" name="Text Placeholder 2">
            <a:extLst>
              <a:ext uri="{FF2B5EF4-FFF2-40B4-BE49-F238E27FC236}">
                <a16:creationId xmlns:a16="http://schemas.microsoft.com/office/drawing/2014/main" id="{04300A7F-FA73-44EC-B981-F65959545EF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4994" name="Title 1">
            <a:extLst>
              <a:ext uri="{FF2B5EF4-FFF2-40B4-BE49-F238E27FC236}">
                <a16:creationId xmlns:a16="http://schemas.microsoft.com/office/drawing/2014/main" id="{9EDBD30B-5AF9-4AF9-8EB6-171D45AF2634}"/>
              </a:ext>
            </a:extLst>
          </p:cNvPr>
          <p:cNvSpPr>
            <a:spLocks noGrp="1"/>
          </p:cNvSpPr>
          <p:nvPr>
            <p:ph type="ctrTitle"/>
          </p:nvPr>
        </p:nvSpPr>
        <p:spPr>
          <a:xfrm>
            <a:off x="76200" y="1514475"/>
            <a:ext cx="12039600" cy="4352925"/>
          </a:xfrm>
        </p:spPr>
        <p:txBody>
          <a:bodyPr/>
          <a:lstStyle/>
          <a:p>
            <a:r>
              <a:rPr lang="en-US" altLang="en-US"/>
              <a:t>He made the sky, </a:t>
            </a:r>
            <a:br>
              <a:rPr lang="en-US" altLang="en-US"/>
            </a:br>
            <a:r>
              <a:rPr lang="en-US" altLang="en-US"/>
              <a:t>He made the land, </a:t>
            </a:r>
            <a:br>
              <a:rPr lang="en-US" altLang="en-US"/>
            </a:br>
            <a:r>
              <a:rPr lang="en-US" altLang="en-US"/>
              <a:t>He made the rain and snow, </a:t>
            </a:r>
          </a:p>
        </p:txBody>
      </p:sp>
      <p:sp>
        <p:nvSpPr>
          <p:cNvPr id="6" name="Text Placeholder 5">
            <a:extLst>
              <a:ext uri="{FF2B5EF4-FFF2-40B4-BE49-F238E27FC236}">
                <a16:creationId xmlns:a16="http://schemas.microsoft.com/office/drawing/2014/main" id="{7271D95A-BB88-4B68-96C8-B0B1020400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6018" name="Title 1">
            <a:extLst>
              <a:ext uri="{FF2B5EF4-FFF2-40B4-BE49-F238E27FC236}">
                <a16:creationId xmlns:a16="http://schemas.microsoft.com/office/drawing/2014/main" id="{8B3C9E73-0C47-42FD-8348-75146EEFFA69}"/>
              </a:ext>
            </a:extLst>
          </p:cNvPr>
          <p:cNvSpPr>
            <a:spLocks noGrp="1"/>
          </p:cNvSpPr>
          <p:nvPr>
            <p:ph type="ctrTitle"/>
          </p:nvPr>
        </p:nvSpPr>
        <p:spPr>
          <a:xfrm>
            <a:off x="76200" y="1514475"/>
            <a:ext cx="12039600" cy="4352925"/>
          </a:xfrm>
        </p:spPr>
        <p:txBody>
          <a:bodyPr/>
          <a:lstStyle/>
          <a:p>
            <a:r>
              <a:rPr lang="en-US" altLang="en-US"/>
              <a:t>He made the mountains </a:t>
            </a:r>
            <a:br>
              <a:rPr lang="en-US" altLang="en-US"/>
            </a:br>
            <a:r>
              <a:rPr lang="en-US" altLang="en-US"/>
              <a:t>and the plains, </a:t>
            </a:r>
            <a:br>
              <a:rPr lang="en-US" altLang="en-US"/>
            </a:br>
            <a:r>
              <a:rPr lang="en-US" altLang="en-US"/>
              <a:t>He made the shining seas, </a:t>
            </a:r>
          </a:p>
        </p:txBody>
      </p:sp>
      <p:sp>
        <p:nvSpPr>
          <p:cNvPr id="6" name="Text Placeholder 5">
            <a:extLst>
              <a:ext uri="{FF2B5EF4-FFF2-40B4-BE49-F238E27FC236}">
                <a16:creationId xmlns:a16="http://schemas.microsoft.com/office/drawing/2014/main" id="{FEAC4FF8-B473-44CA-A9ED-A745ACAEC6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42" name="Title 1">
            <a:extLst>
              <a:ext uri="{FF2B5EF4-FFF2-40B4-BE49-F238E27FC236}">
                <a16:creationId xmlns:a16="http://schemas.microsoft.com/office/drawing/2014/main" id="{8DB6D488-EA93-4963-A863-A0744029FE4B}"/>
              </a:ext>
            </a:extLst>
          </p:cNvPr>
          <p:cNvSpPr>
            <a:spLocks noGrp="1"/>
          </p:cNvSpPr>
          <p:nvPr>
            <p:ph type="ctrTitle"/>
          </p:nvPr>
        </p:nvSpPr>
        <p:spPr>
          <a:xfrm>
            <a:off x="76200" y="1514475"/>
            <a:ext cx="12039600" cy="4352925"/>
          </a:xfrm>
        </p:spPr>
        <p:txBody>
          <a:bodyPr/>
          <a:lstStyle/>
          <a:p>
            <a:r>
              <a:rPr lang="en-US" altLang="en-US"/>
              <a:t>He blessed the earth </a:t>
            </a:r>
            <a:br>
              <a:rPr lang="en-US" altLang="en-US"/>
            </a:br>
            <a:r>
              <a:rPr lang="en-US" altLang="en-US"/>
              <a:t>with greenery </a:t>
            </a:r>
            <a:br>
              <a:rPr lang="en-US" altLang="en-US"/>
            </a:br>
            <a:r>
              <a:rPr lang="en-US" altLang="en-US"/>
              <a:t>and shaded it with trees. </a:t>
            </a:r>
          </a:p>
        </p:txBody>
      </p:sp>
      <p:sp>
        <p:nvSpPr>
          <p:cNvPr id="6" name="Text Placeholder 5">
            <a:extLst>
              <a:ext uri="{FF2B5EF4-FFF2-40B4-BE49-F238E27FC236}">
                <a16:creationId xmlns:a16="http://schemas.microsoft.com/office/drawing/2014/main" id="{4E026513-77A5-4077-96F2-6C365011F4F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Title 1">
            <a:extLst>
              <a:ext uri="{FF2B5EF4-FFF2-40B4-BE49-F238E27FC236}">
                <a16:creationId xmlns:a16="http://schemas.microsoft.com/office/drawing/2014/main" id="{024AE010-E09E-4A5D-A697-86116FB30A44}"/>
              </a:ext>
            </a:extLst>
          </p:cNvPr>
          <p:cNvSpPr>
            <a:spLocks noGrp="1"/>
          </p:cNvSpPr>
          <p:nvPr>
            <p:ph type="ctrTitle"/>
          </p:nvPr>
        </p:nvSpPr>
        <p:spPr>
          <a:xfrm>
            <a:off x="76200" y="1514475"/>
            <a:ext cx="12039600" cy="4352925"/>
          </a:xfrm>
        </p:spPr>
        <p:txBody>
          <a:bodyPr/>
          <a:lstStyle/>
          <a:p>
            <a:r>
              <a:rPr lang="en-US" altLang="en-US"/>
              <a:t>And I will in Thy house </a:t>
            </a:r>
            <a:br>
              <a:rPr lang="en-US" altLang="en-US"/>
            </a:br>
            <a:r>
              <a:rPr lang="en-US" altLang="en-US"/>
              <a:t>forevermore dwell.</a:t>
            </a:r>
          </a:p>
        </p:txBody>
      </p:sp>
      <p:sp>
        <p:nvSpPr>
          <p:cNvPr id="3" name="Text Placeholder 2">
            <a:extLst>
              <a:ext uri="{FF2B5EF4-FFF2-40B4-BE49-F238E27FC236}">
                <a16:creationId xmlns:a16="http://schemas.microsoft.com/office/drawing/2014/main" id="{9D38DACD-0419-4CAF-93DA-AFF7BC5AD578}"/>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8066" name="Title 1">
            <a:extLst>
              <a:ext uri="{FF2B5EF4-FFF2-40B4-BE49-F238E27FC236}">
                <a16:creationId xmlns:a16="http://schemas.microsoft.com/office/drawing/2014/main" id="{ABB1A114-A293-4919-9FB8-66FC9C6303D4}"/>
              </a:ext>
            </a:extLst>
          </p:cNvPr>
          <p:cNvSpPr>
            <a:spLocks noGrp="1"/>
          </p:cNvSpPr>
          <p:nvPr>
            <p:ph type="ctrTitle"/>
          </p:nvPr>
        </p:nvSpPr>
        <p:spPr>
          <a:xfrm>
            <a:off x="76200" y="1514475"/>
            <a:ext cx="12039600" cy="4352925"/>
          </a:xfrm>
        </p:spPr>
        <p:txBody>
          <a:bodyPr/>
          <a:lstStyle/>
          <a:p>
            <a:r>
              <a:rPr lang="en-US" altLang="en-US"/>
              <a:t>All living things on earth </a:t>
            </a:r>
            <a:br>
              <a:rPr lang="en-US" altLang="en-US"/>
            </a:br>
            <a:r>
              <a:rPr lang="en-US" altLang="en-US"/>
              <a:t>He made, yes, ev’ry beast </a:t>
            </a:r>
            <a:br>
              <a:rPr lang="en-US" altLang="en-US"/>
            </a:br>
            <a:r>
              <a:rPr lang="en-US" altLang="en-US"/>
              <a:t>that breathes, </a:t>
            </a:r>
          </a:p>
        </p:txBody>
      </p:sp>
      <p:sp>
        <p:nvSpPr>
          <p:cNvPr id="3" name="Text Placeholder 2">
            <a:extLst>
              <a:ext uri="{FF2B5EF4-FFF2-40B4-BE49-F238E27FC236}">
                <a16:creationId xmlns:a16="http://schemas.microsoft.com/office/drawing/2014/main" id="{3AF45D52-FFDE-4BAB-B282-136DF5F8127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9090" name="Title 1">
            <a:extLst>
              <a:ext uri="{FF2B5EF4-FFF2-40B4-BE49-F238E27FC236}">
                <a16:creationId xmlns:a16="http://schemas.microsoft.com/office/drawing/2014/main" id="{7162BE17-41D3-4078-8117-A8DE8014F6FD}"/>
              </a:ext>
            </a:extLst>
          </p:cNvPr>
          <p:cNvSpPr>
            <a:spLocks noGrp="1"/>
          </p:cNvSpPr>
          <p:nvPr>
            <p:ph type="ctrTitle"/>
          </p:nvPr>
        </p:nvSpPr>
        <p:spPr>
          <a:xfrm>
            <a:off x="76200" y="1514475"/>
            <a:ext cx="12039600" cy="4352925"/>
          </a:xfrm>
        </p:spPr>
        <p:txBody>
          <a:bodyPr/>
          <a:lstStyle/>
          <a:p>
            <a:r>
              <a:rPr lang="en-US" altLang="en-US"/>
              <a:t>The birds that frolic in the sky, </a:t>
            </a:r>
            <a:br>
              <a:rPr lang="en-US" altLang="en-US"/>
            </a:br>
            <a:r>
              <a:rPr lang="en-US" altLang="en-US"/>
              <a:t>the whales that sport at sea, </a:t>
            </a:r>
          </a:p>
        </p:txBody>
      </p:sp>
      <p:sp>
        <p:nvSpPr>
          <p:cNvPr id="6" name="Text Placeholder 5">
            <a:extLst>
              <a:ext uri="{FF2B5EF4-FFF2-40B4-BE49-F238E27FC236}">
                <a16:creationId xmlns:a16="http://schemas.microsoft.com/office/drawing/2014/main" id="{1F9F04CB-05A7-47BB-897C-0F55B20B67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0114" name="Title 1">
            <a:extLst>
              <a:ext uri="{FF2B5EF4-FFF2-40B4-BE49-F238E27FC236}">
                <a16:creationId xmlns:a16="http://schemas.microsoft.com/office/drawing/2014/main" id="{4D8E59CB-5895-49A6-81F3-EB1B88D90A44}"/>
              </a:ext>
            </a:extLst>
          </p:cNvPr>
          <p:cNvSpPr>
            <a:spLocks noGrp="1"/>
          </p:cNvSpPr>
          <p:nvPr>
            <p:ph type="ctrTitle"/>
          </p:nvPr>
        </p:nvSpPr>
        <p:spPr>
          <a:xfrm>
            <a:off x="76200" y="1514475"/>
            <a:ext cx="12039600" cy="4352925"/>
          </a:xfrm>
        </p:spPr>
        <p:txBody>
          <a:bodyPr/>
          <a:lstStyle/>
          <a:p>
            <a:r>
              <a:rPr lang="en-US" altLang="en-US"/>
              <a:t>All cattle and </a:t>
            </a:r>
            <a:br>
              <a:rPr lang="en-US" altLang="en-US"/>
            </a:br>
            <a:r>
              <a:rPr lang="en-US" altLang="en-US"/>
              <a:t>all creeping things, </a:t>
            </a:r>
            <a:br>
              <a:rPr lang="en-US" altLang="en-US"/>
            </a:br>
            <a:r>
              <a:rPr lang="en-US" altLang="en-US"/>
              <a:t>all creatures great and small, </a:t>
            </a:r>
          </a:p>
        </p:txBody>
      </p:sp>
      <p:sp>
        <p:nvSpPr>
          <p:cNvPr id="6" name="Text Placeholder 5">
            <a:extLst>
              <a:ext uri="{FF2B5EF4-FFF2-40B4-BE49-F238E27FC236}">
                <a16:creationId xmlns:a16="http://schemas.microsoft.com/office/drawing/2014/main" id="{E9DDD89F-7E0C-426D-8DAF-51F177D4B0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1138" name="Title 1">
            <a:extLst>
              <a:ext uri="{FF2B5EF4-FFF2-40B4-BE49-F238E27FC236}">
                <a16:creationId xmlns:a16="http://schemas.microsoft.com/office/drawing/2014/main" id="{CEFA5285-06E9-4032-860C-72845B8E4716}"/>
              </a:ext>
            </a:extLst>
          </p:cNvPr>
          <p:cNvSpPr>
            <a:spLocks noGrp="1"/>
          </p:cNvSpPr>
          <p:nvPr>
            <p:ph type="ctrTitle"/>
          </p:nvPr>
        </p:nvSpPr>
        <p:spPr>
          <a:xfrm>
            <a:off x="76200" y="1514475"/>
            <a:ext cx="12039600" cy="4352925"/>
          </a:xfrm>
        </p:spPr>
        <p:txBody>
          <a:bodyPr/>
          <a:lstStyle/>
          <a:p>
            <a:r>
              <a:rPr lang="en-US" altLang="en-US"/>
              <a:t>And then a man and woman </a:t>
            </a:r>
            <a:br>
              <a:rPr lang="en-US" altLang="en-US"/>
            </a:br>
            <a:r>
              <a:rPr lang="en-US" altLang="en-US"/>
              <a:t>with dominion o’er them all. </a:t>
            </a:r>
          </a:p>
        </p:txBody>
      </p:sp>
      <p:sp>
        <p:nvSpPr>
          <p:cNvPr id="6" name="Text Placeholder 5">
            <a:extLst>
              <a:ext uri="{FF2B5EF4-FFF2-40B4-BE49-F238E27FC236}">
                <a16:creationId xmlns:a16="http://schemas.microsoft.com/office/drawing/2014/main" id="{51C7E79C-74DD-4C8F-81E4-627FFE9B93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2162" name="Title 1">
            <a:extLst>
              <a:ext uri="{FF2B5EF4-FFF2-40B4-BE49-F238E27FC236}">
                <a16:creationId xmlns:a16="http://schemas.microsoft.com/office/drawing/2014/main" id="{07628781-349C-4011-9232-7ACBD3F5B950}"/>
              </a:ext>
            </a:extLst>
          </p:cNvPr>
          <p:cNvSpPr>
            <a:spLocks noGrp="1"/>
          </p:cNvSpPr>
          <p:nvPr>
            <p:ph type="ctrTitle"/>
          </p:nvPr>
        </p:nvSpPr>
        <p:spPr>
          <a:xfrm>
            <a:off x="76200" y="1514475"/>
            <a:ext cx="12039600" cy="4352925"/>
          </a:xfrm>
        </p:spPr>
        <p:txBody>
          <a:bodyPr/>
          <a:lstStyle/>
          <a:p>
            <a:r>
              <a:rPr lang="en-US" altLang="en-US"/>
              <a:t>The seventh day </a:t>
            </a:r>
            <a:br>
              <a:rPr lang="en-US" altLang="en-US"/>
            </a:br>
            <a:r>
              <a:rPr lang="en-US" altLang="en-US"/>
              <a:t>He made a time of rest </a:t>
            </a:r>
            <a:br>
              <a:rPr lang="en-US" altLang="en-US"/>
            </a:br>
            <a:r>
              <a:rPr lang="en-US" altLang="en-US"/>
              <a:t>for God and man </a:t>
            </a:r>
          </a:p>
        </p:txBody>
      </p:sp>
      <p:sp>
        <p:nvSpPr>
          <p:cNvPr id="3" name="Text Placeholder 2">
            <a:extLst>
              <a:ext uri="{FF2B5EF4-FFF2-40B4-BE49-F238E27FC236}">
                <a16:creationId xmlns:a16="http://schemas.microsoft.com/office/drawing/2014/main" id="{6D24A99E-5CA7-41DC-B84F-3725E388AF43}"/>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3186" name="Title 1">
            <a:extLst>
              <a:ext uri="{FF2B5EF4-FFF2-40B4-BE49-F238E27FC236}">
                <a16:creationId xmlns:a16="http://schemas.microsoft.com/office/drawing/2014/main" id="{A97C78EB-E1DD-4127-A660-743321B03081}"/>
              </a:ext>
            </a:extLst>
          </p:cNvPr>
          <p:cNvSpPr>
            <a:spLocks noGrp="1"/>
          </p:cNvSpPr>
          <p:nvPr>
            <p:ph type="ctrTitle"/>
          </p:nvPr>
        </p:nvSpPr>
        <p:spPr>
          <a:xfrm>
            <a:off x="76200" y="1514475"/>
            <a:ext cx="12039600" cy="4352925"/>
          </a:xfrm>
        </p:spPr>
        <p:txBody>
          <a:bodyPr/>
          <a:lstStyle/>
          <a:p>
            <a:r>
              <a:rPr lang="en-US" altLang="en-US"/>
              <a:t>That we might ever mindful be </a:t>
            </a:r>
            <a:br>
              <a:rPr lang="en-US" altLang="en-US"/>
            </a:br>
            <a:r>
              <a:rPr lang="en-US" altLang="en-US"/>
              <a:t>of His eternal plan. </a:t>
            </a:r>
          </a:p>
        </p:txBody>
      </p:sp>
      <p:sp>
        <p:nvSpPr>
          <p:cNvPr id="6" name="Text Placeholder 5">
            <a:extLst>
              <a:ext uri="{FF2B5EF4-FFF2-40B4-BE49-F238E27FC236}">
                <a16:creationId xmlns:a16="http://schemas.microsoft.com/office/drawing/2014/main" id="{90ECA685-5CFF-4967-A9AD-6829DFA700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4210" name="Title 1">
            <a:extLst>
              <a:ext uri="{FF2B5EF4-FFF2-40B4-BE49-F238E27FC236}">
                <a16:creationId xmlns:a16="http://schemas.microsoft.com/office/drawing/2014/main" id="{F62C56CA-55D7-4F7D-8719-4F6B4C8082BE}"/>
              </a:ext>
            </a:extLst>
          </p:cNvPr>
          <p:cNvSpPr>
            <a:spLocks noGrp="1"/>
          </p:cNvSpPr>
          <p:nvPr>
            <p:ph type="ctrTitle"/>
          </p:nvPr>
        </p:nvSpPr>
        <p:spPr>
          <a:xfrm>
            <a:off x="76200" y="1514475"/>
            <a:ext cx="12039600" cy="4352925"/>
          </a:xfrm>
        </p:spPr>
        <p:txBody>
          <a:bodyPr/>
          <a:lstStyle/>
          <a:p>
            <a:r>
              <a:rPr lang="en-US" altLang="en-US"/>
              <a:t>Why did God labor mightily </a:t>
            </a:r>
            <a:br>
              <a:rPr lang="en-US" altLang="en-US"/>
            </a:br>
            <a:r>
              <a:rPr lang="en-US" altLang="en-US"/>
              <a:t>to make the earth we see? </a:t>
            </a:r>
          </a:p>
        </p:txBody>
      </p:sp>
      <p:sp>
        <p:nvSpPr>
          <p:cNvPr id="6" name="Text Placeholder 5">
            <a:extLst>
              <a:ext uri="{FF2B5EF4-FFF2-40B4-BE49-F238E27FC236}">
                <a16:creationId xmlns:a16="http://schemas.microsoft.com/office/drawing/2014/main" id="{B4C830E2-6C03-43F2-993B-82F93F6262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5234" name="Title 1">
            <a:extLst>
              <a:ext uri="{FF2B5EF4-FFF2-40B4-BE49-F238E27FC236}">
                <a16:creationId xmlns:a16="http://schemas.microsoft.com/office/drawing/2014/main" id="{45F09BC3-9DD7-4F63-9868-C6279A76C099}"/>
              </a:ext>
            </a:extLst>
          </p:cNvPr>
          <p:cNvSpPr>
            <a:spLocks noGrp="1"/>
          </p:cNvSpPr>
          <p:nvPr>
            <p:ph type="ctrTitle"/>
          </p:nvPr>
        </p:nvSpPr>
        <p:spPr>
          <a:xfrm>
            <a:off x="76200" y="1514475"/>
            <a:ext cx="12039600" cy="4352925"/>
          </a:xfrm>
        </p:spPr>
        <p:txBody>
          <a:bodyPr/>
          <a:lstStyle/>
          <a:p>
            <a:r>
              <a:rPr lang="en-US" altLang="en-US"/>
              <a:t>To give a cradle to all life </a:t>
            </a:r>
            <a:br>
              <a:rPr lang="en-US" altLang="en-US"/>
            </a:br>
            <a:r>
              <a:rPr lang="en-US" altLang="en-US"/>
              <a:t>and grow His family. </a:t>
            </a:r>
          </a:p>
        </p:txBody>
      </p:sp>
      <p:sp>
        <p:nvSpPr>
          <p:cNvPr id="6" name="Text Placeholder 5">
            <a:extLst>
              <a:ext uri="{FF2B5EF4-FFF2-40B4-BE49-F238E27FC236}">
                <a16:creationId xmlns:a16="http://schemas.microsoft.com/office/drawing/2014/main" id="{DD13C113-038B-4E95-9D31-EAA8B569E1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6258" name="Title 1">
            <a:extLst>
              <a:ext uri="{FF2B5EF4-FFF2-40B4-BE49-F238E27FC236}">
                <a16:creationId xmlns:a16="http://schemas.microsoft.com/office/drawing/2014/main" id="{9230892D-BC8A-425C-AD49-43FAB712B79E}"/>
              </a:ext>
            </a:extLst>
          </p:cNvPr>
          <p:cNvSpPr>
            <a:spLocks noGrp="1"/>
          </p:cNvSpPr>
          <p:nvPr>
            <p:ph type="ctrTitle"/>
          </p:nvPr>
        </p:nvSpPr>
        <p:spPr>
          <a:xfrm>
            <a:off x="76200" y="1514475"/>
            <a:ext cx="12039600" cy="4352925"/>
          </a:xfrm>
        </p:spPr>
        <p:txBody>
          <a:bodyPr/>
          <a:lstStyle/>
          <a:p>
            <a:r>
              <a:rPr lang="en-US" altLang="en-US"/>
              <a:t>When Christ shall </a:t>
            </a:r>
            <a:br>
              <a:rPr lang="en-US" altLang="en-US"/>
            </a:br>
            <a:r>
              <a:rPr lang="en-US" altLang="en-US"/>
              <a:t>come to earth again, </a:t>
            </a:r>
            <a:br>
              <a:rPr lang="en-US" altLang="en-US"/>
            </a:br>
            <a:r>
              <a:rPr lang="en-US" altLang="en-US"/>
              <a:t>and curses shall be done, </a:t>
            </a:r>
          </a:p>
        </p:txBody>
      </p:sp>
      <p:sp>
        <p:nvSpPr>
          <p:cNvPr id="3" name="Text Placeholder 2">
            <a:extLst>
              <a:ext uri="{FF2B5EF4-FFF2-40B4-BE49-F238E27FC236}">
                <a16:creationId xmlns:a16="http://schemas.microsoft.com/office/drawing/2014/main" id="{EE584993-BDC6-49DE-82B3-5C897BCF00B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282" name="Title 1">
            <a:extLst>
              <a:ext uri="{FF2B5EF4-FFF2-40B4-BE49-F238E27FC236}">
                <a16:creationId xmlns:a16="http://schemas.microsoft.com/office/drawing/2014/main" id="{55F76B6B-149E-4A9C-9FD4-AD22EC7A54B5}"/>
              </a:ext>
            </a:extLst>
          </p:cNvPr>
          <p:cNvSpPr>
            <a:spLocks noGrp="1"/>
          </p:cNvSpPr>
          <p:nvPr>
            <p:ph type="ctrTitle"/>
          </p:nvPr>
        </p:nvSpPr>
        <p:spPr>
          <a:xfrm>
            <a:off x="76200" y="1514475"/>
            <a:ext cx="12039600" cy="4352925"/>
          </a:xfrm>
        </p:spPr>
        <p:txBody>
          <a:bodyPr/>
          <a:lstStyle/>
          <a:p>
            <a:r>
              <a:rPr lang="en-US" altLang="en-US"/>
              <a:t>And beautiful as </a:t>
            </a:r>
            <a:br>
              <a:rPr lang="en-US" altLang="en-US"/>
            </a:br>
            <a:r>
              <a:rPr lang="en-US" altLang="en-US"/>
              <a:t>earth was made, </a:t>
            </a:r>
            <a:br>
              <a:rPr lang="en-US" altLang="en-US"/>
            </a:br>
            <a:r>
              <a:rPr lang="en-US" altLang="en-US"/>
              <a:t>it shall again become, </a:t>
            </a:r>
          </a:p>
        </p:txBody>
      </p:sp>
      <p:sp>
        <p:nvSpPr>
          <p:cNvPr id="6" name="Text Placeholder 5">
            <a:extLst>
              <a:ext uri="{FF2B5EF4-FFF2-40B4-BE49-F238E27FC236}">
                <a16:creationId xmlns:a16="http://schemas.microsoft.com/office/drawing/2014/main" id="{F7648AA9-F5C9-4E42-94DD-CFEDB09155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8306" name="Title 1">
            <a:extLst>
              <a:ext uri="{FF2B5EF4-FFF2-40B4-BE49-F238E27FC236}">
                <a16:creationId xmlns:a16="http://schemas.microsoft.com/office/drawing/2014/main" id="{CFE8176A-F461-45A0-9BB1-DD07F2955B41}"/>
              </a:ext>
            </a:extLst>
          </p:cNvPr>
          <p:cNvSpPr>
            <a:spLocks noGrp="1"/>
          </p:cNvSpPr>
          <p:nvPr>
            <p:ph type="ctrTitle"/>
          </p:nvPr>
        </p:nvSpPr>
        <p:spPr>
          <a:xfrm>
            <a:off x="76200" y="1514475"/>
            <a:ext cx="12039600" cy="4352925"/>
          </a:xfrm>
        </p:spPr>
        <p:txBody>
          <a:bodyPr/>
          <a:lstStyle/>
          <a:p>
            <a:r>
              <a:rPr lang="en-US" altLang="en-US"/>
              <a:t>But even still more beautiful </a:t>
            </a:r>
            <a:br>
              <a:rPr lang="en-US" altLang="en-US"/>
            </a:br>
            <a:r>
              <a:rPr lang="en-US" altLang="en-US"/>
              <a:t>new heav’n and earth shall be, </a:t>
            </a:r>
          </a:p>
        </p:txBody>
      </p:sp>
      <p:sp>
        <p:nvSpPr>
          <p:cNvPr id="6" name="Text Placeholder 5">
            <a:extLst>
              <a:ext uri="{FF2B5EF4-FFF2-40B4-BE49-F238E27FC236}">
                <a16:creationId xmlns:a16="http://schemas.microsoft.com/office/drawing/2014/main" id="{E875EA0C-C62D-4C33-900F-F7CBCB7A15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9330" name="Title 1">
            <a:extLst>
              <a:ext uri="{FF2B5EF4-FFF2-40B4-BE49-F238E27FC236}">
                <a16:creationId xmlns:a16="http://schemas.microsoft.com/office/drawing/2014/main" id="{603928E7-E1D4-4D42-BC4F-ED71F419A4CE}"/>
              </a:ext>
            </a:extLst>
          </p:cNvPr>
          <p:cNvSpPr>
            <a:spLocks noGrp="1"/>
          </p:cNvSpPr>
          <p:nvPr>
            <p:ph type="ctrTitle"/>
          </p:nvPr>
        </p:nvSpPr>
        <p:spPr>
          <a:xfrm>
            <a:off x="76200" y="1514475"/>
            <a:ext cx="12039600" cy="4352925"/>
          </a:xfrm>
        </p:spPr>
        <p:txBody>
          <a:bodyPr/>
          <a:lstStyle/>
          <a:p>
            <a:r>
              <a:rPr lang="en-US" altLang="en-US"/>
              <a:t>And God at last </a:t>
            </a:r>
            <a:br>
              <a:rPr lang="en-US" altLang="en-US"/>
            </a:br>
            <a:r>
              <a:rPr lang="en-US" altLang="en-US"/>
              <a:t>shall dwell with men </a:t>
            </a:r>
            <a:br>
              <a:rPr lang="en-US" altLang="en-US"/>
            </a:br>
            <a:r>
              <a:rPr lang="en-US" altLang="en-US"/>
              <a:t>for all eternity. </a:t>
            </a:r>
          </a:p>
        </p:txBody>
      </p:sp>
      <p:sp>
        <p:nvSpPr>
          <p:cNvPr id="6" name="Text Placeholder 5">
            <a:extLst>
              <a:ext uri="{FF2B5EF4-FFF2-40B4-BE49-F238E27FC236}">
                <a16:creationId xmlns:a16="http://schemas.microsoft.com/office/drawing/2014/main" id="{02237E50-240A-47E9-B293-7547E2CDAB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1138" name="Title 1">
            <a:extLst>
              <a:ext uri="{FF2B5EF4-FFF2-40B4-BE49-F238E27FC236}">
                <a16:creationId xmlns:a16="http://schemas.microsoft.com/office/drawing/2014/main" id="{36F1F92D-30DB-445A-85B6-034DF7869E0A}"/>
              </a:ext>
            </a:extLst>
          </p:cNvPr>
          <p:cNvSpPr>
            <a:spLocks noGrp="1"/>
          </p:cNvSpPr>
          <p:nvPr>
            <p:ph type="ctrTitle"/>
          </p:nvPr>
        </p:nvSpPr>
        <p:spPr>
          <a:xfrm>
            <a:off x="914400" y="1895475"/>
            <a:ext cx="10363200" cy="3362325"/>
          </a:xfrm>
        </p:spPr>
        <p:txBody>
          <a:bodyPr/>
          <a:lstStyle/>
          <a:p>
            <a:pPr>
              <a:defRPr/>
            </a:pPr>
            <a:r>
              <a:rPr lang="en-US" altLang="x-none"/>
              <a:t>Let All Things </a:t>
            </a:r>
            <a:br>
              <a:rPr lang="en-US" altLang="x-none"/>
            </a:br>
            <a:r>
              <a:rPr lang="en-US" altLang="x-none"/>
              <a:t>Now Living</a:t>
            </a:r>
            <a:endParaRPr lang="en-US" altLang="x-none" dirty="0"/>
          </a:p>
        </p:txBody>
      </p:sp>
      <p:sp>
        <p:nvSpPr>
          <p:cNvPr id="3" name="Text Placeholder 2">
            <a:extLst>
              <a:ext uri="{FF2B5EF4-FFF2-40B4-BE49-F238E27FC236}">
                <a16:creationId xmlns:a16="http://schemas.microsoft.com/office/drawing/2014/main" id="{E0DBDBD8-B0CC-4390-AF9B-CC3CBDFB072D}"/>
              </a:ext>
            </a:extLst>
          </p:cNvPr>
          <p:cNvSpPr>
            <a:spLocks noGrp="1"/>
          </p:cNvSpPr>
          <p:nvPr>
            <p:ph type="body" sz="quarter" idx="10"/>
          </p:nvPr>
        </p:nvSpPr>
        <p:spPr>
          <a:xfrm>
            <a:off x="914400" y="692150"/>
            <a:ext cx="10363200" cy="831850"/>
          </a:xfrm>
        </p:spPr>
        <p:txBody>
          <a:bodyPr/>
          <a:lstStyle/>
          <a:p>
            <a:pPr>
              <a:defRPr/>
            </a:pPr>
            <a:r>
              <a:rPr lang="en-US" altLang="x-none"/>
              <a:t>Hymn 136</a:t>
            </a:r>
            <a:endParaRPr lang="en-US" dirty="0"/>
          </a:p>
        </p:txBody>
      </p:sp>
      <p:sp>
        <p:nvSpPr>
          <p:cNvPr id="9" name="Text Placeholder 8">
            <a:extLst>
              <a:ext uri="{FF2B5EF4-FFF2-40B4-BE49-F238E27FC236}">
                <a16:creationId xmlns:a16="http://schemas.microsoft.com/office/drawing/2014/main" id="{547F67B3-E595-49C5-8363-6D43CDF065C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2402" name="Title 1">
            <a:extLst>
              <a:ext uri="{FF2B5EF4-FFF2-40B4-BE49-F238E27FC236}">
                <a16:creationId xmlns:a16="http://schemas.microsoft.com/office/drawing/2014/main" id="{A4ABF884-4A09-4CD1-A760-3300253BDA72}"/>
              </a:ext>
            </a:extLst>
          </p:cNvPr>
          <p:cNvSpPr>
            <a:spLocks noGrp="1"/>
          </p:cNvSpPr>
          <p:nvPr>
            <p:ph type="ctrTitle"/>
          </p:nvPr>
        </p:nvSpPr>
        <p:spPr>
          <a:xfrm>
            <a:off x="76200" y="1514475"/>
            <a:ext cx="12039600" cy="4352925"/>
          </a:xfrm>
        </p:spPr>
        <p:txBody>
          <a:bodyPr/>
          <a:lstStyle/>
          <a:p>
            <a:r>
              <a:rPr lang="en-US" altLang="en-US"/>
              <a:t>Let all things now living </a:t>
            </a:r>
            <a:br>
              <a:rPr lang="en-US" altLang="en-US"/>
            </a:br>
            <a:r>
              <a:rPr lang="en-US" altLang="en-US"/>
              <a:t>a song of thanksgiving </a:t>
            </a:r>
          </a:p>
        </p:txBody>
      </p:sp>
      <p:sp>
        <p:nvSpPr>
          <p:cNvPr id="3" name="Text Placeholder 2">
            <a:extLst>
              <a:ext uri="{FF2B5EF4-FFF2-40B4-BE49-F238E27FC236}">
                <a16:creationId xmlns:a16="http://schemas.microsoft.com/office/drawing/2014/main" id="{980ECC7E-603D-4C02-AE90-78744A66C47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3426" name="Title 1">
            <a:extLst>
              <a:ext uri="{FF2B5EF4-FFF2-40B4-BE49-F238E27FC236}">
                <a16:creationId xmlns:a16="http://schemas.microsoft.com/office/drawing/2014/main" id="{A7014617-3029-4C41-B145-8720889168B6}"/>
              </a:ext>
            </a:extLst>
          </p:cNvPr>
          <p:cNvSpPr>
            <a:spLocks noGrp="1"/>
          </p:cNvSpPr>
          <p:nvPr>
            <p:ph type="ctrTitle"/>
          </p:nvPr>
        </p:nvSpPr>
        <p:spPr>
          <a:xfrm>
            <a:off x="76200" y="1514475"/>
            <a:ext cx="12039600" cy="4352925"/>
          </a:xfrm>
        </p:spPr>
        <p:txBody>
          <a:bodyPr/>
          <a:lstStyle/>
          <a:p>
            <a:r>
              <a:rPr lang="en-US" altLang="en-US"/>
              <a:t>To God the Creator </a:t>
            </a:r>
            <a:br>
              <a:rPr lang="en-US" altLang="en-US"/>
            </a:br>
            <a:r>
              <a:rPr lang="en-US" altLang="en-US"/>
              <a:t>triumphantly raise, </a:t>
            </a:r>
          </a:p>
        </p:txBody>
      </p:sp>
      <p:sp>
        <p:nvSpPr>
          <p:cNvPr id="6" name="Text Placeholder 5">
            <a:extLst>
              <a:ext uri="{FF2B5EF4-FFF2-40B4-BE49-F238E27FC236}">
                <a16:creationId xmlns:a16="http://schemas.microsoft.com/office/drawing/2014/main" id="{88C979F7-54ED-42AE-91EE-7A4A2B4C9D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4450" name="Title 1">
            <a:extLst>
              <a:ext uri="{FF2B5EF4-FFF2-40B4-BE49-F238E27FC236}">
                <a16:creationId xmlns:a16="http://schemas.microsoft.com/office/drawing/2014/main" id="{9ABF462B-AAEC-4239-B7D7-9E3D49DE8352}"/>
              </a:ext>
            </a:extLst>
          </p:cNvPr>
          <p:cNvSpPr>
            <a:spLocks noGrp="1"/>
          </p:cNvSpPr>
          <p:nvPr>
            <p:ph type="ctrTitle"/>
          </p:nvPr>
        </p:nvSpPr>
        <p:spPr>
          <a:xfrm>
            <a:off x="76200" y="1514475"/>
            <a:ext cx="12039600" cy="4352925"/>
          </a:xfrm>
        </p:spPr>
        <p:txBody>
          <a:bodyPr/>
          <a:lstStyle/>
          <a:p>
            <a:r>
              <a:rPr lang="en-US" altLang="en-US"/>
              <a:t>Who fashioned and made us, </a:t>
            </a:r>
            <a:br>
              <a:rPr lang="en-US" altLang="en-US"/>
            </a:br>
            <a:r>
              <a:rPr lang="en-US" altLang="en-US"/>
              <a:t>protected and stayed us, </a:t>
            </a:r>
          </a:p>
        </p:txBody>
      </p:sp>
      <p:sp>
        <p:nvSpPr>
          <p:cNvPr id="6" name="Text Placeholder 5">
            <a:extLst>
              <a:ext uri="{FF2B5EF4-FFF2-40B4-BE49-F238E27FC236}">
                <a16:creationId xmlns:a16="http://schemas.microsoft.com/office/drawing/2014/main" id="{B36414FA-4BAB-4F47-ACCE-EBC6C16638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5474" name="Title 1">
            <a:extLst>
              <a:ext uri="{FF2B5EF4-FFF2-40B4-BE49-F238E27FC236}">
                <a16:creationId xmlns:a16="http://schemas.microsoft.com/office/drawing/2014/main" id="{19892642-6858-42CD-93C1-3F1E0924E978}"/>
              </a:ext>
            </a:extLst>
          </p:cNvPr>
          <p:cNvSpPr>
            <a:spLocks noGrp="1"/>
          </p:cNvSpPr>
          <p:nvPr>
            <p:ph type="ctrTitle"/>
          </p:nvPr>
        </p:nvSpPr>
        <p:spPr>
          <a:xfrm>
            <a:off x="76200" y="1514475"/>
            <a:ext cx="12039600" cy="4352925"/>
          </a:xfrm>
        </p:spPr>
        <p:txBody>
          <a:bodyPr/>
          <a:lstStyle/>
          <a:p>
            <a:r>
              <a:rPr lang="en-US" altLang="en-US"/>
              <a:t>Who guideth us on to </a:t>
            </a:r>
            <a:br>
              <a:rPr lang="en-US" altLang="en-US"/>
            </a:br>
            <a:r>
              <a:rPr lang="en-US" altLang="en-US"/>
              <a:t>the end of our days. </a:t>
            </a:r>
          </a:p>
        </p:txBody>
      </p:sp>
      <p:sp>
        <p:nvSpPr>
          <p:cNvPr id="6" name="Text Placeholder 5">
            <a:extLst>
              <a:ext uri="{FF2B5EF4-FFF2-40B4-BE49-F238E27FC236}">
                <a16:creationId xmlns:a16="http://schemas.microsoft.com/office/drawing/2014/main" id="{0E8758EA-87D1-4E9E-B3E9-A05E9825D3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6498" name="Title 1">
            <a:extLst>
              <a:ext uri="{FF2B5EF4-FFF2-40B4-BE49-F238E27FC236}">
                <a16:creationId xmlns:a16="http://schemas.microsoft.com/office/drawing/2014/main" id="{FB025030-9E1A-4811-B22C-C418F5986E95}"/>
              </a:ext>
            </a:extLst>
          </p:cNvPr>
          <p:cNvSpPr>
            <a:spLocks noGrp="1"/>
          </p:cNvSpPr>
          <p:nvPr>
            <p:ph type="ctrTitle"/>
          </p:nvPr>
        </p:nvSpPr>
        <p:spPr>
          <a:xfrm>
            <a:off x="76200" y="1514475"/>
            <a:ext cx="12039600" cy="4352925"/>
          </a:xfrm>
        </p:spPr>
        <p:txBody>
          <a:bodyPr/>
          <a:lstStyle/>
          <a:p>
            <a:r>
              <a:rPr lang="en-US" altLang="en-US"/>
              <a:t>His banners are o’er us, </a:t>
            </a:r>
            <a:br>
              <a:rPr lang="en-US" altLang="en-US"/>
            </a:br>
            <a:r>
              <a:rPr lang="en-US" altLang="en-US"/>
              <a:t>His light goes before us, </a:t>
            </a:r>
          </a:p>
        </p:txBody>
      </p:sp>
      <p:sp>
        <p:nvSpPr>
          <p:cNvPr id="6" name="Text Placeholder 5">
            <a:extLst>
              <a:ext uri="{FF2B5EF4-FFF2-40B4-BE49-F238E27FC236}">
                <a16:creationId xmlns:a16="http://schemas.microsoft.com/office/drawing/2014/main" id="{1B05B4B7-7E4A-460A-9B73-703B9C97421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22" name="Title 1">
            <a:extLst>
              <a:ext uri="{FF2B5EF4-FFF2-40B4-BE49-F238E27FC236}">
                <a16:creationId xmlns:a16="http://schemas.microsoft.com/office/drawing/2014/main" id="{A0A9B0C7-658F-43B3-8E4A-0DC78AEDF922}"/>
              </a:ext>
            </a:extLst>
          </p:cNvPr>
          <p:cNvSpPr>
            <a:spLocks noGrp="1"/>
          </p:cNvSpPr>
          <p:nvPr>
            <p:ph type="ctrTitle"/>
          </p:nvPr>
        </p:nvSpPr>
        <p:spPr>
          <a:xfrm>
            <a:off x="76200" y="1514475"/>
            <a:ext cx="12039600" cy="4352925"/>
          </a:xfrm>
        </p:spPr>
        <p:txBody>
          <a:bodyPr/>
          <a:lstStyle/>
          <a:p>
            <a:r>
              <a:rPr lang="en-US" altLang="en-US"/>
              <a:t>A pillar of fire </a:t>
            </a:r>
            <a:br>
              <a:rPr lang="en-US" altLang="en-US"/>
            </a:br>
            <a:r>
              <a:rPr lang="en-US" altLang="en-US"/>
              <a:t>shining forth in the night, </a:t>
            </a:r>
          </a:p>
        </p:txBody>
      </p:sp>
      <p:sp>
        <p:nvSpPr>
          <p:cNvPr id="6" name="Text Placeholder 5">
            <a:extLst>
              <a:ext uri="{FF2B5EF4-FFF2-40B4-BE49-F238E27FC236}">
                <a16:creationId xmlns:a16="http://schemas.microsoft.com/office/drawing/2014/main" id="{EB81AD79-69AE-41B9-B912-12807691D8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Title 1">
            <a:extLst>
              <a:ext uri="{FF2B5EF4-FFF2-40B4-BE49-F238E27FC236}">
                <a16:creationId xmlns:a16="http://schemas.microsoft.com/office/drawing/2014/main" id="{B1B17B3A-16DE-432B-B8AB-BD99FCC1AA0B}"/>
              </a:ext>
            </a:extLst>
          </p:cNvPr>
          <p:cNvSpPr>
            <a:spLocks noGrp="1"/>
          </p:cNvSpPr>
          <p:nvPr>
            <p:ph type="ctrTitle"/>
          </p:nvPr>
        </p:nvSpPr>
        <p:spPr>
          <a:xfrm>
            <a:off x="914400" y="1895475"/>
            <a:ext cx="10363200" cy="3362325"/>
          </a:xfrm>
        </p:spPr>
        <p:txBody>
          <a:bodyPr/>
          <a:lstStyle/>
          <a:p>
            <a:pPr>
              <a:defRPr/>
            </a:pPr>
            <a:r>
              <a:rPr lang="en-US" altLang="x-none"/>
              <a:t>The Lord’s My Shepherd</a:t>
            </a:r>
            <a:endParaRPr lang="en-US" altLang="x-none" dirty="0"/>
          </a:p>
        </p:txBody>
      </p:sp>
      <p:sp>
        <p:nvSpPr>
          <p:cNvPr id="3" name="Text Placeholder 2">
            <a:extLst>
              <a:ext uri="{FF2B5EF4-FFF2-40B4-BE49-F238E27FC236}">
                <a16:creationId xmlns:a16="http://schemas.microsoft.com/office/drawing/2014/main" id="{44AAB793-8A73-48E0-9FED-1F6CBB420B5D}"/>
              </a:ext>
            </a:extLst>
          </p:cNvPr>
          <p:cNvSpPr>
            <a:spLocks noGrp="1"/>
          </p:cNvSpPr>
          <p:nvPr>
            <p:ph type="body" sz="quarter" idx="10"/>
          </p:nvPr>
        </p:nvSpPr>
        <p:spPr>
          <a:xfrm>
            <a:off x="914400" y="692150"/>
            <a:ext cx="10363200" cy="831850"/>
          </a:xfrm>
        </p:spPr>
        <p:txBody>
          <a:bodyPr/>
          <a:lstStyle/>
          <a:p>
            <a:pPr>
              <a:defRPr/>
            </a:pPr>
            <a:r>
              <a:rPr lang="en-US" altLang="x-none"/>
              <a:t>Hymn 15</a:t>
            </a:r>
            <a:endParaRPr lang="en-US" dirty="0"/>
          </a:p>
        </p:txBody>
      </p:sp>
      <p:sp>
        <p:nvSpPr>
          <p:cNvPr id="5" name="Text Placeholder 4">
            <a:extLst>
              <a:ext uri="{FF2B5EF4-FFF2-40B4-BE49-F238E27FC236}">
                <a16:creationId xmlns:a16="http://schemas.microsoft.com/office/drawing/2014/main" id="{E07CA784-599D-4335-B5EE-66894307AB75}"/>
              </a:ext>
            </a:extLst>
          </p:cNvPr>
          <p:cNvSpPr>
            <a:spLocks noGrp="1"/>
          </p:cNvSpPr>
          <p:nvPr>
            <p:ph type="body" sz="quarter" idx="11"/>
          </p:nvPr>
        </p:nvSpPr>
        <p:spPr>
          <a:xfrm>
            <a:off x="914400" y="4654550"/>
            <a:ext cx="10363200" cy="1060450"/>
          </a:xfrm>
        </p:spPr>
        <p:txBody>
          <a:bodyPr/>
          <a:lstStyle/>
          <a:p>
            <a:pPr>
              <a:defRPr/>
            </a:pPr>
            <a:r>
              <a:rPr lang="en-US" altLang="x-none"/>
              <a:t>(Havergal)</a:t>
            </a:r>
            <a:endParaRPr lang="en-US" dirty="0"/>
          </a:p>
        </p:txBody>
      </p:sp>
    </p:spTree>
  </p:cSld>
  <p:clrMapOvr>
    <a:masterClrMapping/>
  </p:clrMapOvr>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8546" name="Title 1">
            <a:extLst>
              <a:ext uri="{FF2B5EF4-FFF2-40B4-BE49-F238E27FC236}">
                <a16:creationId xmlns:a16="http://schemas.microsoft.com/office/drawing/2014/main" id="{32A40B3E-EA50-4D73-8EED-C1ADADE51CA7}"/>
              </a:ext>
            </a:extLst>
          </p:cNvPr>
          <p:cNvSpPr>
            <a:spLocks noGrp="1"/>
          </p:cNvSpPr>
          <p:nvPr>
            <p:ph type="ctrTitle"/>
          </p:nvPr>
        </p:nvSpPr>
        <p:spPr>
          <a:xfrm>
            <a:off x="76200" y="1514475"/>
            <a:ext cx="12039600" cy="4352925"/>
          </a:xfrm>
        </p:spPr>
        <p:txBody>
          <a:bodyPr/>
          <a:lstStyle/>
          <a:p>
            <a:r>
              <a:rPr lang="en-US" altLang="en-US"/>
              <a:t>‘Til shadows have vanished </a:t>
            </a:r>
            <a:br>
              <a:rPr lang="en-US" altLang="en-US"/>
            </a:br>
            <a:r>
              <a:rPr lang="en-US" altLang="en-US"/>
              <a:t>and darkness is banished, </a:t>
            </a:r>
          </a:p>
        </p:txBody>
      </p:sp>
      <p:sp>
        <p:nvSpPr>
          <p:cNvPr id="6" name="Text Placeholder 5">
            <a:extLst>
              <a:ext uri="{FF2B5EF4-FFF2-40B4-BE49-F238E27FC236}">
                <a16:creationId xmlns:a16="http://schemas.microsoft.com/office/drawing/2014/main" id="{22A81537-511C-42D2-8868-4CBF498126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9570" name="Title 1">
            <a:extLst>
              <a:ext uri="{FF2B5EF4-FFF2-40B4-BE49-F238E27FC236}">
                <a16:creationId xmlns:a16="http://schemas.microsoft.com/office/drawing/2014/main" id="{C041B9C8-13A5-4D6E-B287-23E07A934845}"/>
              </a:ext>
            </a:extLst>
          </p:cNvPr>
          <p:cNvSpPr>
            <a:spLocks noGrp="1"/>
          </p:cNvSpPr>
          <p:nvPr>
            <p:ph type="ctrTitle"/>
          </p:nvPr>
        </p:nvSpPr>
        <p:spPr>
          <a:xfrm>
            <a:off x="76200" y="1514475"/>
            <a:ext cx="12039600" cy="4352925"/>
          </a:xfrm>
        </p:spPr>
        <p:txBody>
          <a:bodyPr/>
          <a:lstStyle/>
          <a:p>
            <a:r>
              <a:rPr lang="en-US" altLang="en-US"/>
              <a:t>As forward we travel </a:t>
            </a:r>
            <a:br>
              <a:rPr lang="en-US" altLang="en-US"/>
            </a:br>
            <a:r>
              <a:rPr lang="en-US" altLang="en-US"/>
              <a:t>from light into light.</a:t>
            </a:r>
          </a:p>
        </p:txBody>
      </p:sp>
      <p:sp>
        <p:nvSpPr>
          <p:cNvPr id="6" name="Text Placeholder 5">
            <a:extLst>
              <a:ext uri="{FF2B5EF4-FFF2-40B4-BE49-F238E27FC236}">
                <a16:creationId xmlns:a16="http://schemas.microsoft.com/office/drawing/2014/main" id="{C35486A2-1054-476C-88AC-1AE7E1E6F4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0594" name="Title 1">
            <a:extLst>
              <a:ext uri="{FF2B5EF4-FFF2-40B4-BE49-F238E27FC236}">
                <a16:creationId xmlns:a16="http://schemas.microsoft.com/office/drawing/2014/main" id="{1191110E-41CF-4674-BD7A-91380D3955D3}"/>
              </a:ext>
            </a:extLst>
          </p:cNvPr>
          <p:cNvSpPr>
            <a:spLocks noGrp="1"/>
          </p:cNvSpPr>
          <p:nvPr>
            <p:ph type="ctrTitle"/>
          </p:nvPr>
        </p:nvSpPr>
        <p:spPr>
          <a:xfrm>
            <a:off x="76200" y="1514475"/>
            <a:ext cx="12039600" cy="4352925"/>
          </a:xfrm>
        </p:spPr>
        <p:txBody>
          <a:bodyPr/>
          <a:lstStyle/>
          <a:p>
            <a:r>
              <a:rPr lang="en-US" altLang="en-US"/>
              <a:t>His law He enforces: </a:t>
            </a:r>
            <a:br>
              <a:rPr lang="en-US" altLang="en-US"/>
            </a:br>
            <a:r>
              <a:rPr lang="en-US" altLang="en-US"/>
              <a:t>the stars in their courses, </a:t>
            </a:r>
          </a:p>
        </p:txBody>
      </p:sp>
      <p:sp>
        <p:nvSpPr>
          <p:cNvPr id="3" name="Text Placeholder 2">
            <a:extLst>
              <a:ext uri="{FF2B5EF4-FFF2-40B4-BE49-F238E27FC236}">
                <a16:creationId xmlns:a16="http://schemas.microsoft.com/office/drawing/2014/main" id="{00066FCF-D271-4AFB-A504-71D3EB45D7A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1618" name="Title 1">
            <a:extLst>
              <a:ext uri="{FF2B5EF4-FFF2-40B4-BE49-F238E27FC236}">
                <a16:creationId xmlns:a16="http://schemas.microsoft.com/office/drawing/2014/main" id="{8F74EC51-4153-4251-AA30-418D216DED16}"/>
              </a:ext>
            </a:extLst>
          </p:cNvPr>
          <p:cNvSpPr>
            <a:spLocks noGrp="1"/>
          </p:cNvSpPr>
          <p:nvPr>
            <p:ph type="ctrTitle"/>
          </p:nvPr>
        </p:nvSpPr>
        <p:spPr>
          <a:xfrm>
            <a:off x="76200" y="1514475"/>
            <a:ext cx="12039600" cy="4352925"/>
          </a:xfrm>
        </p:spPr>
        <p:txBody>
          <a:bodyPr/>
          <a:lstStyle/>
          <a:p>
            <a:r>
              <a:rPr lang="en-US" altLang="en-US"/>
              <a:t>And sun in its orbit, </a:t>
            </a:r>
            <a:br>
              <a:rPr lang="en-US" altLang="en-US"/>
            </a:br>
            <a:r>
              <a:rPr lang="en-US" altLang="en-US"/>
              <a:t>obediently shine; </a:t>
            </a:r>
          </a:p>
        </p:txBody>
      </p:sp>
      <p:sp>
        <p:nvSpPr>
          <p:cNvPr id="6" name="Text Placeholder 5">
            <a:extLst>
              <a:ext uri="{FF2B5EF4-FFF2-40B4-BE49-F238E27FC236}">
                <a16:creationId xmlns:a16="http://schemas.microsoft.com/office/drawing/2014/main" id="{5C64338C-65A7-4973-8892-C2021E2B6C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2642" name="Title 1">
            <a:extLst>
              <a:ext uri="{FF2B5EF4-FFF2-40B4-BE49-F238E27FC236}">
                <a16:creationId xmlns:a16="http://schemas.microsoft.com/office/drawing/2014/main" id="{9E5B8503-BC3A-455C-BC92-F2236BA25824}"/>
              </a:ext>
            </a:extLst>
          </p:cNvPr>
          <p:cNvSpPr>
            <a:spLocks noGrp="1"/>
          </p:cNvSpPr>
          <p:nvPr>
            <p:ph type="ctrTitle"/>
          </p:nvPr>
        </p:nvSpPr>
        <p:spPr>
          <a:xfrm>
            <a:off x="76200" y="1514475"/>
            <a:ext cx="12039600" cy="4352925"/>
          </a:xfrm>
        </p:spPr>
        <p:txBody>
          <a:bodyPr/>
          <a:lstStyle/>
          <a:p>
            <a:r>
              <a:rPr lang="en-US" altLang="en-US"/>
              <a:t>The hills and the mountains, </a:t>
            </a:r>
            <a:br>
              <a:rPr lang="en-US" altLang="en-US"/>
            </a:br>
            <a:r>
              <a:rPr lang="en-US" altLang="en-US"/>
              <a:t>the rivers and fountains, </a:t>
            </a:r>
          </a:p>
        </p:txBody>
      </p:sp>
      <p:sp>
        <p:nvSpPr>
          <p:cNvPr id="6" name="Text Placeholder 5">
            <a:extLst>
              <a:ext uri="{FF2B5EF4-FFF2-40B4-BE49-F238E27FC236}">
                <a16:creationId xmlns:a16="http://schemas.microsoft.com/office/drawing/2014/main" id="{6208D377-56B7-45ED-8550-E28B40FD86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3666" name="Title 1">
            <a:extLst>
              <a:ext uri="{FF2B5EF4-FFF2-40B4-BE49-F238E27FC236}">
                <a16:creationId xmlns:a16="http://schemas.microsoft.com/office/drawing/2014/main" id="{5D2FF769-1B0F-445C-B09E-B62067B3AB72}"/>
              </a:ext>
            </a:extLst>
          </p:cNvPr>
          <p:cNvSpPr>
            <a:spLocks noGrp="1"/>
          </p:cNvSpPr>
          <p:nvPr>
            <p:ph type="ctrTitle"/>
          </p:nvPr>
        </p:nvSpPr>
        <p:spPr>
          <a:xfrm>
            <a:off x="76200" y="1514475"/>
            <a:ext cx="12039600" cy="4352925"/>
          </a:xfrm>
        </p:spPr>
        <p:txBody>
          <a:bodyPr/>
          <a:lstStyle/>
          <a:p>
            <a:r>
              <a:rPr lang="en-US" altLang="en-US"/>
              <a:t>The deeps of the ocean </a:t>
            </a:r>
            <a:br>
              <a:rPr lang="en-US" altLang="en-US"/>
            </a:br>
            <a:r>
              <a:rPr lang="en-US" altLang="en-US"/>
              <a:t>proclaim Him divine. </a:t>
            </a:r>
          </a:p>
        </p:txBody>
      </p:sp>
      <p:sp>
        <p:nvSpPr>
          <p:cNvPr id="6" name="Text Placeholder 5">
            <a:extLst>
              <a:ext uri="{FF2B5EF4-FFF2-40B4-BE49-F238E27FC236}">
                <a16:creationId xmlns:a16="http://schemas.microsoft.com/office/drawing/2014/main" id="{CDD30D1E-4623-487B-ABC0-A415831C1A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4690" name="Title 1">
            <a:extLst>
              <a:ext uri="{FF2B5EF4-FFF2-40B4-BE49-F238E27FC236}">
                <a16:creationId xmlns:a16="http://schemas.microsoft.com/office/drawing/2014/main" id="{18E472DA-8071-4327-93D8-4F2D4A1B0C5C}"/>
              </a:ext>
            </a:extLst>
          </p:cNvPr>
          <p:cNvSpPr>
            <a:spLocks noGrp="1"/>
          </p:cNvSpPr>
          <p:nvPr>
            <p:ph type="ctrTitle"/>
          </p:nvPr>
        </p:nvSpPr>
        <p:spPr>
          <a:xfrm>
            <a:off x="76200" y="1514475"/>
            <a:ext cx="12039600" cy="4352925"/>
          </a:xfrm>
        </p:spPr>
        <p:txBody>
          <a:bodyPr/>
          <a:lstStyle/>
          <a:p>
            <a:r>
              <a:rPr lang="en-US" altLang="en-US"/>
              <a:t>We, too, should be voicing </a:t>
            </a:r>
            <a:br>
              <a:rPr lang="en-US" altLang="en-US"/>
            </a:br>
            <a:r>
              <a:rPr lang="en-US" altLang="en-US"/>
              <a:t>our love and rejoicing; </a:t>
            </a:r>
          </a:p>
        </p:txBody>
      </p:sp>
      <p:sp>
        <p:nvSpPr>
          <p:cNvPr id="6" name="Text Placeholder 5">
            <a:extLst>
              <a:ext uri="{FF2B5EF4-FFF2-40B4-BE49-F238E27FC236}">
                <a16:creationId xmlns:a16="http://schemas.microsoft.com/office/drawing/2014/main" id="{6921B6BC-4A39-4E42-85DB-4F9739A023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5714" name="Title 1">
            <a:extLst>
              <a:ext uri="{FF2B5EF4-FFF2-40B4-BE49-F238E27FC236}">
                <a16:creationId xmlns:a16="http://schemas.microsoft.com/office/drawing/2014/main" id="{81EA2C64-ED0E-4352-B568-C4AC7F15501B}"/>
              </a:ext>
            </a:extLst>
          </p:cNvPr>
          <p:cNvSpPr>
            <a:spLocks noGrp="1"/>
          </p:cNvSpPr>
          <p:nvPr>
            <p:ph type="ctrTitle"/>
          </p:nvPr>
        </p:nvSpPr>
        <p:spPr>
          <a:xfrm>
            <a:off x="76200" y="1514475"/>
            <a:ext cx="12039600" cy="4352925"/>
          </a:xfrm>
        </p:spPr>
        <p:txBody>
          <a:bodyPr/>
          <a:lstStyle/>
          <a:p>
            <a:r>
              <a:rPr lang="en-US" altLang="en-US"/>
              <a:t>With glad adoration </a:t>
            </a:r>
            <a:br>
              <a:rPr lang="en-US" altLang="en-US"/>
            </a:br>
            <a:r>
              <a:rPr lang="en-US" altLang="en-US"/>
              <a:t>a song let us raise, </a:t>
            </a:r>
          </a:p>
        </p:txBody>
      </p:sp>
      <p:sp>
        <p:nvSpPr>
          <p:cNvPr id="6" name="Text Placeholder 5">
            <a:extLst>
              <a:ext uri="{FF2B5EF4-FFF2-40B4-BE49-F238E27FC236}">
                <a16:creationId xmlns:a16="http://schemas.microsoft.com/office/drawing/2014/main" id="{90950171-96F2-4006-A01B-6621EC4E55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6738" name="Title 1">
            <a:extLst>
              <a:ext uri="{FF2B5EF4-FFF2-40B4-BE49-F238E27FC236}">
                <a16:creationId xmlns:a16="http://schemas.microsoft.com/office/drawing/2014/main" id="{42CAC81D-F42F-41F8-AC41-BCF699726DBC}"/>
              </a:ext>
            </a:extLst>
          </p:cNvPr>
          <p:cNvSpPr>
            <a:spLocks noGrp="1"/>
          </p:cNvSpPr>
          <p:nvPr>
            <p:ph type="ctrTitle"/>
          </p:nvPr>
        </p:nvSpPr>
        <p:spPr>
          <a:xfrm>
            <a:off x="76200" y="1514475"/>
            <a:ext cx="12039600" cy="4352925"/>
          </a:xfrm>
        </p:spPr>
        <p:txBody>
          <a:bodyPr/>
          <a:lstStyle/>
          <a:p>
            <a:r>
              <a:rPr lang="en-US" altLang="en-US"/>
              <a:t>‘Til all things now living </a:t>
            </a:r>
            <a:br>
              <a:rPr lang="en-US" altLang="en-US"/>
            </a:br>
            <a:r>
              <a:rPr lang="en-US" altLang="en-US"/>
              <a:t>unite in thanksgiving </a:t>
            </a:r>
          </a:p>
        </p:txBody>
      </p:sp>
      <p:sp>
        <p:nvSpPr>
          <p:cNvPr id="6" name="Text Placeholder 5">
            <a:extLst>
              <a:ext uri="{FF2B5EF4-FFF2-40B4-BE49-F238E27FC236}">
                <a16:creationId xmlns:a16="http://schemas.microsoft.com/office/drawing/2014/main" id="{AEA77B9E-7C49-41E5-BF9A-0F181E1302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62" name="Title 1">
            <a:extLst>
              <a:ext uri="{FF2B5EF4-FFF2-40B4-BE49-F238E27FC236}">
                <a16:creationId xmlns:a16="http://schemas.microsoft.com/office/drawing/2014/main" id="{102030AA-2478-4A0D-BF88-65AA636FF8F1}"/>
              </a:ext>
            </a:extLst>
          </p:cNvPr>
          <p:cNvSpPr>
            <a:spLocks noGrp="1"/>
          </p:cNvSpPr>
          <p:nvPr>
            <p:ph type="ctrTitle"/>
          </p:nvPr>
        </p:nvSpPr>
        <p:spPr>
          <a:xfrm>
            <a:off x="76200" y="1514475"/>
            <a:ext cx="12039600" cy="4352925"/>
          </a:xfrm>
        </p:spPr>
        <p:txBody>
          <a:bodyPr/>
          <a:lstStyle/>
          <a:p>
            <a:r>
              <a:rPr lang="en-US" altLang="en-US"/>
              <a:t>To God in the highest, </a:t>
            </a:r>
            <a:br>
              <a:rPr lang="en-US" altLang="en-US"/>
            </a:br>
            <a:r>
              <a:rPr lang="en-US" altLang="en-US"/>
              <a:t>hosanna and praise!</a:t>
            </a:r>
          </a:p>
        </p:txBody>
      </p:sp>
      <p:sp>
        <p:nvSpPr>
          <p:cNvPr id="6" name="Text Placeholder 5">
            <a:extLst>
              <a:ext uri="{FF2B5EF4-FFF2-40B4-BE49-F238E27FC236}">
                <a16:creationId xmlns:a16="http://schemas.microsoft.com/office/drawing/2014/main" id="{F3379C39-B4ED-4BC7-9B6A-AC3FF91A42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Title 1">
            <a:extLst>
              <a:ext uri="{FF2B5EF4-FFF2-40B4-BE49-F238E27FC236}">
                <a16:creationId xmlns:a16="http://schemas.microsoft.com/office/drawing/2014/main" id="{46AE9B5F-686C-4959-BD6F-D66D9C8F6FDA}"/>
              </a:ext>
            </a:extLst>
          </p:cNvPr>
          <p:cNvSpPr>
            <a:spLocks noGrp="1"/>
          </p:cNvSpPr>
          <p:nvPr>
            <p:ph type="ctrTitle"/>
          </p:nvPr>
        </p:nvSpPr>
        <p:spPr>
          <a:xfrm>
            <a:off x="76200" y="1514475"/>
            <a:ext cx="12039600" cy="4352925"/>
          </a:xfrm>
        </p:spPr>
        <p:txBody>
          <a:bodyPr/>
          <a:lstStyle/>
          <a:p>
            <a:r>
              <a:rPr lang="en-US" altLang="en-US"/>
              <a:t>The Lord’s my Shepherd, </a:t>
            </a:r>
            <a:br>
              <a:rPr lang="en-US" altLang="en-US"/>
            </a:br>
            <a:r>
              <a:rPr lang="en-US" altLang="en-US"/>
              <a:t>I’ll not want; </a:t>
            </a:r>
            <a:br>
              <a:rPr lang="en-US" altLang="en-US"/>
            </a:br>
            <a:r>
              <a:rPr lang="en-US" altLang="en-US"/>
              <a:t>He makes me down to lie, </a:t>
            </a:r>
          </a:p>
        </p:txBody>
      </p:sp>
      <p:sp>
        <p:nvSpPr>
          <p:cNvPr id="3" name="Text Placeholder 2">
            <a:extLst>
              <a:ext uri="{FF2B5EF4-FFF2-40B4-BE49-F238E27FC236}">
                <a16:creationId xmlns:a16="http://schemas.microsoft.com/office/drawing/2014/main" id="{BFD03D51-0815-4710-9675-0C41DAFE2C8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9570" name="Title 1">
            <a:extLst>
              <a:ext uri="{FF2B5EF4-FFF2-40B4-BE49-F238E27FC236}">
                <a16:creationId xmlns:a16="http://schemas.microsoft.com/office/drawing/2014/main" id="{8D614F56-CA86-4E81-B980-8C2D72DA8D3B}"/>
              </a:ext>
            </a:extLst>
          </p:cNvPr>
          <p:cNvSpPr>
            <a:spLocks noGrp="1"/>
          </p:cNvSpPr>
          <p:nvPr>
            <p:ph type="ctrTitle"/>
          </p:nvPr>
        </p:nvSpPr>
        <p:spPr>
          <a:xfrm>
            <a:off x="914400" y="1895475"/>
            <a:ext cx="10363200" cy="3362325"/>
          </a:xfrm>
        </p:spPr>
        <p:txBody>
          <a:bodyPr/>
          <a:lstStyle/>
          <a:p>
            <a:pPr>
              <a:defRPr/>
            </a:pPr>
            <a:r>
              <a:rPr lang="en-US" altLang="x-none"/>
              <a:t>Praise, My Soul, </a:t>
            </a:r>
            <a:br>
              <a:rPr lang="en-US" altLang="x-none"/>
            </a:br>
            <a:r>
              <a:rPr lang="en-US" altLang="x-none"/>
              <a:t>the King of Heaven</a:t>
            </a:r>
            <a:endParaRPr lang="en-US" altLang="x-none" dirty="0"/>
          </a:p>
        </p:txBody>
      </p:sp>
      <p:sp>
        <p:nvSpPr>
          <p:cNvPr id="3" name="Text Placeholder 2">
            <a:extLst>
              <a:ext uri="{FF2B5EF4-FFF2-40B4-BE49-F238E27FC236}">
                <a16:creationId xmlns:a16="http://schemas.microsoft.com/office/drawing/2014/main" id="{6977B3D5-FCF2-4C1B-B63E-14B49DE397BA}"/>
              </a:ext>
            </a:extLst>
          </p:cNvPr>
          <p:cNvSpPr>
            <a:spLocks noGrp="1"/>
          </p:cNvSpPr>
          <p:nvPr>
            <p:ph type="body" sz="quarter" idx="10"/>
          </p:nvPr>
        </p:nvSpPr>
        <p:spPr>
          <a:xfrm>
            <a:off x="914400" y="692150"/>
            <a:ext cx="10363200" cy="831850"/>
          </a:xfrm>
        </p:spPr>
        <p:txBody>
          <a:bodyPr/>
          <a:lstStyle/>
          <a:p>
            <a:pPr>
              <a:defRPr/>
            </a:pPr>
            <a:r>
              <a:rPr lang="en-US" altLang="x-none"/>
              <a:t>Hymn 137</a:t>
            </a:r>
            <a:endParaRPr lang="en-US" dirty="0"/>
          </a:p>
        </p:txBody>
      </p:sp>
      <p:sp>
        <p:nvSpPr>
          <p:cNvPr id="9" name="Text Placeholder 8">
            <a:extLst>
              <a:ext uri="{FF2B5EF4-FFF2-40B4-BE49-F238E27FC236}">
                <a16:creationId xmlns:a16="http://schemas.microsoft.com/office/drawing/2014/main" id="{6F997F78-E459-4CC4-ADE7-62987FDBC13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0834" name="Title 1">
            <a:extLst>
              <a:ext uri="{FF2B5EF4-FFF2-40B4-BE49-F238E27FC236}">
                <a16:creationId xmlns:a16="http://schemas.microsoft.com/office/drawing/2014/main" id="{24DCCC9A-43E8-493B-8B4E-64B3EEB01FDD}"/>
              </a:ext>
            </a:extLst>
          </p:cNvPr>
          <p:cNvSpPr>
            <a:spLocks noGrp="1"/>
          </p:cNvSpPr>
          <p:nvPr>
            <p:ph type="ctrTitle"/>
          </p:nvPr>
        </p:nvSpPr>
        <p:spPr>
          <a:xfrm>
            <a:off x="76200" y="1514475"/>
            <a:ext cx="12039600" cy="4352925"/>
          </a:xfrm>
        </p:spPr>
        <p:txBody>
          <a:bodyPr/>
          <a:lstStyle/>
          <a:p>
            <a:r>
              <a:rPr lang="en-US" altLang="en-US"/>
              <a:t>Praise, my soul, </a:t>
            </a:r>
            <a:br>
              <a:rPr lang="en-US" altLang="en-US"/>
            </a:br>
            <a:r>
              <a:rPr lang="en-US" altLang="en-US"/>
              <a:t>the King of heaven, </a:t>
            </a:r>
            <a:br>
              <a:rPr lang="en-US" altLang="en-US"/>
            </a:br>
            <a:r>
              <a:rPr lang="en-US" altLang="en-US"/>
              <a:t>to His feet </a:t>
            </a:r>
            <a:br>
              <a:rPr lang="en-US" altLang="en-US"/>
            </a:br>
            <a:r>
              <a:rPr lang="en-US" altLang="en-US"/>
              <a:t>thy tribute bring; </a:t>
            </a:r>
          </a:p>
        </p:txBody>
      </p:sp>
      <p:sp>
        <p:nvSpPr>
          <p:cNvPr id="3" name="Text Placeholder 2">
            <a:extLst>
              <a:ext uri="{FF2B5EF4-FFF2-40B4-BE49-F238E27FC236}">
                <a16:creationId xmlns:a16="http://schemas.microsoft.com/office/drawing/2014/main" id="{9565E0FA-B283-4680-BD0A-3A71F4D1638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1858" name="Title 1">
            <a:extLst>
              <a:ext uri="{FF2B5EF4-FFF2-40B4-BE49-F238E27FC236}">
                <a16:creationId xmlns:a16="http://schemas.microsoft.com/office/drawing/2014/main" id="{B1F3B53D-759F-4895-8418-75461D506C2F}"/>
              </a:ext>
            </a:extLst>
          </p:cNvPr>
          <p:cNvSpPr>
            <a:spLocks noGrp="1"/>
          </p:cNvSpPr>
          <p:nvPr>
            <p:ph type="ctrTitle"/>
          </p:nvPr>
        </p:nvSpPr>
        <p:spPr>
          <a:xfrm>
            <a:off x="76200" y="1514475"/>
            <a:ext cx="12039600" cy="4352925"/>
          </a:xfrm>
        </p:spPr>
        <p:txBody>
          <a:bodyPr/>
          <a:lstStyle/>
          <a:p>
            <a:r>
              <a:rPr lang="en-US" altLang="en-US"/>
              <a:t>Ransomed, healed, </a:t>
            </a:r>
            <a:br>
              <a:rPr lang="en-US" altLang="en-US"/>
            </a:br>
            <a:r>
              <a:rPr lang="en-US" altLang="en-US"/>
              <a:t>restored, forgiven, </a:t>
            </a:r>
            <a:br>
              <a:rPr lang="en-US" altLang="en-US"/>
            </a:br>
            <a:r>
              <a:rPr lang="en-US" altLang="en-US"/>
              <a:t>who like thee </a:t>
            </a:r>
            <a:br>
              <a:rPr lang="en-US" altLang="en-US"/>
            </a:br>
            <a:r>
              <a:rPr lang="en-US" altLang="en-US"/>
              <a:t>His praise should sing? </a:t>
            </a:r>
          </a:p>
        </p:txBody>
      </p:sp>
      <p:sp>
        <p:nvSpPr>
          <p:cNvPr id="6" name="Text Placeholder 5">
            <a:extLst>
              <a:ext uri="{FF2B5EF4-FFF2-40B4-BE49-F238E27FC236}">
                <a16:creationId xmlns:a16="http://schemas.microsoft.com/office/drawing/2014/main" id="{30A3BAC8-8342-4B52-8A16-85401D16E1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2882" name="Title 1">
            <a:extLst>
              <a:ext uri="{FF2B5EF4-FFF2-40B4-BE49-F238E27FC236}">
                <a16:creationId xmlns:a16="http://schemas.microsoft.com/office/drawing/2014/main" id="{F35B1F59-3ED6-42B6-BF96-118B6A333B42}"/>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Praise the everlasting King!</a:t>
            </a:r>
          </a:p>
        </p:txBody>
      </p:sp>
      <p:sp>
        <p:nvSpPr>
          <p:cNvPr id="6" name="Text Placeholder 5">
            <a:extLst>
              <a:ext uri="{FF2B5EF4-FFF2-40B4-BE49-F238E27FC236}">
                <a16:creationId xmlns:a16="http://schemas.microsoft.com/office/drawing/2014/main" id="{EA2E36D1-40D5-45E8-8139-8CF79956EB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3906" name="Title 1">
            <a:extLst>
              <a:ext uri="{FF2B5EF4-FFF2-40B4-BE49-F238E27FC236}">
                <a16:creationId xmlns:a16="http://schemas.microsoft.com/office/drawing/2014/main" id="{35B1010A-2A0B-41EC-91AB-6D797D2AAC73}"/>
              </a:ext>
            </a:extLst>
          </p:cNvPr>
          <p:cNvSpPr>
            <a:spLocks noGrp="1"/>
          </p:cNvSpPr>
          <p:nvPr>
            <p:ph type="ctrTitle"/>
          </p:nvPr>
        </p:nvSpPr>
        <p:spPr>
          <a:xfrm>
            <a:off x="76200" y="1514475"/>
            <a:ext cx="12039600" cy="4352925"/>
          </a:xfrm>
        </p:spPr>
        <p:txBody>
          <a:bodyPr/>
          <a:lstStyle/>
          <a:p>
            <a:r>
              <a:rPr lang="en-US" altLang="en-US"/>
              <a:t>Praise Him for His </a:t>
            </a:r>
            <a:br>
              <a:rPr lang="en-US" altLang="en-US"/>
            </a:br>
            <a:r>
              <a:rPr lang="en-US" altLang="en-US"/>
              <a:t>grace and favor </a:t>
            </a:r>
            <a:br>
              <a:rPr lang="en-US" altLang="en-US"/>
            </a:br>
            <a:r>
              <a:rPr lang="en-US" altLang="en-US"/>
              <a:t>to our fathers in distress; </a:t>
            </a:r>
          </a:p>
        </p:txBody>
      </p:sp>
      <p:sp>
        <p:nvSpPr>
          <p:cNvPr id="3" name="Text Placeholder 2">
            <a:extLst>
              <a:ext uri="{FF2B5EF4-FFF2-40B4-BE49-F238E27FC236}">
                <a16:creationId xmlns:a16="http://schemas.microsoft.com/office/drawing/2014/main" id="{647E2489-7FE4-41E4-A607-30C69F68622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4930" name="Title 1">
            <a:extLst>
              <a:ext uri="{FF2B5EF4-FFF2-40B4-BE49-F238E27FC236}">
                <a16:creationId xmlns:a16="http://schemas.microsoft.com/office/drawing/2014/main" id="{93062444-D8C2-41B6-8DB5-1CC6B4FA3B86}"/>
              </a:ext>
            </a:extLst>
          </p:cNvPr>
          <p:cNvSpPr>
            <a:spLocks noGrp="1"/>
          </p:cNvSpPr>
          <p:nvPr>
            <p:ph type="ctrTitle"/>
          </p:nvPr>
        </p:nvSpPr>
        <p:spPr>
          <a:xfrm>
            <a:off x="76200" y="1514475"/>
            <a:ext cx="12039600" cy="4352925"/>
          </a:xfrm>
        </p:spPr>
        <p:txBody>
          <a:bodyPr/>
          <a:lstStyle/>
          <a:p>
            <a:r>
              <a:rPr lang="en-US" altLang="en-US"/>
              <a:t>Praise Him, </a:t>
            </a:r>
            <a:br>
              <a:rPr lang="en-US" altLang="en-US"/>
            </a:br>
            <a:r>
              <a:rPr lang="en-US" altLang="en-US"/>
              <a:t>still the same forever, </a:t>
            </a:r>
            <a:br>
              <a:rPr lang="en-US" altLang="en-US"/>
            </a:br>
            <a:r>
              <a:rPr lang="en-US" altLang="en-US"/>
              <a:t>slow to chide, </a:t>
            </a:r>
            <a:br>
              <a:rPr lang="en-US" altLang="en-US"/>
            </a:br>
            <a:r>
              <a:rPr lang="en-US" altLang="en-US"/>
              <a:t>and swift to bless; </a:t>
            </a:r>
          </a:p>
        </p:txBody>
      </p:sp>
      <p:sp>
        <p:nvSpPr>
          <p:cNvPr id="6" name="Text Placeholder 5">
            <a:extLst>
              <a:ext uri="{FF2B5EF4-FFF2-40B4-BE49-F238E27FC236}">
                <a16:creationId xmlns:a16="http://schemas.microsoft.com/office/drawing/2014/main" id="{C2713BCA-8E9A-4DEE-811A-A87F0F94F7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5954" name="Title 1">
            <a:extLst>
              <a:ext uri="{FF2B5EF4-FFF2-40B4-BE49-F238E27FC236}">
                <a16:creationId xmlns:a16="http://schemas.microsoft.com/office/drawing/2014/main" id="{E80C66C7-F920-4239-BEFC-3A8727F5DAE5}"/>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Glorious in His faithfulness!</a:t>
            </a:r>
          </a:p>
        </p:txBody>
      </p:sp>
      <p:sp>
        <p:nvSpPr>
          <p:cNvPr id="6" name="Text Placeholder 5">
            <a:extLst>
              <a:ext uri="{FF2B5EF4-FFF2-40B4-BE49-F238E27FC236}">
                <a16:creationId xmlns:a16="http://schemas.microsoft.com/office/drawing/2014/main" id="{42C4E4AD-D82E-4932-9D1E-47281523D8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6978" name="Title 1">
            <a:extLst>
              <a:ext uri="{FF2B5EF4-FFF2-40B4-BE49-F238E27FC236}">
                <a16:creationId xmlns:a16="http://schemas.microsoft.com/office/drawing/2014/main" id="{0ED0786B-94C1-402C-B95A-31615EF54AA8}"/>
              </a:ext>
            </a:extLst>
          </p:cNvPr>
          <p:cNvSpPr>
            <a:spLocks noGrp="1"/>
          </p:cNvSpPr>
          <p:nvPr>
            <p:ph type="ctrTitle"/>
          </p:nvPr>
        </p:nvSpPr>
        <p:spPr>
          <a:xfrm>
            <a:off x="76200" y="1514475"/>
            <a:ext cx="12039600" cy="4352925"/>
          </a:xfrm>
        </p:spPr>
        <p:txBody>
          <a:bodyPr/>
          <a:lstStyle/>
          <a:p>
            <a:r>
              <a:rPr lang="en-US" altLang="en-US"/>
              <a:t>Fatherlike, He tends </a:t>
            </a:r>
            <a:br>
              <a:rPr lang="en-US" altLang="en-US"/>
            </a:br>
            <a:r>
              <a:rPr lang="en-US" altLang="en-US"/>
              <a:t>and spares us; </a:t>
            </a:r>
            <a:br>
              <a:rPr lang="en-US" altLang="en-US"/>
            </a:br>
            <a:r>
              <a:rPr lang="en-US" altLang="en-US"/>
              <a:t>well our feeble frame </a:t>
            </a:r>
            <a:br>
              <a:rPr lang="en-US" altLang="en-US"/>
            </a:br>
            <a:r>
              <a:rPr lang="en-US" altLang="en-US"/>
              <a:t>He knows; </a:t>
            </a:r>
          </a:p>
        </p:txBody>
      </p:sp>
      <p:sp>
        <p:nvSpPr>
          <p:cNvPr id="3" name="Text Placeholder 2">
            <a:extLst>
              <a:ext uri="{FF2B5EF4-FFF2-40B4-BE49-F238E27FC236}">
                <a16:creationId xmlns:a16="http://schemas.microsoft.com/office/drawing/2014/main" id="{E4E4C253-6411-4958-8B71-382E5AC0942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02" name="Title 1">
            <a:extLst>
              <a:ext uri="{FF2B5EF4-FFF2-40B4-BE49-F238E27FC236}">
                <a16:creationId xmlns:a16="http://schemas.microsoft.com/office/drawing/2014/main" id="{C76A3546-D92A-4FEB-AE68-7173F0680B74}"/>
              </a:ext>
            </a:extLst>
          </p:cNvPr>
          <p:cNvSpPr>
            <a:spLocks noGrp="1"/>
          </p:cNvSpPr>
          <p:nvPr>
            <p:ph type="ctrTitle"/>
          </p:nvPr>
        </p:nvSpPr>
        <p:spPr>
          <a:xfrm>
            <a:off x="76200" y="1514475"/>
            <a:ext cx="12039600" cy="4352925"/>
          </a:xfrm>
        </p:spPr>
        <p:txBody>
          <a:bodyPr/>
          <a:lstStyle/>
          <a:p>
            <a:r>
              <a:rPr lang="en-US" altLang="en-US"/>
              <a:t>In His hands </a:t>
            </a:r>
            <a:br>
              <a:rPr lang="en-US" altLang="en-US"/>
            </a:br>
            <a:r>
              <a:rPr lang="en-US" altLang="en-US"/>
              <a:t>He gently bears us, </a:t>
            </a:r>
            <a:br>
              <a:rPr lang="en-US" altLang="en-US"/>
            </a:br>
            <a:r>
              <a:rPr lang="en-US" altLang="en-US"/>
              <a:t>rescues us from all our foes; </a:t>
            </a:r>
          </a:p>
        </p:txBody>
      </p:sp>
      <p:sp>
        <p:nvSpPr>
          <p:cNvPr id="6" name="Text Placeholder 5">
            <a:extLst>
              <a:ext uri="{FF2B5EF4-FFF2-40B4-BE49-F238E27FC236}">
                <a16:creationId xmlns:a16="http://schemas.microsoft.com/office/drawing/2014/main" id="{59BC5043-EC7E-489C-B2B4-4A99968D21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Title 1">
            <a:extLst>
              <a:ext uri="{FF2B5EF4-FFF2-40B4-BE49-F238E27FC236}">
                <a16:creationId xmlns:a16="http://schemas.microsoft.com/office/drawing/2014/main" id="{1166131F-0893-44A6-BEDA-08AD43B4A006}"/>
              </a:ext>
            </a:extLst>
          </p:cNvPr>
          <p:cNvSpPr>
            <a:spLocks noGrp="1"/>
          </p:cNvSpPr>
          <p:nvPr>
            <p:ph type="ctrTitle"/>
          </p:nvPr>
        </p:nvSpPr>
        <p:spPr>
          <a:xfrm>
            <a:off x="76200" y="1514475"/>
            <a:ext cx="12039600" cy="4352925"/>
          </a:xfrm>
        </p:spPr>
        <p:txBody>
          <a:bodyPr/>
          <a:lstStyle/>
          <a:p>
            <a:r>
              <a:rPr lang="en-US" altLang="en-US"/>
              <a:t>In pastures green; </a:t>
            </a:r>
            <a:br>
              <a:rPr lang="en-US" altLang="en-US"/>
            </a:br>
            <a:r>
              <a:rPr lang="en-US" altLang="en-US"/>
              <a:t>He leadeth me </a:t>
            </a:r>
            <a:br>
              <a:rPr lang="en-US" altLang="en-US"/>
            </a:br>
            <a:r>
              <a:rPr lang="en-US" altLang="en-US"/>
              <a:t>the quiet waters by.</a:t>
            </a:r>
          </a:p>
        </p:txBody>
      </p:sp>
      <p:sp>
        <p:nvSpPr>
          <p:cNvPr id="6" name="Text Placeholder 5">
            <a:extLst>
              <a:ext uri="{FF2B5EF4-FFF2-40B4-BE49-F238E27FC236}">
                <a16:creationId xmlns:a16="http://schemas.microsoft.com/office/drawing/2014/main" id="{F406E118-7582-408A-A3A0-636F88666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026" name="Title 1">
            <a:extLst>
              <a:ext uri="{FF2B5EF4-FFF2-40B4-BE49-F238E27FC236}">
                <a16:creationId xmlns:a16="http://schemas.microsoft.com/office/drawing/2014/main" id="{9CB08E60-560D-48C3-9856-9C21C6207BFE}"/>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Widely as His mercy flows!</a:t>
            </a:r>
          </a:p>
        </p:txBody>
      </p:sp>
      <p:sp>
        <p:nvSpPr>
          <p:cNvPr id="6" name="Text Placeholder 5">
            <a:extLst>
              <a:ext uri="{FF2B5EF4-FFF2-40B4-BE49-F238E27FC236}">
                <a16:creationId xmlns:a16="http://schemas.microsoft.com/office/drawing/2014/main" id="{59837696-D50E-4FE9-BFFA-72EA05B759F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050" name="Title 1">
            <a:extLst>
              <a:ext uri="{FF2B5EF4-FFF2-40B4-BE49-F238E27FC236}">
                <a16:creationId xmlns:a16="http://schemas.microsoft.com/office/drawing/2014/main" id="{7D2F0DD7-43F7-4620-90F3-F39010285126}"/>
              </a:ext>
            </a:extLst>
          </p:cNvPr>
          <p:cNvSpPr>
            <a:spLocks noGrp="1"/>
          </p:cNvSpPr>
          <p:nvPr>
            <p:ph type="ctrTitle"/>
          </p:nvPr>
        </p:nvSpPr>
        <p:spPr>
          <a:xfrm>
            <a:off x="76200" y="1514475"/>
            <a:ext cx="12039600" cy="4352925"/>
          </a:xfrm>
        </p:spPr>
        <p:txBody>
          <a:bodyPr/>
          <a:lstStyle/>
          <a:p>
            <a:r>
              <a:rPr lang="en-US" altLang="en-US"/>
              <a:t>Frail as summer’s flow’r </a:t>
            </a:r>
            <a:br>
              <a:rPr lang="en-US" altLang="en-US"/>
            </a:br>
            <a:r>
              <a:rPr lang="en-US" altLang="en-US"/>
              <a:t>we flourish; </a:t>
            </a:r>
            <a:br>
              <a:rPr lang="en-US" altLang="en-US"/>
            </a:br>
            <a:r>
              <a:rPr lang="en-US" altLang="en-US"/>
              <a:t>blows the wind and it is gone; </a:t>
            </a:r>
          </a:p>
        </p:txBody>
      </p:sp>
      <p:sp>
        <p:nvSpPr>
          <p:cNvPr id="3" name="Text Placeholder 2">
            <a:extLst>
              <a:ext uri="{FF2B5EF4-FFF2-40B4-BE49-F238E27FC236}">
                <a16:creationId xmlns:a16="http://schemas.microsoft.com/office/drawing/2014/main" id="{6D23DD1A-93A0-4EA0-8401-16BAFC7D1DC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074" name="Title 1">
            <a:extLst>
              <a:ext uri="{FF2B5EF4-FFF2-40B4-BE49-F238E27FC236}">
                <a16:creationId xmlns:a16="http://schemas.microsoft.com/office/drawing/2014/main" id="{A7F27F8F-8899-4B60-A171-7A780D73D068}"/>
              </a:ext>
            </a:extLst>
          </p:cNvPr>
          <p:cNvSpPr>
            <a:spLocks noGrp="1"/>
          </p:cNvSpPr>
          <p:nvPr>
            <p:ph type="ctrTitle"/>
          </p:nvPr>
        </p:nvSpPr>
        <p:spPr>
          <a:xfrm>
            <a:off x="76200" y="1514475"/>
            <a:ext cx="12039600" cy="4352925"/>
          </a:xfrm>
        </p:spPr>
        <p:txBody>
          <a:bodyPr/>
          <a:lstStyle/>
          <a:p>
            <a:r>
              <a:rPr lang="en-US" altLang="en-US"/>
              <a:t>But, while mortals </a:t>
            </a:r>
            <a:br>
              <a:rPr lang="en-US" altLang="en-US"/>
            </a:br>
            <a:r>
              <a:rPr lang="en-US" altLang="en-US"/>
              <a:t>rise and perish, </a:t>
            </a:r>
            <a:br>
              <a:rPr lang="en-US" altLang="en-US"/>
            </a:br>
            <a:r>
              <a:rPr lang="en-US" altLang="en-US"/>
              <a:t>God endures unchanging on; </a:t>
            </a:r>
          </a:p>
        </p:txBody>
      </p:sp>
      <p:sp>
        <p:nvSpPr>
          <p:cNvPr id="6" name="Text Placeholder 5">
            <a:extLst>
              <a:ext uri="{FF2B5EF4-FFF2-40B4-BE49-F238E27FC236}">
                <a16:creationId xmlns:a16="http://schemas.microsoft.com/office/drawing/2014/main" id="{FDB309B4-19C8-4C30-9037-AE2684E055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098" name="Title 1">
            <a:extLst>
              <a:ext uri="{FF2B5EF4-FFF2-40B4-BE49-F238E27FC236}">
                <a16:creationId xmlns:a16="http://schemas.microsoft.com/office/drawing/2014/main" id="{9CEEF6B8-4743-451F-87CC-42A24A2A6147}"/>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Praise the high Eternal One!</a:t>
            </a:r>
          </a:p>
        </p:txBody>
      </p:sp>
      <p:sp>
        <p:nvSpPr>
          <p:cNvPr id="6" name="Text Placeholder 5">
            <a:extLst>
              <a:ext uri="{FF2B5EF4-FFF2-40B4-BE49-F238E27FC236}">
                <a16:creationId xmlns:a16="http://schemas.microsoft.com/office/drawing/2014/main" id="{4CFA68DD-CDA1-4139-BF82-0F49796BCD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3906" name="Title 1">
            <a:extLst>
              <a:ext uri="{FF2B5EF4-FFF2-40B4-BE49-F238E27FC236}">
                <a16:creationId xmlns:a16="http://schemas.microsoft.com/office/drawing/2014/main" id="{DC46A938-2893-468E-B7C7-6D76097C893F}"/>
              </a:ext>
            </a:extLst>
          </p:cNvPr>
          <p:cNvSpPr>
            <a:spLocks noGrp="1"/>
          </p:cNvSpPr>
          <p:nvPr>
            <p:ph type="ctrTitle"/>
          </p:nvPr>
        </p:nvSpPr>
        <p:spPr>
          <a:xfrm>
            <a:off x="914400" y="1895475"/>
            <a:ext cx="10363200" cy="3362325"/>
          </a:xfrm>
        </p:spPr>
        <p:txBody>
          <a:bodyPr/>
          <a:lstStyle/>
          <a:p>
            <a:pPr>
              <a:defRPr/>
            </a:pPr>
            <a:r>
              <a:rPr lang="en-US" altLang="x-none"/>
              <a:t>Praise Ye the Lord, </a:t>
            </a:r>
            <a:br>
              <a:rPr lang="en-US" altLang="x-none"/>
            </a:br>
            <a:r>
              <a:rPr lang="en-US" altLang="x-none"/>
              <a:t>the Almighty</a:t>
            </a:r>
            <a:endParaRPr lang="en-US" altLang="x-none" dirty="0"/>
          </a:p>
        </p:txBody>
      </p:sp>
      <p:sp>
        <p:nvSpPr>
          <p:cNvPr id="3" name="Text Placeholder 2">
            <a:extLst>
              <a:ext uri="{FF2B5EF4-FFF2-40B4-BE49-F238E27FC236}">
                <a16:creationId xmlns:a16="http://schemas.microsoft.com/office/drawing/2014/main" id="{0EFEDC27-503A-45A6-B98E-BF2670A70987}"/>
              </a:ext>
            </a:extLst>
          </p:cNvPr>
          <p:cNvSpPr>
            <a:spLocks noGrp="1"/>
          </p:cNvSpPr>
          <p:nvPr>
            <p:ph type="body" sz="quarter" idx="10"/>
          </p:nvPr>
        </p:nvSpPr>
        <p:spPr>
          <a:xfrm>
            <a:off x="914400" y="692150"/>
            <a:ext cx="10363200" cy="831850"/>
          </a:xfrm>
        </p:spPr>
        <p:txBody>
          <a:bodyPr/>
          <a:lstStyle/>
          <a:p>
            <a:pPr>
              <a:defRPr/>
            </a:pPr>
            <a:r>
              <a:rPr lang="en-US" altLang="x-none"/>
              <a:t>Hymn 138</a:t>
            </a:r>
            <a:endParaRPr lang="en-US" dirty="0"/>
          </a:p>
        </p:txBody>
      </p:sp>
      <p:sp>
        <p:nvSpPr>
          <p:cNvPr id="9" name="Text Placeholder 8">
            <a:extLst>
              <a:ext uri="{FF2B5EF4-FFF2-40B4-BE49-F238E27FC236}">
                <a16:creationId xmlns:a16="http://schemas.microsoft.com/office/drawing/2014/main" id="{7F6DBC7E-BD4E-4B58-A1A1-E316292C553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5170" name="Title 1">
            <a:extLst>
              <a:ext uri="{FF2B5EF4-FFF2-40B4-BE49-F238E27FC236}">
                <a16:creationId xmlns:a16="http://schemas.microsoft.com/office/drawing/2014/main" id="{498A093D-B56F-45DB-86A7-AD3A1BA09E51}"/>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the Almighty, </a:t>
            </a:r>
            <a:br>
              <a:rPr lang="en-US" altLang="en-US"/>
            </a:br>
            <a:r>
              <a:rPr lang="en-US" altLang="en-US"/>
              <a:t>the King of creation! </a:t>
            </a:r>
          </a:p>
        </p:txBody>
      </p:sp>
      <p:sp>
        <p:nvSpPr>
          <p:cNvPr id="3" name="Text Placeholder 2">
            <a:extLst>
              <a:ext uri="{FF2B5EF4-FFF2-40B4-BE49-F238E27FC236}">
                <a16:creationId xmlns:a16="http://schemas.microsoft.com/office/drawing/2014/main" id="{44DF1844-75ED-49D9-8411-4F7459AA9EA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6194" name="Title 1">
            <a:extLst>
              <a:ext uri="{FF2B5EF4-FFF2-40B4-BE49-F238E27FC236}">
                <a16:creationId xmlns:a16="http://schemas.microsoft.com/office/drawing/2014/main" id="{C367B9CA-E359-4739-A782-611EB3D75F43}"/>
              </a:ext>
            </a:extLst>
          </p:cNvPr>
          <p:cNvSpPr>
            <a:spLocks noGrp="1"/>
          </p:cNvSpPr>
          <p:nvPr>
            <p:ph type="ctrTitle"/>
          </p:nvPr>
        </p:nvSpPr>
        <p:spPr>
          <a:xfrm>
            <a:off x="76200" y="1514475"/>
            <a:ext cx="12039600" cy="4352925"/>
          </a:xfrm>
        </p:spPr>
        <p:txBody>
          <a:bodyPr/>
          <a:lstStyle/>
          <a:p>
            <a:r>
              <a:rPr lang="en-US" altLang="en-US"/>
              <a:t>O my soul, praise Him, </a:t>
            </a:r>
            <a:br>
              <a:rPr lang="en-US" altLang="en-US"/>
            </a:br>
            <a:r>
              <a:rPr lang="en-US" altLang="en-US"/>
              <a:t>for He is thy health </a:t>
            </a:r>
            <a:br>
              <a:rPr lang="en-US" altLang="en-US"/>
            </a:br>
            <a:r>
              <a:rPr lang="en-US" altLang="en-US"/>
              <a:t>and salvation! </a:t>
            </a:r>
          </a:p>
        </p:txBody>
      </p:sp>
      <p:sp>
        <p:nvSpPr>
          <p:cNvPr id="6" name="Text Placeholder 5">
            <a:extLst>
              <a:ext uri="{FF2B5EF4-FFF2-40B4-BE49-F238E27FC236}">
                <a16:creationId xmlns:a16="http://schemas.microsoft.com/office/drawing/2014/main" id="{855CD570-3C26-4219-A00C-FB944C1B11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7218" name="Title 1">
            <a:extLst>
              <a:ext uri="{FF2B5EF4-FFF2-40B4-BE49-F238E27FC236}">
                <a16:creationId xmlns:a16="http://schemas.microsoft.com/office/drawing/2014/main" id="{79423660-59A0-449D-907A-EDD6027D3BC5}"/>
              </a:ext>
            </a:extLst>
          </p:cNvPr>
          <p:cNvSpPr>
            <a:spLocks noGrp="1"/>
          </p:cNvSpPr>
          <p:nvPr>
            <p:ph type="ctrTitle"/>
          </p:nvPr>
        </p:nvSpPr>
        <p:spPr>
          <a:xfrm>
            <a:off x="76200" y="1514475"/>
            <a:ext cx="12039600" cy="4352925"/>
          </a:xfrm>
        </p:spPr>
        <p:txBody>
          <a:bodyPr/>
          <a:lstStyle/>
          <a:p>
            <a:r>
              <a:rPr lang="en-US" altLang="en-US"/>
              <a:t>All ye who hear, </a:t>
            </a:r>
            <a:br>
              <a:rPr lang="en-US" altLang="en-US"/>
            </a:br>
            <a:r>
              <a:rPr lang="en-US" altLang="en-US"/>
              <a:t>now to His temple draw near; </a:t>
            </a:r>
          </a:p>
        </p:txBody>
      </p:sp>
      <p:sp>
        <p:nvSpPr>
          <p:cNvPr id="6" name="Text Placeholder 5">
            <a:extLst>
              <a:ext uri="{FF2B5EF4-FFF2-40B4-BE49-F238E27FC236}">
                <a16:creationId xmlns:a16="http://schemas.microsoft.com/office/drawing/2014/main" id="{4811DC3B-BDC8-40AA-A4F4-97379FE90A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42" name="Title 1">
            <a:extLst>
              <a:ext uri="{FF2B5EF4-FFF2-40B4-BE49-F238E27FC236}">
                <a16:creationId xmlns:a16="http://schemas.microsoft.com/office/drawing/2014/main" id="{19564006-8503-4A7B-9D58-B6083E3E3AE2}"/>
              </a:ext>
            </a:extLst>
          </p:cNvPr>
          <p:cNvSpPr>
            <a:spLocks noGrp="1"/>
          </p:cNvSpPr>
          <p:nvPr>
            <p:ph type="ctrTitle"/>
          </p:nvPr>
        </p:nvSpPr>
        <p:spPr>
          <a:xfrm>
            <a:off x="76200" y="1514475"/>
            <a:ext cx="12039600" cy="4352925"/>
          </a:xfrm>
        </p:spPr>
        <p:txBody>
          <a:bodyPr/>
          <a:lstStyle/>
          <a:p>
            <a:r>
              <a:rPr lang="en-US" altLang="en-US"/>
              <a:t>Join me in glad adoration! </a:t>
            </a:r>
          </a:p>
        </p:txBody>
      </p:sp>
      <p:sp>
        <p:nvSpPr>
          <p:cNvPr id="6" name="Text Placeholder 5">
            <a:extLst>
              <a:ext uri="{FF2B5EF4-FFF2-40B4-BE49-F238E27FC236}">
                <a16:creationId xmlns:a16="http://schemas.microsoft.com/office/drawing/2014/main" id="{FFB4F92C-BB1B-4C34-99E0-0F1BAB9C1E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0A3BC8C-0CDA-48CF-9FFC-5020E26D6C39}"/>
              </a:ext>
            </a:extLst>
          </p:cNvPr>
          <p:cNvSpPr>
            <a:spLocks noGrp="1"/>
          </p:cNvSpPr>
          <p:nvPr>
            <p:ph type="body" sz="quarter" idx="10"/>
          </p:nvPr>
        </p:nvSpPr>
        <p:spPr>
          <a:xfrm>
            <a:off x="914400" y="685800"/>
            <a:ext cx="10363200" cy="831850"/>
          </a:xfrm>
        </p:spPr>
        <p:txBody>
          <a:bodyPr/>
          <a:lstStyle/>
          <a:p>
            <a:pPr>
              <a:defRPr/>
            </a:pPr>
            <a:r>
              <a:rPr lang="en-US" altLang="x-none"/>
              <a:t>How to use this presentation</a:t>
            </a:r>
            <a:endParaRPr lang="en-US" dirty="0"/>
          </a:p>
        </p:txBody>
      </p:sp>
      <p:sp>
        <p:nvSpPr>
          <p:cNvPr id="9219" name="TextBox 6">
            <a:extLst>
              <a:ext uri="{FF2B5EF4-FFF2-40B4-BE49-F238E27FC236}">
                <a16:creationId xmlns:a16="http://schemas.microsoft.com/office/drawing/2014/main" id="{6E8AD49A-E3FB-4E90-B2D1-0B98F96A4A7B}"/>
              </a:ext>
            </a:extLst>
          </p:cNvPr>
          <p:cNvSpPr txBox="1">
            <a:spLocks noChangeArrowheads="1"/>
          </p:cNvSpPr>
          <p:nvPr/>
        </p:nvSpPr>
        <p:spPr bwMode="auto">
          <a:xfrm>
            <a:off x="1447800" y="2057400"/>
            <a:ext cx="92964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marL="0" indent="0">
              <a:lnSpc>
                <a:spcPts val="2800"/>
              </a:lnSpc>
              <a:spcAft>
                <a:spcPts val="1200"/>
              </a:spcAft>
              <a:defRPr/>
            </a:pPr>
            <a:r>
              <a:rPr lang="en-US" altLang="en-US" sz="2000" dirty="0">
                <a:latin typeface="Minion Pro" panose="02040503050306020203" pitchFamily="18" charset="0"/>
              </a:rPr>
              <a:t>To transition between hymns as smoothly as possible:</a:t>
            </a:r>
          </a:p>
          <a:p>
            <a:pPr marL="457200" indent="-457200">
              <a:lnSpc>
                <a:spcPts val="2800"/>
              </a:lnSpc>
              <a:spcAft>
                <a:spcPts val="1200"/>
              </a:spcAft>
              <a:buFontTx/>
              <a:buAutoNum type="arabicParenR"/>
              <a:defRPr/>
            </a:pPr>
            <a:r>
              <a:rPr lang="en-US" altLang="en-US" sz="2000" dirty="0">
                <a:latin typeface="Minion Pro" panose="02040503050306020203" pitchFamily="18" charset="0"/>
              </a:rPr>
              <a:t>Print out the index found on Slide 4.</a:t>
            </a:r>
          </a:p>
          <a:p>
            <a:pPr marL="457200" indent="-457200">
              <a:lnSpc>
                <a:spcPts val="2800"/>
              </a:lnSpc>
              <a:spcAft>
                <a:spcPts val="1200"/>
              </a:spcAft>
              <a:buFontTx/>
              <a:buAutoNum type="arabicParenR"/>
              <a:defRPr/>
            </a:pPr>
            <a:r>
              <a:rPr lang="en-US" altLang="en-US" sz="2000" dirty="0">
                <a:latin typeface="Minion Pro" panose="02040503050306020203" pitchFamily="18" charset="0"/>
              </a:rPr>
              <a:t>While presenting, type the hymn’s corresponding </a:t>
            </a:r>
            <a:r>
              <a:rPr lang="en-US" altLang="en-US" sz="2000" b="1" dirty="0">
                <a:latin typeface="Minion Pro" panose="02040503050306020203" pitchFamily="18" charset="0"/>
              </a:rPr>
              <a:t>slide number</a:t>
            </a:r>
            <a:r>
              <a:rPr lang="en-US" altLang="en-US" sz="2000" dirty="0">
                <a:latin typeface="Minion Pro" panose="02040503050306020203" pitchFamily="18" charset="0"/>
              </a:rPr>
              <a:t> and press “Enter”. </a:t>
            </a:r>
          </a:p>
          <a:p>
            <a:pPr marL="0" indent="0">
              <a:lnSpc>
                <a:spcPts val="2800"/>
              </a:lnSpc>
              <a:spcAft>
                <a:spcPts val="1200"/>
              </a:spcAft>
              <a:defRPr/>
            </a:pPr>
            <a:r>
              <a:rPr lang="en-US" altLang="en-US" sz="2000" b="1" dirty="0">
                <a:latin typeface="Minion Pro" panose="02040503050306020203" pitchFamily="18" charset="0"/>
              </a:rPr>
              <a:t>If you cannot print the index:</a:t>
            </a:r>
            <a:r>
              <a:rPr lang="en-US" altLang="en-US" sz="2000" dirty="0">
                <a:latin typeface="Minion Pro" panose="02040503050306020203" pitchFamily="18" charset="0"/>
              </a:rPr>
              <a:t> In Presentation Mode, press the “End” key to use the hymn selection menu. The assembly will find this screen distracting, so please use your projector’s “Blank” or “Mute” feature to hide the video feed during this step.</a:t>
            </a:r>
          </a:p>
          <a:p>
            <a:pPr marL="0" indent="0">
              <a:lnSpc>
                <a:spcPts val="2800"/>
              </a:lnSpc>
              <a:spcAft>
                <a:spcPts val="1200"/>
              </a:spcAft>
              <a:defRPr/>
            </a:pPr>
            <a:r>
              <a:rPr lang="en-US" altLang="en-US" sz="2000" dirty="0">
                <a:latin typeface="Minion Pro" panose="02040503050306020203" pitchFamily="18" charset="0"/>
              </a:rPr>
              <a:t>Aim to change slides on the downbeat after entering the last word onscreen, so that people have time to read the beginning of the next slide.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12C4A157-0942-4713-AC1D-4844617816B4}"/>
              </a:ext>
            </a:extLst>
          </p:cNvPr>
          <p:cNvSpPr>
            <a:spLocks noGrp="1"/>
          </p:cNvSpPr>
          <p:nvPr>
            <p:ph type="ctrTitle"/>
          </p:nvPr>
        </p:nvSpPr>
        <p:spPr>
          <a:xfrm>
            <a:off x="76200" y="1514475"/>
            <a:ext cx="12039600" cy="4352925"/>
          </a:xfrm>
        </p:spPr>
        <p:txBody>
          <a:bodyPr/>
          <a:lstStyle/>
          <a:p>
            <a:r>
              <a:rPr lang="en-US" altLang="en-US"/>
              <a:t>Oh, blessed is the man who </a:t>
            </a:r>
            <a:br>
              <a:rPr lang="en-US" altLang="en-US"/>
            </a:br>
            <a:r>
              <a:rPr lang="en-US" altLang="en-US"/>
              <a:t>does not walk in wicked ways; </a:t>
            </a:r>
          </a:p>
        </p:txBody>
      </p:sp>
      <p:sp>
        <p:nvSpPr>
          <p:cNvPr id="4" name="Text Placeholder 3">
            <a:extLst>
              <a:ext uri="{FF2B5EF4-FFF2-40B4-BE49-F238E27FC236}">
                <a16:creationId xmlns:a16="http://schemas.microsoft.com/office/drawing/2014/main" id="{2CCE83EE-810A-4484-9934-0B9DFC778BF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Title 1">
            <a:extLst>
              <a:ext uri="{FF2B5EF4-FFF2-40B4-BE49-F238E27FC236}">
                <a16:creationId xmlns:a16="http://schemas.microsoft.com/office/drawing/2014/main" id="{AE8091F4-8773-4E38-A299-6BE7DEB224C8}"/>
              </a:ext>
            </a:extLst>
          </p:cNvPr>
          <p:cNvSpPr>
            <a:spLocks noGrp="1"/>
          </p:cNvSpPr>
          <p:nvPr>
            <p:ph type="ctrTitle"/>
          </p:nvPr>
        </p:nvSpPr>
        <p:spPr>
          <a:xfrm>
            <a:off x="76200" y="1514475"/>
            <a:ext cx="12039600" cy="4352925"/>
          </a:xfrm>
        </p:spPr>
        <p:txBody>
          <a:bodyPr/>
          <a:lstStyle/>
          <a:p>
            <a:r>
              <a:rPr lang="en-US" altLang="en-US"/>
              <a:t>My soul He doth restore again, </a:t>
            </a:r>
            <a:br>
              <a:rPr lang="en-US" altLang="en-US"/>
            </a:br>
            <a:r>
              <a:rPr lang="en-US" altLang="en-US"/>
              <a:t>and me to walk doth make </a:t>
            </a:r>
          </a:p>
        </p:txBody>
      </p:sp>
      <p:sp>
        <p:nvSpPr>
          <p:cNvPr id="3" name="Text Placeholder 2">
            <a:extLst>
              <a:ext uri="{FF2B5EF4-FFF2-40B4-BE49-F238E27FC236}">
                <a16:creationId xmlns:a16="http://schemas.microsoft.com/office/drawing/2014/main" id="{891F4118-F6F0-48E5-B795-7F79D868364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9266" name="Title 1">
            <a:extLst>
              <a:ext uri="{FF2B5EF4-FFF2-40B4-BE49-F238E27FC236}">
                <a16:creationId xmlns:a16="http://schemas.microsoft.com/office/drawing/2014/main" id="{DFCA2AF6-E858-406F-9AD0-C276DE818537}"/>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who o’er all things </a:t>
            </a:r>
            <a:br>
              <a:rPr lang="en-US" altLang="en-US"/>
            </a:br>
            <a:r>
              <a:rPr lang="en-US" altLang="en-US"/>
              <a:t>so wondrously reigneth, </a:t>
            </a:r>
          </a:p>
        </p:txBody>
      </p:sp>
      <p:sp>
        <p:nvSpPr>
          <p:cNvPr id="3" name="Text Placeholder 2">
            <a:extLst>
              <a:ext uri="{FF2B5EF4-FFF2-40B4-BE49-F238E27FC236}">
                <a16:creationId xmlns:a16="http://schemas.microsoft.com/office/drawing/2014/main" id="{1FAE4260-9E95-412F-8495-D1234B382C8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0290" name="Title 1">
            <a:extLst>
              <a:ext uri="{FF2B5EF4-FFF2-40B4-BE49-F238E27FC236}">
                <a16:creationId xmlns:a16="http://schemas.microsoft.com/office/drawing/2014/main" id="{D7DBCABB-4120-41AA-905A-6953BCE3589F}"/>
              </a:ext>
            </a:extLst>
          </p:cNvPr>
          <p:cNvSpPr>
            <a:spLocks noGrp="1"/>
          </p:cNvSpPr>
          <p:nvPr>
            <p:ph type="ctrTitle"/>
          </p:nvPr>
        </p:nvSpPr>
        <p:spPr>
          <a:xfrm>
            <a:off x="76200" y="1514475"/>
            <a:ext cx="12039600" cy="4352925"/>
          </a:xfrm>
        </p:spPr>
        <p:txBody>
          <a:bodyPr/>
          <a:lstStyle/>
          <a:p>
            <a:r>
              <a:rPr lang="en-US" altLang="en-US"/>
              <a:t>Shelters thee under His wings, </a:t>
            </a:r>
            <a:br>
              <a:rPr lang="en-US" altLang="en-US"/>
            </a:br>
            <a:r>
              <a:rPr lang="en-US" altLang="en-US"/>
              <a:t>yea, so gently sustaineth! </a:t>
            </a:r>
          </a:p>
        </p:txBody>
      </p:sp>
      <p:sp>
        <p:nvSpPr>
          <p:cNvPr id="6" name="Text Placeholder 5">
            <a:extLst>
              <a:ext uri="{FF2B5EF4-FFF2-40B4-BE49-F238E27FC236}">
                <a16:creationId xmlns:a16="http://schemas.microsoft.com/office/drawing/2014/main" id="{1E8332DB-1485-415F-A64B-0EDB5B504FB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1314" name="Title 1">
            <a:extLst>
              <a:ext uri="{FF2B5EF4-FFF2-40B4-BE49-F238E27FC236}">
                <a16:creationId xmlns:a16="http://schemas.microsoft.com/office/drawing/2014/main" id="{DFEA1F3B-21BD-4279-8CB0-4F41019252F5}"/>
              </a:ext>
            </a:extLst>
          </p:cNvPr>
          <p:cNvSpPr>
            <a:spLocks noGrp="1"/>
          </p:cNvSpPr>
          <p:nvPr>
            <p:ph type="ctrTitle"/>
          </p:nvPr>
        </p:nvSpPr>
        <p:spPr>
          <a:xfrm>
            <a:off x="76200" y="1514475"/>
            <a:ext cx="12039600" cy="4352925"/>
          </a:xfrm>
        </p:spPr>
        <p:txBody>
          <a:bodyPr/>
          <a:lstStyle/>
          <a:p>
            <a:r>
              <a:rPr lang="en-US" altLang="en-US"/>
              <a:t>Hast thou not seen </a:t>
            </a:r>
            <a:br>
              <a:rPr lang="en-US" altLang="en-US"/>
            </a:br>
            <a:r>
              <a:rPr lang="en-US" altLang="en-US"/>
              <a:t>how thy desires e’er have been </a:t>
            </a:r>
          </a:p>
        </p:txBody>
      </p:sp>
      <p:sp>
        <p:nvSpPr>
          <p:cNvPr id="6" name="Text Placeholder 5">
            <a:extLst>
              <a:ext uri="{FF2B5EF4-FFF2-40B4-BE49-F238E27FC236}">
                <a16:creationId xmlns:a16="http://schemas.microsoft.com/office/drawing/2014/main" id="{4A25B189-5DAD-4713-A46F-C3A04D3392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2338" name="Title 1">
            <a:extLst>
              <a:ext uri="{FF2B5EF4-FFF2-40B4-BE49-F238E27FC236}">
                <a16:creationId xmlns:a16="http://schemas.microsoft.com/office/drawing/2014/main" id="{389AD447-8CCB-43B5-BEEB-BB7199C4ECEC}"/>
              </a:ext>
            </a:extLst>
          </p:cNvPr>
          <p:cNvSpPr>
            <a:spLocks noGrp="1"/>
          </p:cNvSpPr>
          <p:nvPr>
            <p:ph type="ctrTitle"/>
          </p:nvPr>
        </p:nvSpPr>
        <p:spPr>
          <a:xfrm>
            <a:off x="76200" y="1514475"/>
            <a:ext cx="12039600" cy="4352925"/>
          </a:xfrm>
        </p:spPr>
        <p:txBody>
          <a:bodyPr/>
          <a:lstStyle/>
          <a:p>
            <a:r>
              <a:rPr lang="en-US" altLang="en-US"/>
              <a:t>Granted in what He ordaineth?</a:t>
            </a:r>
          </a:p>
        </p:txBody>
      </p:sp>
      <p:sp>
        <p:nvSpPr>
          <p:cNvPr id="6" name="Text Placeholder 5">
            <a:extLst>
              <a:ext uri="{FF2B5EF4-FFF2-40B4-BE49-F238E27FC236}">
                <a16:creationId xmlns:a16="http://schemas.microsoft.com/office/drawing/2014/main" id="{D55AC08C-F9E7-4F4B-A57B-53B429E88E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3362" name="Title 1">
            <a:extLst>
              <a:ext uri="{FF2B5EF4-FFF2-40B4-BE49-F238E27FC236}">
                <a16:creationId xmlns:a16="http://schemas.microsoft.com/office/drawing/2014/main" id="{8EFF2DD7-3A1E-4202-9AAD-A1C5AE9E2B80}"/>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who with marvelous wisdom </a:t>
            </a:r>
            <a:br>
              <a:rPr lang="en-US" altLang="en-US"/>
            </a:br>
            <a:r>
              <a:rPr lang="en-US" altLang="en-US"/>
              <a:t>hath made thee! </a:t>
            </a:r>
          </a:p>
        </p:txBody>
      </p:sp>
      <p:sp>
        <p:nvSpPr>
          <p:cNvPr id="3" name="Text Placeholder 2">
            <a:extLst>
              <a:ext uri="{FF2B5EF4-FFF2-40B4-BE49-F238E27FC236}">
                <a16:creationId xmlns:a16="http://schemas.microsoft.com/office/drawing/2014/main" id="{6F0F0772-112B-4699-85AB-F4A9BF7AF0B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4386" name="Title 1">
            <a:extLst>
              <a:ext uri="{FF2B5EF4-FFF2-40B4-BE49-F238E27FC236}">
                <a16:creationId xmlns:a16="http://schemas.microsoft.com/office/drawing/2014/main" id="{95E20CD8-AC34-4854-9080-FCC0742ED885}"/>
              </a:ext>
            </a:extLst>
          </p:cNvPr>
          <p:cNvSpPr>
            <a:spLocks noGrp="1"/>
          </p:cNvSpPr>
          <p:nvPr>
            <p:ph type="ctrTitle"/>
          </p:nvPr>
        </p:nvSpPr>
        <p:spPr>
          <a:xfrm>
            <a:off x="76200" y="1514475"/>
            <a:ext cx="12039600" cy="4352925"/>
          </a:xfrm>
        </p:spPr>
        <p:txBody>
          <a:bodyPr/>
          <a:lstStyle/>
          <a:p>
            <a:r>
              <a:rPr lang="en-US" altLang="en-US"/>
              <a:t>Decked thee with health, </a:t>
            </a:r>
            <a:br>
              <a:rPr lang="en-US" altLang="en-US"/>
            </a:br>
            <a:r>
              <a:rPr lang="en-US" altLang="en-US"/>
              <a:t>and with loving hand </a:t>
            </a:r>
            <a:br>
              <a:rPr lang="en-US" altLang="en-US"/>
            </a:br>
            <a:r>
              <a:rPr lang="en-US" altLang="en-US"/>
              <a:t>guided and stayed thee; </a:t>
            </a:r>
          </a:p>
        </p:txBody>
      </p:sp>
      <p:sp>
        <p:nvSpPr>
          <p:cNvPr id="6" name="Text Placeholder 5">
            <a:extLst>
              <a:ext uri="{FF2B5EF4-FFF2-40B4-BE49-F238E27FC236}">
                <a16:creationId xmlns:a16="http://schemas.microsoft.com/office/drawing/2014/main" id="{57196068-8E8E-40D0-9812-6C2F8AA033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5410" name="Title 1">
            <a:extLst>
              <a:ext uri="{FF2B5EF4-FFF2-40B4-BE49-F238E27FC236}">
                <a16:creationId xmlns:a16="http://schemas.microsoft.com/office/drawing/2014/main" id="{8AF04903-8BBD-4A29-8A81-DA8AA1F92C54}"/>
              </a:ext>
            </a:extLst>
          </p:cNvPr>
          <p:cNvSpPr>
            <a:spLocks noGrp="1"/>
          </p:cNvSpPr>
          <p:nvPr>
            <p:ph type="ctrTitle"/>
          </p:nvPr>
        </p:nvSpPr>
        <p:spPr>
          <a:xfrm>
            <a:off x="76200" y="1514475"/>
            <a:ext cx="12039600" cy="4352925"/>
          </a:xfrm>
        </p:spPr>
        <p:txBody>
          <a:bodyPr/>
          <a:lstStyle/>
          <a:p>
            <a:r>
              <a:rPr lang="en-US" altLang="en-US"/>
              <a:t>How oft in grief </a:t>
            </a:r>
            <a:br>
              <a:rPr lang="en-US" altLang="en-US"/>
            </a:br>
            <a:r>
              <a:rPr lang="en-US" altLang="en-US"/>
              <a:t>hath not He </a:t>
            </a:r>
            <a:br>
              <a:rPr lang="en-US" altLang="en-US"/>
            </a:br>
            <a:r>
              <a:rPr lang="en-US" altLang="en-US"/>
              <a:t>brought thee relief, </a:t>
            </a:r>
          </a:p>
        </p:txBody>
      </p:sp>
      <p:sp>
        <p:nvSpPr>
          <p:cNvPr id="6" name="Text Placeholder 5">
            <a:extLst>
              <a:ext uri="{FF2B5EF4-FFF2-40B4-BE49-F238E27FC236}">
                <a16:creationId xmlns:a16="http://schemas.microsoft.com/office/drawing/2014/main" id="{71985C06-770E-493E-B091-A94E760BD0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6434" name="Title 1">
            <a:extLst>
              <a:ext uri="{FF2B5EF4-FFF2-40B4-BE49-F238E27FC236}">
                <a16:creationId xmlns:a16="http://schemas.microsoft.com/office/drawing/2014/main" id="{C6BCEF0F-04B8-47BF-AE47-9E6375B28D67}"/>
              </a:ext>
            </a:extLst>
          </p:cNvPr>
          <p:cNvSpPr>
            <a:spLocks noGrp="1"/>
          </p:cNvSpPr>
          <p:nvPr>
            <p:ph type="ctrTitle"/>
          </p:nvPr>
        </p:nvSpPr>
        <p:spPr>
          <a:xfrm>
            <a:off x="76200" y="1514475"/>
            <a:ext cx="12039600" cy="4352925"/>
          </a:xfrm>
        </p:spPr>
        <p:txBody>
          <a:bodyPr/>
          <a:lstStyle/>
          <a:p>
            <a:r>
              <a:rPr lang="en-US" altLang="en-US"/>
              <a:t>Spreading His wings </a:t>
            </a:r>
            <a:br>
              <a:rPr lang="en-US" altLang="en-US"/>
            </a:br>
            <a:r>
              <a:rPr lang="en-US" altLang="en-US"/>
              <a:t>for to shade thee? </a:t>
            </a:r>
          </a:p>
        </p:txBody>
      </p:sp>
      <p:sp>
        <p:nvSpPr>
          <p:cNvPr id="6" name="Text Placeholder 5">
            <a:extLst>
              <a:ext uri="{FF2B5EF4-FFF2-40B4-BE49-F238E27FC236}">
                <a16:creationId xmlns:a16="http://schemas.microsoft.com/office/drawing/2014/main" id="{7CFB52BB-90EB-468B-8E17-8BCF3E1A81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7458" name="Title 1">
            <a:extLst>
              <a:ext uri="{FF2B5EF4-FFF2-40B4-BE49-F238E27FC236}">
                <a16:creationId xmlns:a16="http://schemas.microsoft.com/office/drawing/2014/main" id="{6BB2DADD-17D8-4A88-B477-A5A23D930F84}"/>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O let all that is in me </a:t>
            </a:r>
            <a:br>
              <a:rPr lang="en-US" altLang="en-US"/>
            </a:br>
            <a:r>
              <a:rPr lang="en-US" altLang="en-US"/>
              <a:t>adore Him! </a:t>
            </a:r>
          </a:p>
        </p:txBody>
      </p:sp>
      <p:sp>
        <p:nvSpPr>
          <p:cNvPr id="3" name="Text Placeholder 2">
            <a:extLst>
              <a:ext uri="{FF2B5EF4-FFF2-40B4-BE49-F238E27FC236}">
                <a16:creationId xmlns:a16="http://schemas.microsoft.com/office/drawing/2014/main" id="{626E536E-3F25-494F-8C64-03BBCBEE9E9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482" name="Title 1">
            <a:extLst>
              <a:ext uri="{FF2B5EF4-FFF2-40B4-BE49-F238E27FC236}">
                <a16:creationId xmlns:a16="http://schemas.microsoft.com/office/drawing/2014/main" id="{5B7C2AA1-5A17-45C2-998B-C5A30941BCF9}"/>
              </a:ext>
            </a:extLst>
          </p:cNvPr>
          <p:cNvSpPr>
            <a:spLocks noGrp="1"/>
          </p:cNvSpPr>
          <p:nvPr>
            <p:ph type="ctrTitle"/>
          </p:nvPr>
        </p:nvSpPr>
        <p:spPr>
          <a:xfrm>
            <a:off x="76200" y="1514475"/>
            <a:ext cx="12039600" cy="4352925"/>
          </a:xfrm>
        </p:spPr>
        <p:txBody>
          <a:bodyPr/>
          <a:lstStyle/>
          <a:p>
            <a:r>
              <a:rPr lang="en-US" altLang="en-US"/>
              <a:t>All that hath life and breath, </a:t>
            </a:r>
            <a:br>
              <a:rPr lang="en-US" altLang="en-US"/>
            </a:br>
            <a:r>
              <a:rPr lang="en-US" altLang="en-US"/>
              <a:t>come now, with praises </a:t>
            </a:r>
            <a:br>
              <a:rPr lang="en-US" altLang="en-US"/>
            </a:br>
            <a:r>
              <a:rPr lang="en-US" altLang="en-US"/>
              <a:t>before Him! </a:t>
            </a:r>
          </a:p>
        </p:txBody>
      </p:sp>
      <p:sp>
        <p:nvSpPr>
          <p:cNvPr id="6" name="Text Placeholder 5">
            <a:extLst>
              <a:ext uri="{FF2B5EF4-FFF2-40B4-BE49-F238E27FC236}">
                <a16:creationId xmlns:a16="http://schemas.microsoft.com/office/drawing/2014/main" id="{15D5C336-15BD-4F28-9E04-78E7F8822A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Title 1">
            <a:extLst>
              <a:ext uri="{FF2B5EF4-FFF2-40B4-BE49-F238E27FC236}">
                <a16:creationId xmlns:a16="http://schemas.microsoft.com/office/drawing/2014/main" id="{D627D310-8505-4DAB-B09C-773F46BFECFB}"/>
              </a:ext>
            </a:extLst>
          </p:cNvPr>
          <p:cNvSpPr>
            <a:spLocks noGrp="1"/>
          </p:cNvSpPr>
          <p:nvPr>
            <p:ph type="ctrTitle"/>
          </p:nvPr>
        </p:nvSpPr>
        <p:spPr>
          <a:xfrm>
            <a:off x="76200" y="1514475"/>
            <a:ext cx="12039600" cy="4352925"/>
          </a:xfrm>
        </p:spPr>
        <p:txBody>
          <a:bodyPr/>
          <a:lstStyle/>
          <a:p>
            <a:r>
              <a:rPr lang="en-US" altLang="en-US"/>
              <a:t>Within the paths of </a:t>
            </a:r>
            <a:br>
              <a:rPr lang="en-US" altLang="en-US"/>
            </a:br>
            <a:r>
              <a:rPr lang="en-US" altLang="en-US"/>
              <a:t>righteousness, e’en </a:t>
            </a:r>
            <a:br>
              <a:rPr lang="en-US" altLang="en-US"/>
            </a:br>
            <a:r>
              <a:rPr lang="en-US" altLang="en-US"/>
              <a:t>for His own name’s sake.</a:t>
            </a:r>
          </a:p>
        </p:txBody>
      </p:sp>
      <p:sp>
        <p:nvSpPr>
          <p:cNvPr id="6" name="Text Placeholder 5">
            <a:extLst>
              <a:ext uri="{FF2B5EF4-FFF2-40B4-BE49-F238E27FC236}">
                <a16:creationId xmlns:a16="http://schemas.microsoft.com/office/drawing/2014/main" id="{B30BE072-3D7E-4CA4-A9BE-528313066B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9506" name="Title 1">
            <a:extLst>
              <a:ext uri="{FF2B5EF4-FFF2-40B4-BE49-F238E27FC236}">
                <a16:creationId xmlns:a16="http://schemas.microsoft.com/office/drawing/2014/main" id="{36DBF8BB-8EE9-433E-BE81-BA9588E20157}"/>
              </a:ext>
            </a:extLst>
          </p:cNvPr>
          <p:cNvSpPr>
            <a:spLocks noGrp="1"/>
          </p:cNvSpPr>
          <p:nvPr>
            <p:ph type="ctrTitle"/>
          </p:nvPr>
        </p:nvSpPr>
        <p:spPr>
          <a:xfrm>
            <a:off x="76200" y="1514475"/>
            <a:ext cx="12039600" cy="4352925"/>
          </a:xfrm>
        </p:spPr>
        <p:txBody>
          <a:bodyPr/>
          <a:lstStyle/>
          <a:p>
            <a:r>
              <a:rPr lang="en-US" altLang="en-US"/>
              <a:t>Let the Amen </a:t>
            </a:r>
            <a:br>
              <a:rPr lang="en-US" altLang="en-US"/>
            </a:br>
            <a:r>
              <a:rPr lang="en-US" altLang="en-US"/>
              <a:t>sound from His people again; </a:t>
            </a:r>
          </a:p>
        </p:txBody>
      </p:sp>
      <p:sp>
        <p:nvSpPr>
          <p:cNvPr id="6" name="Text Placeholder 5">
            <a:extLst>
              <a:ext uri="{FF2B5EF4-FFF2-40B4-BE49-F238E27FC236}">
                <a16:creationId xmlns:a16="http://schemas.microsoft.com/office/drawing/2014/main" id="{C52B46B1-167B-412F-9836-A135DF0D2C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0530" name="Title 1">
            <a:extLst>
              <a:ext uri="{FF2B5EF4-FFF2-40B4-BE49-F238E27FC236}">
                <a16:creationId xmlns:a16="http://schemas.microsoft.com/office/drawing/2014/main" id="{F76FEEAC-AFE9-4E94-AA2E-F439DE378387}"/>
              </a:ext>
            </a:extLst>
          </p:cNvPr>
          <p:cNvSpPr>
            <a:spLocks noGrp="1"/>
          </p:cNvSpPr>
          <p:nvPr>
            <p:ph type="ctrTitle"/>
          </p:nvPr>
        </p:nvSpPr>
        <p:spPr>
          <a:xfrm>
            <a:off x="76200" y="1514475"/>
            <a:ext cx="12039600" cy="4352925"/>
          </a:xfrm>
        </p:spPr>
        <p:txBody>
          <a:bodyPr/>
          <a:lstStyle/>
          <a:p>
            <a:r>
              <a:rPr lang="en-US" altLang="en-US"/>
              <a:t>Gladly for aye we adore Him.</a:t>
            </a:r>
          </a:p>
        </p:txBody>
      </p:sp>
      <p:sp>
        <p:nvSpPr>
          <p:cNvPr id="6" name="Text Placeholder 5">
            <a:extLst>
              <a:ext uri="{FF2B5EF4-FFF2-40B4-BE49-F238E27FC236}">
                <a16:creationId xmlns:a16="http://schemas.microsoft.com/office/drawing/2014/main" id="{0D0BA2E1-248F-443A-891B-0DD33AFE4B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2338" name="Title 1">
            <a:extLst>
              <a:ext uri="{FF2B5EF4-FFF2-40B4-BE49-F238E27FC236}">
                <a16:creationId xmlns:a16="http://schemas.microsoft.com/office/drawing/2014/main" id="{32628C81-9A58-4609-95C2-D364617B42D6}"/>
              </a:ext>
            </a:extLst>
          </p:cNvPr>
          <p:cNvSpPr>
            <a:spLocks noGrp="1"/>
          </p:cNvSpPr>
          <p:nvPr>
            <p:ph type="ctrTitle"/>
          </p:nvPr>
        </p:nvSpPr>
        <p:spPr>
          <a:xfrm>
            <a:off x="914400" y="1895475"/>
            <a:ext cx="10363200" cy="3362325"/>
          </a:xfrm>
        </p:spPr>
        <p:txBody>
          <a:bodyPr/>
          <a:lstStyle/>
          <a:p>
            <a:pPr>
              <a:defRPr/>
            </a:pPr>
            <a:r>
              <a:rPr lang="en-US" altLang="x-none"/>
              <a:t>Be Now My Vision</a:t>
            </a:r>
            <a:endParaRPr lang="en-US" altLang="x-none" dirty="0"/>
          </a:p>
        </p:txBody>
      </p:sp>
      <p:sp>
        <p:nvSpPr>
          <p:cNvPr id="3" name="Text Placeholder 2">
            <a:extLst>
              <a:ext uri="{FF2B5EF4-FFF2-40B4-BE49-F238E27FC236}">
                <a16:creationId xmlns:a16="http://schemas.microsoft.com/office/drawing/2014/main" id="{2B9E5212-6556-4D64-9201-0DC44A56AB8A}"/>
              </a:ext>
            </a:extLst>
          </p:cNvPr>
          <p:cNvSpPr>
            <a:spLocks noGrp="1"/>
          </p:cNvSpPr>
          <p:nvPr>
            <p:ph type="body" sz="quarter" idx="10"/>
          </p:nvPr>
        </p:nvSpPr>
        <p:spPr>
          <a:xfrm>
            <a:off x="914400" y="692150"/>
            <a:ext cx="10363200" cy="831850"/>
          </a:xfrm>
        </p:spPr>
        <p:txBody>
          <a:bodyPr/>
          <a:lstStyle/>
          <a:p>
            <a:pPr>
              <a:defRPr/>
            </a:pPr>
            <a:r>
              <a:rPr lang="en-US" altLang="x-none"/>
              <a:t>Hymn 139</a:t>
            </a:r>
            <a:endParaRPr lang="en-US" dirty="0"/>
          </a:p>
        </p:txBody>
      </p:sp>
      <p:sp>
        <p:nvSpPr>
          <p:cNvPr id="9" name="Text Placeholder 8">
            <a:extLst>
              <a:ext uri="{FF2B5EF4-FFF2-40B4-BE49-F238E27FC236}">
                <a16:creationId xmlns:a16="http://schemas.microsoft.com/office/drawing/2014/main" id="{1066FD2F-BC2F-4C45-8D76-CCD35038FAB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3602" name="Title 1">
            <a:extLst>
              <a:ext uri="{FF2B5EF4-FFF2-40B4-BE49-F238E27FC236}">
                <a16:creationId xmlns:a16="http://schemas.microsoft.com/office/drawing/2014/main" id="{419BD810-C3C0-4F55-B7D3-8B716ADE01A2}"/>
              </a:ext>
            </a:extLst>
          </p:cNvPr>
          <p:cNvSpPr>
            <a:spLocks noGrp="1"/>
          </p:cNvSpPr>
          <p:nvPr>
            <p:ph type="ctrTitle"/>
          </p:nvPr>
        </p:nvSpPr>
        <p:spPr>
          <a:xfrm>
            <a:off x="76200" y="1514475"/>
            <a:ext cx="12039600" cy="4352925"/>
          </a:xfrm>
        </p:spPr>
        <p:txBody>
          <a:bodyPr/>
          <a:lstStyle/>
          <a:p>
            <a:r>
              <a:rPr lang="en-US" altLang="en-US"/>
              <a:t>Be now my vision, </a:t>
            </a:r>
            <a:br>
              <a:rPr lang="en-US" altLang="en-US"/>
            </a:br>
            <a:r>
              <a:rPr lang="en-US" altLang="en-US"/>
              <a:t>O God of my heart; </a:t>
            </a:r>
          </a:p>
        </p:txBody>
      </p:sp>
      <p:sp>
        <p:nvSpPr>
          <p:cNvPr id="3" name="Text Placeholder 2">
            <a:extLst>
              <a:ext uri="{FF2B5EF4-FFF2-40B4-BE49-F238E27FC236}">
                <a16:creationId xmlns:a16="http://schemas.microsoft.com/office/drawing/2014/main" id="{833B8D86-204E-429C-A284-C0E198BE851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4626" name="Title 1">
            <a:extLst>
              <a:ext uri="{FF2B5EF4-FFF2-40B4-BE49-F238E27FC236}">
                <a16:creationId xmlns:a16="http://schemas.microsoft.com/office/drawing/2014/main" id="{F1CC9CAF-2B57-43A3-9FA2-41A6D49ED18E}"/>
              </a:ext>
            </a:extLst>
          </p:cNvPr>
          <p:cNvSpPr>
            <a:spLocks noGrp="1"/>
          </p:cNvSpPr>
          <p:nvPr>
            <p:ph type="ctrTitle"/>
          </p:nvPr>
        </p:nvSpPr>
        <p:spPr>
          <a:xfrm>
            <a:off x="76200" y="1514475"/>
            <a:ext cx="12039600" cy="4352925"/>
          </a:xfrm>
        </p:spPr>
        <p:txBody>
          <a:bodyPr/>
          <a:lstStyle/>
          <a:p>
            <a:r>
              <a:rPr lang="en-US" altLang="en-US"/>
              <a:t>Nothing surpasses </a:t>
            </a:r>
            <a:br>
              <a:rPr lang="en-US" altLang="en-US"/>
            </a:br>
            <a:r>
              <a:rPr lang="en-US" altLang="en-US"/>
              <a:t>the love You impart. </a:t>
            </a:r>
          </a:p>
        </p:txBody>
      </p:sp>
      <p:sp>
        <p:nvSpPr>
          <p:cNvPr id="6" name="Text Placeholder 5">
            <a:extLst>
              <a:ext uri="{FF2B5EF4-FFF2-40B4-BE49-F238E27FC236}">
                <a16:creationId xmlns:a16="http://schemas.microsoft.com/office/drawing/2014/main" id="{3874FC67-16C3-42D8-9A4D-39F327F295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5650" name="Title 1">
            <a:extLst>
              <a:ext uri="{FF2B5EF4-FFF2-40B4-BE49-F238E27FC236}">
                <a16:creationId xmlns:a16="http://schemas.microsoft.com/office/drawing/2014/main" id="{1AA0A225-6F0F-4229-9590-7A03B76F8C2D}"/>
              </a:ext>
            </a:extLst>
          </p:cNvPr>
          <p:cNvSpPr>
            <a:spLocks noGrp="1"/>
          </p:cNvSpPr>
          <p:nvPr>
            <p:ph type="ctrTitle"/>
          </p:nvPr>
        </p:nvSpPr>
        <p:spPr>
          <a:xfrm>
            <a:off x="76200" y="1514475"/>
            <a:ext cx="12039600" cy="4352925"/>
          </a:xfrm>
        </p:spPr>
        <p:txBody>
          <a:bodyPr/>
          <a:lstStyle/>
          <a:p>
            <a:r>
              <a:rPr lang="en-US" altLang="en-US"/>
              <a:t>You my best thought, </a:t>
            </a:r>
            <a:br>
              <a:rPr lang="en-US" altLang="en-US"/>
            </a:br>
            <a:r>
              <a:rPr lang="en-US" altLang="en-US"/>
              <a:t>by day or by night, </a:t>
            </a:r>
          </a:p>
        </p:txBody>
      </p:sp>
      <p:sp>
        <p:nvSpPr>
          <p:cNvPr id="6" name="Text Placeholder 5">
            <a:extLst>
              <a:ext uri="{FF2B5EF4-FFF2-40B4-BE49-F238E27FC236}">
                <a16:creationId xmlns:a16="http://schemas.microsoft.com/office/drawing/2014/main" id="{B605D543-FC68-45BD-ADDC-5D6D690939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674" name="Title 1">
            <a:extLst>
              <a:ext uri="{FF2B5EF4-FFF2-40B4-BE49-F238E27FC236}">
                <a16:creationId xmlns:a16="http://schemas.microsoft.com/office/drawing/2014/main" id="{B33EF80F-526C-4271-B307-249BDC85990D}"/>
              </a:ext>
            </a:extLst>
          </p:cNvPr>
          <p:cNvSpPr>
            <a:spLocks noGrp="1"/>
          </p:cNvSpPr>
          <p:nvPr>
            <p:ph type="ctrTitle"/>
          </p:nvPr>
        </p:nvSpPr>
        <p:spPr>
          <a:xfrm>
            <a:off x="76200" y="1514475"/>
            <a:ext cx="12039600" cy="4352925"/>
          </a:xfrm>
        </p:spPr>
        <p:txBody>
          <a:bodyPr/>
          <a:lstStyle/>
          <a:p>
            <a:r>
              <a:rPr lang="en-US" altLang="en-US"/>
              <a:t>Waking or sleeping, </a:t>
            </a:r>
            <a:br>
              <a:rPr lang="en-US" altLang="en-US"/>
            </a:br>
            <a:r>
              <a:rPr lang="en-US" altLang="en-US"/>
              <a:t>Your presence my light.</a:t>
            </a:r>
          </a:p>
        </p:txBody>
      </p:sp>
      <p:sp>
        <p:nvSpPr>
          <p:cNvPr id="6" name="Text Placeholder 5">
            <a:extLst>
              <a:ext uri="{FF2B5EF4-FFF2-40B4-BE49-F238E27FC236}">
                <a16:creationId xmlns:a16="http://schemas.microsoft.com/office/drawing/2014/main" id="{493CC840-AA3D-4BF0-A782-6C42A1E9AE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7698" name="Title 1">
            <a:extLst>
              <a:ext uri="{FF2B5EF4-FFF2-40B4-BE49-F238E27FC236}">
                <a16:creationId xmlns:a16="http://schemas.microsoft.com/office/drawing/2014/main" id="{C6ED4921-2DC0-45C3-8829-69805E5576FA}"/>
              </a:ext>
            </a:extLst>
          </p:cNvPr>
          <p:cNvSpPr>
            <a:spLocks noGrp="1"/>
          </p:cNvSpPr>
          <p:nvPr>
            <p:ph type="ctrTitle"/>
          </p:nvPr>
        </p:nvSpPr>
        <p:spPr>
          <a:xfrm>
            <a:off x="76200" y="1514475"/>
            <a:ext cx="12039600" cy="4352925"/>
          </a:xfrm>
        </p:spPr>
        <p:txBody>
          <a:bodyPr/>
          <a:lstStyle/>
          <a:p>
            <a:r>
              <a:rPr lang="en-US" altLang="en-US"/>
              <a:t>Be now my wisdom, </a:t>
            </a:r>
            <a:br>
              <a:rPr lang="en-US" altLang="en-US"/>
            </a:br>
            <a:r>
              <a:rPr lang="en-US" altLang="en-US"/>
              <a:t>and be my true word; </a:t>
            </a:r>
          </a:p>
        </p:txBody>
      </p:sp>
      <p:sp>
        <p:nvSpPr>
          <p:cNvPr id="3" name="Text Placeholder 2">
            <a:extLst>
              <a:ext uri="{FF2B5EF4-FFF2-40B4-BE49-F238E27FC236}">
                <a16:creationId xmlns:a16="http://schemas.microsoft.com/office/drawing/2014/main" id="{E88593BB-7B78-4FEF-9F73-826AABD3C66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22" name="Title 1">
            <a:extLst>
              <a:ext uri="{FF2B5EF4-FFF2-40B4-BE49-F238E27FC236}">
                <a16:creationId xmlns:a16="http://schemas.microsoft.com/office/drawing/2014/main" id="{D00769CC-3BD4-4B12-AB61-DFE8030CB873}"/>
              </a:ext>
            </a:extLst>
          </p:cNvPr>
          <p:cNvSpPr>
            <a:spLocks noGrp="1"/>
          </p:cNvSpPr>
          <p:nvPr>
            <p:ph type="ctrTitle"/>
          </p:nvPr>
        </p:nvSpPr>
        <p:spPr>
          <a:xfrm>
            <a:off x="76200" y="1514475"/>
            <a:ext cx="12039600" cy="4352925"/>
          </a:xfrm>
        </p:spPr>
        <p:txBody>
          <a:bodyPr/>
          <a:lstStyle/>
          <a:p>
            <a:r>
              <a:rPr lang="en-US" altLang="en-US"/>
              <a:t>I’m ever with You </a:t>
            </a:r>
            <a:br>
              <a:rPr lang="en-US" altLang="en-US"/>
            </a:br>
            <a:r>
              <a:rPr lang="en-US" altLang="en-US"/>
              <a:t>and You with me, Lord. </a:t>
            </a:r>
          </a:p>
        </p:txBody>
      </p:sp>
      <p:sp>
        <p:nvSpPr>
          <p:cNvPr id="6" name="Text Placeholder 5">
            <a:extLst>
              <a:ext uri="{FF2B5EF4-FFF2-40B4-BE49-F238E27FC236}">
                <a16:creationId xmlns:a16="http://schemas.microsoft.com/office/drawing/2014/main" id="{7194A3D1-319C-4F73-B274-AC52191AC8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Title 1">
            <a:extLst>
              <a:ext uri="{FF2B5EF4-FFF2-40B4-BE49-F238E27FC236}">
                <a16:creationId xmlns:a16="http://schemas.microsoft.com/office/drawing/2014/main" id="{FFF56981-B607-4215-9896-17EB9F785307}"/>
              </a:ext>
            </a:extLst>
          </p:cNvPr>
          <p:cNvSpPr>
            <a:spLocks noGrp="1"/>
          </p:cNvSpPr>
          <p:nvPr>
            <p:ph type="ctrTitle"/>
          </p:nvPr>
        </p:nvSpPr>
        <p:spPr>
          <a:xfrm>
            <a:off x="76200" y="1514475"/>
            <a:ext cx="12039600" cy="4352925"/>
          </a:xfrm>
        </p:spPr>
        <p:txBody>
          <a:bodyPr/>
          <a:lstStyle/>
          <a:p>
            <a:r>
              <a:rPr lang="en-US" altLang="en-US"/>
              <a:t>Yea, though I walk in </a:t>
            </a:r>
            <a:br>
              <a:rPr lang="en-US" altLang="en-US"/>
            </a:br>
            <a:r>
              <a:rPr lang="en-US" altLang="en-US"/>
              <a:t>death’s dark vale, </a:t>
            </a:r>
            <a:br>
              <a:rPr lang="en-US" altLang="en-US"/>
            </a:br>
            <a:r>
              <a:rPr lang="en-US" altLang="en-US"/>
              <a:t>yet will I fear none ill; </a:t>
            </a:r>
          </a:p>
        </p:txBody>
      </p:sp>
      <p:sp>
        <p:nvSpPr>
          <p:cNvPr id="3" name="Text Placeholder 2">
            <a:extLst>
              <a:ext uri="{FF2B5EF4-FFF2-40B4-BE49-F238E27FC236}">
                <a16:creationId xmlns:a16="http://schemas.microsoft.com/office/drawing/2014/main" id="{3E561AD0-EC63-4D5D-917D-380D38EEAF7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9746" name="Title 1">
            <a:extLst>
              <a:ext uri="{FF2B5EF4-FFF2-40B4-BE49-F238E27FC236}">
                <a16:creationId xmlns:a16="http://schemas.microsoft.com/office/drawing/2014/main" id="{CAFDE3ED-5FB6-4854-83F2-A422E684BF98}"/>
              </a:ext>
            </a:extLst>
          </p:cNvPr>
          <p:cNvSpPr>
            <a:spLocks noGrp="1"/>
          </p:cNvSpPr>
          <p:nvPr>
            <p:ph type="ctrTitle"/>
          </p:nvPr>
        </p:nvSpPr>
        <p:spPr>
          <a:xfrm>
            <a:off x="76200" y="1514475"/>
            <a:ext cx="12039600" cy="4352925"/>
          </a:xfrm>
        </p:spPr>
        <p:txBody>
          <a:bodyPr/>
          <a:lstStyle/>
          <a:p>
            <a:r>
              <a:rPr lang="en-US" altLang="en-US"/>
              <a:t>You my great Father, </a:t>
            </a:r>
            <a:br>
              <a:rPr lang="en-US" altLang="en-US"/>
            </a:br>
            <a:r>
              <a:rPr lang="en-US" altLang="en-US"/>
              <a:t>O help me to see </a:t>
            </a:r>
          </a:p>
        </p:txBody>
      </p:sp>
      <p:sp>
        <p:nvSpPr>
          <p:cNvPr id="6" name="Text Placeholder 5">
            <a:extLst>
              <a:ext uri="{FF2B5EF4-FFF2-40B4-BE49-F238E27FC236}">
                <a16:creationId xmlns:a16="http://schemas.microsoft.com/office/drawing/2014/main" id="{78E24B08-F06F-4932-9C14-D6E571C304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0770" name="Title 1">
            <a:extLst>
              <a:ext uri="{FF2B5EF4-FFF2-40B4-BE49-F238E27FC236}">
                <a16:creationId xmlns:a16="http://schemas.microsoft.com/office/drawing/2014/main" id="{0429384D-9F76-4723-BD01-647F3A4E05F2}"/>
              </a:ext>
            </a:extLst>
          </p:cNvPr>
          <p:cNvSpPr>
            <a:spLocks noGrp="1"/>
          </p:cNvSpPr>
          <p:nvPr>
            <p:ph type="ctrTitle"/>
          </p:nvPr>
        </p:nvSpPr>
        <p:spPr>
          <a:xfrm>
            <a:off x="76200" y="1514475"/>
            <a:ext cx="12039600" cy="4352925"/>
          </a:xfrm>
        </p:spPr>
        <p:txBody>
          <a:bodyPr/>
          <a:lstStyle/>
          <a:p>
            <a:r>
              <a:rPr lang="en-US" altLang="en-US"/>
              <a:t>Now and forever </a:t>
            </a:r>
            <a:br>
              <a:rPr lang="en-US" altLang="en-US"/>
            </a:br>
            <a:r>
              <a:rPr lang="en-US" altLang="en-US"/>
              <a:t>Your child I will be.</a:t>
            </a:r>
          </a:p>
        </p:txBody>
      </p:sp>
      <p:sp>
        <p:nvSpPr>
          <p:cNvPr id="6" name="Text Placeholder 5">
            <a:extLst>
              <a:ext uri="{FF2B5EF4-FFF2-40B4-BE49-F238E27FC236}">
                <a16:creationId xmlns:a16="http://schemas.microsoft.com/office/drawing/2014/main" id="{5BE6395B-C5F5-43FB-A028-2AF626AD801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1794" name="Title 1">
            <a:extLst>
              <a:ext uri="{FF2B5EF4-FFF2-40B4-BE49-F238E27FC236}">
                <a16:creationId xmlns:a16="http://schemas.microsoft.com/office/drawing/2014/main" id="{712B6F91-3A23-4968-BF5C-9E0D8C8EEFFF}"/>
              </a:ext>
            </a:extLst>
          </p:cNvPr>
          <p:cNvSpPr>
            <a:spLocks noGrp="1"/>
          </p:cNvSpPr>
          <p:nvPr>
            <p:ph type="ctrTitle"/>
          </p:nvPr>
        </p:nvSpPr>
        <p:spPr>
          <a:xfrm>
            <a:off x="76200" y="1514475"/>
            <a:ext cx="12039600" cy="4352925"/>
          </a:xfrm>
        </p:spPr>
        <p:txBody>
          <a:bodyPr/>
          <a:lstStyle/>
          <a:p>
            <a:r>
              <a:rPr lang="en-US" altLang="en-US"/>
              <a:t>Riches I need not, </a:t>
            </a:r>
            <a:br>
              <a:rPr lang="en-US" altLang="en-US"/>
            </a:br>
            <a:r>
              <a:rPr lang="en-US" altLang="en-US"/>
              <a:t>nor life’s empty praise, </a:t>
            </a:r>
          </a:p>
        </p:txBody>
      </p:sp>
      <p:sp>
        <p:nvSpPr>
          <p:cNvPr id="3" name="Text Placeholder 2">
            <a:extLst>
              <a:ext uri="{FF2B5EF4-FFF2-40B4-BE49-F238E27FC236}">
                <a16:creationId xmlns:a16="http://schemas.microsoft.com/office/drawing/2014/main" id="{2DF7D95C-758F-4793-9396-079F315A278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2818" name="Title 1">
            <a:extLst>
              <a:ext uri="{FF2B5EF4-FFF2-40B4-BE49-F238E27FC236}">
                <a16:creationId xmlns:a16="http://schemas.microsoft.com/office/drawing/2014/main" id="{CAA3955C-1226-4035-8EEE-AF3E76D78615}"/>
              </a:ext>
            </a:extLst>
          </p:cNvPr>
          <p:cNvSpPr>
            <a:spLocks noGrp="1"/>
          </p:cNvSpPr>
          <p:nvPr>
            <p:ph type="ctrTitle"/>
          </p:nvPr>
        </p:nvSpPr>
        <p:spPr>
          <a:xfrm>
            <a:off x="76200" y="1514475"/>
            <a:ext cx="12039600" cy="4352925"/>
          </a:xfrm>
        </p:spPr>
        <p:txBody>
          <a:bodyPr/>
          <a:lstStyle/>
          <a:p>
            <a:r>
              <a:rPr lang="en-US" altLang="en-US"/>
              <a:t>You, my inheritance, </a:t>
            </a:r>
            <a:br>
              <a:rPr lang="en-US" altLang="en-US"/>
            </a:br>
            <a:r>
              <a:rPr lang="en-US" altLang="en-US"/>
              <a:t>now and always; </a:t>
            </a:r>
          </a:p>
        </p:txBody>
      </p:sp>
      <p:sp>
        <p:nvSpPr>
          <p:cNvPr id="6" name="Text Placeholder 5">
            <a:extLst>
              <a:ext uri="{FF2B5EF4-FFF2-40B4-BE49-F238E27FC236}">
                <a16:creationId xmlns:a16="http://schemas.microsoft.com/office/drawing/2014/main" id="{E418FBBB-F307-478D-9A0B-39C9FB8EB6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3842" name="Title 1">
            <a:extLst>
              <a:ext uri="{FF2B5EF4-FFF2-40B4-BE49-F238E27FC236}">
                <a16:creationId xmlns:a16="http://schemas.microsoft.com/office/drawing/2014/main" id="{73640704-4C68-48B5-8076-6089EA4CACC0}"/>
              </a:ext>
            </a:extLst>
          </p:cNvPr>
          <p:cNvSpPr>
            <a:spLocks noGrp="1"/>
          </p:cNvSpPr>
          <p:nvPr>
            <p:ph type="ctrTitle"/>
          </p:nvPr>
        </p:nvSpPr>
        <p:spPr>
          <a:xfrm>
            <a:off x="76200" y="1514475"/>
            <a:ext cx="12039600" cy="4352925"/>
          </a:xfrm>
        </p:spPr>
        <p:txBody>
          <a:bodyPr/>
          <a:lstStyle/>
          <a:p>
            <a:r>
              <a:rPr lang="en-US" altLang="en-US"/>
              <a:t>You and You only </a:t>
            </a:r>
            <a:br>
              <a:rPr lang="en-US" altLang="en-US"/>
            </a:br>
            <a:r>
              <a:rPr lang="en-US" altLang="en-US"/>
              <a:t>are first in my heart, </a:t>
            </a:r>
          </a:p>
        </p:txBody>
      </p:sp>
      <p:sp>
        <p:nvSpPr>
          <p:cNvPr id="6" name="Text Placeholder 5">
            <a:extLst>
              <a:ext uri="{FF2B5EF4-FFF2-40B4-BE49-F238E27FC236}">
                <a16:creationId xmlns:a16="http://schemas.microsoft.com/office/drawing/2014/main" id="{EFF18FE9-ADE7-4D50-BE8E-8D37A6EBA6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4866" name="Title 1">
            <a:extLst>
              <a:ext uri="{FF2B5EF4-FFF2-40B4-BE49-F238E27FC236}">
                <a16:creationId xmlns:a16="http://schemas.microsoft.com/office/drawing/2014/main" id="{3B20B6D2-2956-4658-886A-E713407F1FF2}"/>
              </a:ext>
            </a:extLst>
          </p:cNvPr>
          <p:cNvSpPr>
            <a:spLocks noGrp="1"/>
          </p:cNvSpPr>
          <p:nvPr>
            <p:ph type="ctrTitle"/>
          </p:nvPr>
        </p:nvSpPr>
        <p:spPr>
          <a:xfrm>
            <a:off x="76200" y="1514475"/>
            <a:ext cx="12039600" cy="4352925"/>
          </a:xfrm>
        </p:spPr>
        <p:txBody>
          <a:bodyPr/>
          <a:lstStyle/>
          <a:p>
            <a:r>
              <a:rPr lang="en-US" altLang="en-US"/>
              <a:t>Great God my treasure </a:t>
            </a:r>
            <a:br>
              <a:rPr lang="en-US" altLang="en-US"/>
            </a:br>
            <a:r>
              <a:rPr lang="en-US" altLang="en-US"/>
              <a:t>let me never depart.</a:t>
            </a:r>
          </a:p>
        </p:txBody>
      </p:sp>
      <p:sp>
        <p:nvSpPr>
          <p:cNvPr id="6" name="Text Placeholder 5">
            <a:extLst>
              <a:ext uri="{FF2B5EF4-FFF2-40B4-BE49-F238E27FC236}">
                <a16:creationId xmlns:a16="http://schemas.microsoft.com/office/drawing/2014/main" id="{9EB7C8F0-065E-4D81-9052-F1FE930DB3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674" name="Title 1">
            <a:extLst>
              <a:ext uri="{FF2B5EF4-FFF2-40B4-BE49-F238E27FC236}">
                <a16:creationId xmlns:a16="http://schemas.microsoft.com/office/drawing/2014/main" id="{3B699C9A-3600-44C7-9C8D-1A99CF6E3AE5}"/>
              </a:ext>
            </a:extLst>
          </p:cNvPr>
          <p:cNvSpPr>
            <a:spLocks noGrp="1"/>
          </p:cNvSpPr>
          <p:nvPr>
            <p:ph type="ctrTitle"/>
          </p:nvPr>
        </p:nvSpPr>
        <p:spPr>
          <a:xfrm>
            <a:off x="914400" y="1895475"/>
            <a:ext cx="10363200" cy="3362325"/>
          </a:xfrm>
        </p:spPr>
        <p:txBody>
          <a:bodyPr/>
          <a:lstStyle/>
          <a:p>
            <a:pPr>
              <a:defRPr/>
            </a:pPr>
            <a:r>
              <a:rPr lang="en-US" altLang="x-none"/>
              <a:t>All Hail the Power</a:t>
            </a:r>
            <a:endParaRPr lang="en-US" altLang="x-none" dirty="0"/>
          </a:p>
        </p:txBody>
      </p:sp>
      <p:sp>
        <p:nvSpPr>
          <p:cNvPr id="3" name="Text Placeholder 2">
            <a:extLst>
              <a:ext uri="{FF2B5EF4-FFF2-40B4-BE49-F238E27FC236}">
                <a16:creationId xmlns:a16="http://schemas.microsoft.com/office/drawing/2014/main" id="{77CC736A-65F0-433C-84FE-A4FDB561E646}"/>
              </a:ext>
            </a:extLst>
          </p:cNvPr>
          <p:cNvSpPr>
            <a:spLocks noGrp="1"/>
          </p:cNvSpPr>
          <p:nvPr>
            <p:ph type="body" sz="quarter" idx="10"/>
          </p:nvPr>
        </p:nvSpPr>
        <p:spPr>
          <a:xfrm>
            <a:off x="914400" y="692150"/>
            <a:ext cx="10363200" cy="831850"/>
          </a:xfrm>
        </p:spPr>
        <p:txBody>
          <a:bodyPr/>
          <a:lstStyle/>
          <a:p>
            <a:pPr>
              <a:defRPr/>
            </a:pPr>
            <a:r>
              <a:rPr lang="en-US" altLang="x-none"/>
              <a:t>Hymn 140</a:t>
            </a:r>
            <a:endParaRPr lang="en-US" dirty="0"/>
          </a:p>
        </p:txBody>
      </p:sp>
      <p:sp>
        <p:nvSpPr>
          <p:cNvPr id="9" name="Text Placeholder 8">
            <a:extLst>
              <a:ext uri="{FF2B5EF4-FFF2-40B4-BE49-F238E27FC236}">
                <a16:creationId xmlns:a16="http://schemas.microsoft.com/office/drawing/2014/main" id="{6BAA2EF3-17DC-4944-8188-8EE701EC858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7938" name="Title 1">
            <a:extLst>
              <a:ext uri="{FF2B5EF4-FFF2-40B4-BE49-F238E27FC236}">
                <a16:creationId xmlns:a16="http://schemas.microsoft.com/office/drawing/2014/main" id="{7BC53BE6-5EA9-4516-B2DF-66A25AD174CD}"/>
              </a:ext>
            </a:extLst>
          </p:cNvPr>
          <p:cNvSpPr>
            <a:spLocks noGrp="1"/>
          </p:cNvSpPr>
          <p:nvPr>
            <p:ph type="ctrTitle"/>
          </p:nvPr>
        </p:nvSpPr>
        <p:spPr>
          <a:xfrm>
            <a:off x="76200" y="1514475"/>
            <a:ext cx="12039600" cy="4352925"/>
          </a:xfrm>
        </p:spPr>
        <p:txBody>
          <a:bodyPr/>
          <a:lstStyle/>
          <a:p>
            <a:r>
              <a:rPr lang="en-US" altLang="en-US"/>
              <a:t>All hail the pow’r </a:t>
            </a:r>
            <a:br>
              <a:rPr lang="en-US" altLang="en-US"/>
            </a:br>
            <a:r>
              <a:rPr lang="en-US" altLang="en-US"/>
              <a:t>of Jesus’ name! </a:t>
            </a:r>
            <a:br>
              <a:rPr lang="en-US" altLang="en-US"/>
            </a:br>
            <a:r>
              <a:rPr lang="en-US" altLang="en-US"/>
              <a:t>Let angels prostrate fall; </a:t>
            </a:r>
          </a:p>
        </p:txBody>
      </p:sp>
      <p:sp>
        <p:nvSpPr>
          <p:cNvPr id="3" name="Text Placeholder 2">
            <a:extLst>
              <a:ext uri="{FF2B5EF4-FFF2-40B4-BE49-F238E27FC236}">
                <a16:creationId xmlns:a16="http://schemas.microsoft.com/office/drawing/2014/main" id="{10AE7519-D310-4BC9-86B6-728C4B2995F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62" name="Title 1">
            <a:extLst>
              <a:ext uri="{FF2B5EF4-FFF2-40B4-BE49-F238E27FC236}">
                <a16:creationId xmlns:a16="http://schemas.microsoft.com/office/drawing/2014/main" id="{B7319951-3D3D-432F-AC22-FACB61A98B25}"/>
              </a:ext>
            </a:extLst>
          </p:cNvPr>
          <p:cNvSpPr>
            <a:spLocks noGrp="1"/>
          </p:cNvSpPr>
          <p:nvPr>
            <p:ph type="ctrTitle"/>
          </p:nvPr>
        </p:nvSpPr>
        <p:spPr>
          <a:xfrm>
            <a:off x="76200" y="1514475"/>
            <a:ext cx="12039600" cy="4352925"/>
          </a:xfrm>
        </p:spPr>
        <p:txBody>
          <a:bodyPr/>
          <a:lstStyle/>
          <a:p>
            <a:r>
              <a:rPr lang="en-US" altLang="en-US"/>
              <a:t>Behold the royal diadem,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F7C24B24-D095-434D-B8A1-932EB6DBFC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Title 1">
            <a:extLst>
              <a:ext uri="{FF2B5EF4-FFF2-40B4-BE49-F238E27FC236}">
                <a16:creationId xmlns:a16="http://schemas.microsoft.com/office/drawing/2014/main" id="{8EE354D0-FDB9-4562-89B5-2BF74983D9FE}"/>
              </a:ext>
            </a:extLst>
          </p:cNvPr>
          <p:cNvSpPr>
            <a:spLocks noGrp="1"/>
          </p:cNvSpPr>
          <p:nvPr>
            <p:ph type="ctrTitle"/>
          </p:nvPr>
        </p:nvSpPr>
        <p:spPr>
          <a:xfrm>
            <a:off x="76200" y="1514475"/>
            <a:ext cx="12039600" cy="4352925"/>
          </a:xfrm>
        </p:spPr>
        <p:txBody>
          <a:bodyPr/>
          <a:lstStyle/>
          <a:p>
            <a:r>
              <a:rPr lang="en-US" altLang="en-US"/>
              <a:t>For Thou art with me, </a:t>
            </a:r>
            <a:br>
              <a:rPr lang="en-US" altLang="en-US"/>
            </a:br>
            <a:r>
              <a:rPr lang="en-US" altLang="en-US"/>
              <a:t>and Thy rod and staff </a:t>
            </a:r>
            <a:br>
              <a:rPr lang="en-US" altLang="en-US"/>
            </a:br>
            <a:r>
              <a:rPr lang="en-US" altLang="en-US"/>
              <a:t>me comfort still.</a:t>
            </a:r>
          </a:p>
        </p:txBody>
      </p:sp>
      <p:sp>
        <p:nvSpPr>
          <p:cNvPr id="6" name="Text Placeholder 5">
            <a:extLst>
              <a:ext uri="{FF2B5EF4-FFF2-40B4-BE49-F238E27FC236}">
                <a16:creationId xmlns:a16="http://schemas.microsoft.com/office/drawing/2014/main" id="{F1ECB64B-4254-47F0-8C1C-FF47DA2BF9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9986" name="Title 1">
            <a:extLst>
              <a:ext uri="{FF2B5EF4-FFF2-40B4-BE49-F238E27FC236}">
                <a16:creationId xmlns:a16="http://schemas.microsoft.com/office/drawing/2014/main" id="{BBB5F0DD-5D5C-419E-AF2E-54BF6EE59905}"/>
              </a:ext>
            </a:extLst>
          </p:cNvPr>
          <p:cNvSpPr>
            <a:spLocks noGrp="1"/>
          </p:cNvSpPr>
          <p:nvPr>
            <p:ph type="ctrTitle"/>
          </p:nvPr>
        </p:nvSpPr>
        <p:spPr>
          <a:xfrm>
            <a:off x="76200" y="1514475"/>
            <a:ext cx="12039600" cy="4352925"/>
          </a:xfrm>
        </p:spPr>
        <p:txBody>
          <a:bodyPr/>
          <a:lstStyle/>
          <a:p>
            <a:r>
              <a:rPr lang="en-US" altLang="en-US"/>
              <a:t>Behold the royal diadem,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462080C7-E1C7-4F80-9D10-65F54A325BF5}"/>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1010" name="Title 1">
            <a:extLst>
              <a:ext uri="{FF2B5EF4-FFF2-40B4-BE49-F238E27FC236}">
                <a16:creationId xmlns:a16="http://schemas.microsoft.com/office/drawing/2014/main" id="{05C04C24-6EAD-42C2-B9FF-9C145642A5F2}"/>
              </a:ext>
            </a:extLst>
          </p:cNvPr>
          <p:cNvSpPr>
            <a:spLocks noGrp="1"/>
          </p:cNvSpPr>
          <p:nvPr>
            <p:ph type="ctrTitle"/>
          </p:nvPr>
        </p:nvSpPr>
        <p:spPr>
          <a:xfrm>
            <a:off x="76200" y="1514475"/>
            <a:ext cx="12039600" cy="4352925"/>
          </a:xfrm>
        </p:spPr>
        <p:txBody>
          <a:bodyPr/>
          <a:lstStyle/>
          <a:p>
            <a:r>
              <a:rPr lang="en-US" altLang="en-US"/>
              <a:t>Ye chosen seed of Israel’s race, </a:t>
            </a:r>
            <a:br>
              <a:rPr lang="en-US" altLang="en-US"/>
            </a:br>
            <a:r>
              <a:rPr lang="en-US" altLang="en-US"/>
              <a:t>ye who did hear the call, </a:t>
            </a:r>
          </a:p>
        </p:txBody>
      </p:sp>
      <p:sp>
        <p:nvSpPr>
          <p:cNvPr id="3" name="Text Placeholder 2">
            <a:extLst>
              <a:ext uri="{FF2B5EF4-FFF2-40B4-BE49-F238E27FC236}">
                <a16:creationId xmlns:a16="http://schemas.microsoft.com/office/drawing/2014/main" id="{5AD8496C-C9C8-466C-98F7-9ED79B8099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2034" name="Title 1">
            <a:extLst>
              <a:ext uri="{FF2B5EF4-FFF2-40B4-BE49-F238E27FC236}">
                <a16:creationId xmlns:a16="http://schemas.microsoft.com/office/drawing/2014/main" id="{7C21596F-01D6-4ED5-BBED-0FDC539A98F4}"/>
              </a:ext>
            </a:extLst>
          </p:cNvPr>
          <p:cNvSpPr>
            <a:spLocks noGrp="1"/>
          </p:cNvSpPr>
          <p:nvPr>
            <p:ph type="ctrTitle"/>
          </p:nvPr>
        </p:nvSpPr>
        <p:spPr>
          <a:xfrm>
            <a:off x="76200" y="1514475"/>
            <a:ext cx="12039600" cy="4352925"/>
          </a:xfrm>
        </p:spPr>
        <p:txBody>
          <a:bodyPr/>
          <a:lstStyle/>
          <a:p>
            <a:r>
              <a:rPr lang="en-US" altLang="en-US"/>
              <a:t>Praise Him who </a:t>
            </a:r>
            <a:br>
              <a:rPr lang="en-US" altLang="en-US"/>
            </a:br>
            <a:r>
              <a:rPr lang="en-US" altLang="en-US"/>
              <a:t>saves you by His grace,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278971AA-FE33-4DC9-8649-3F8AB0F6C1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3058" name="Title 1">
            <a:extLst>
              <a:ext uri="{FF2B5EF4-FFF2-40B4-BE49-F238E27FC236}">
                <a16:creationId xmlns:a16="http://schemas.microsoft.com/office/drawing/2014/main" id="{9F293622-AB26-4B83-ABA4-35F01D8ED102}"/>
              </a:ext>
            </a:extLst>
          </p:cNvPr>
          <p:cNvSpPr>
            <a:spLocks noGrp="1"/>
          </p:cNvSpPr>
          <p:nvPr>
            <p:ph type="ctrTitle"/>
          </p:nvPr>
        </p:nvSpPr>
        <p:spPr>
          <a:xfrm>
            <a:off x="76200" y="1514475"/>
            <a:ext cx="12039600" cy="4352925"/>
          </a:xfrm>
        </p:spPr>
        <p:txBody>
          <a:bodyPr/>
          <a:lstStyle/>
          <a:p>
            <a:r>
              <a:rPr lang="en-US" altLang="en-US"/>
              <a:t>Praise Him who </a:t>
            </a:r>
            <a:br>
              <a:rPr lang="en-US" altLang="en-US"/>
            </a:br>
            <a:r>
              <a:rPr lang="en-US" altLang="en-US"/>
              <a:t>saves you by His grace,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B1B0FF25-AEF5-47A3-9AF9-A715B1741C2E}"/>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4082" name="Title 1">
            <a:extLst>
              <a:ext uri="{FF2B5EF4-FFF2-40B4-BE49-F238E27FC236}">
                <a16:creationId xmlns:a16="http://schemas.microsoft.com/office/drawing/2014/main" id="{12706CA9-F67A-44A6-9ED5-A04C54E0CC76}"/>
              </a:ext>
            </a:extLst>
          </p:cNvPr>
          <p:cNvSpPr>
            <a:spLocks noGrp="1"/>
          </p:cNvSpPr>
          <p:nvPr>
            <p:ph type="ctrTitle"/>
          </p:nvPr>
        </p:nvSpPr>
        <p:spPr>
          <a:xfrm>
            <a:off x="76200" y="1514475"/>
            <a:ext cx="12039600" cy="4352925"/>
          </a:xfrm>
        </p:spPr>
        <p:txBody>
          <a:bodyPr/>
          <a:lstStyle/>
          <a:p>
            <a:r>
              <a:rPr lang="en-US" altLang="en-US"/>
              <a:t>Let ev’ry kindred, ev’ry tribe, </a:t>
            </a:r>
            <a:br>
              <a:rPr lang="en-US" altLang="en-US"/>
            </a:br>
            <a:r>
              <a:rPr lang="en-US" altLang="en-US"/>
              <a:t>on this terrestrial ball, </a:t>
            </a:r>
          </a:p>
        </p:txBody>
      </p:sp>
      <p:sp>
        <p:nvSpPr>
          <p:cNvPr id="3" name="Text Placeholder 2">
            <a:extLst>
              <a:ext uri="{FF2B5EF4-FFF2-40B4-BE49-F238E27FC236}">
                <a16:creationId xmlns:a16="http://schemas.microsoft.com/office/drawing/2014/main" id="{435F3D2C-986A-408F-88AB-F02C4B1CB19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5106" name="Title 1">
            <a:extLst>
              <a:ext uri="{FF2B5EF4-FFF2-40B4-BE49-F238E27FC236}">
                <a16:creationId xmlns:a16="http://schemas.microsoft.com/office/drawing/2014/main" id="{C5B07330-01D7-4A7B-AE43-F1273C27F256}"/>
              </a:ext>
            </a:extLst>
          </p:cNvPr>
          <p:cNvSpPr>
            <a:spLocks noGrp="1"/>
          </p:cNvSpPr>
          <p:nvPr>
            <p:ph type="ctrTitle"/>
          </p:nvPr>
        </p:nvSpPr>
        <p:spPr>
          <a:xfrm>
            <a:off x="76200" y="1514475"/>
            <a:ext cx="12039600" cy="4352925"/>
          </a:xfrm>
        </p:spPr>
        <p:txBody>
          <a:bodyPr/>
          <a:lstStyle/>
          <a:p>
            <a:r>
              <a:rPr lang="en-US" altLang="en-US"/>
              <a:t>To Him all majesty ascribe,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2C505C83-161F-4290-A385-46C1E16284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6130" name="Title 1">
            <a:extLst>
              <a:ext uri="{FF2B5EF4-FFF2-40B4-BE49-F238E27FC236}">
                <a16:creationId xmlns:a16="http://schemas.microsoft.com/office/drawing/2014/main" id="{84F010AF-4ACB-42AE-B703-A3E15E3AB7F4}"/>
              </a:ext>
            </a:extLst>
          </p:cNvPr>
          <p:cNvSpPr>
            <a:spLocks noGrp="1"/>
          </p:cNvSpPr>
          <p:nvPr>
            <p:ph type="ctrTitle"/>
          </p:nvPr>
        </p:nvSpPr>
        <p:spPr>
          <a:xfrm>
            <a:off x="76200" y="1514475"/>
            <a:ext cx="12039600" cy="4352925"/>
          </a:xfrm>
        </p:spPr>
        <p:txBody>
          <a:bodyPr/>
          <a:lstStyle/>
          <a:p>
            <a:r>
              <a:rPr lang="en-US" altLang="en-US"/>
              <a:t>To Him all majesty ascribe,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64DDB676-47B0-4A6F-BFDF-42F0EDF46FE1}"/>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7154" name="Title 1">
            <a:extLst>
              <a:ext uri="{FF2B5EF4-FFF2-40B4-BE49-F238E27FC236}">
                <a16:creationId xmlns:a16="http://schemas.microsoft.com/office/drawing/2014/main" id="{3B8F56FC-9790-475E-AB27-34DFA814FC59}"/>
              </a:ext>
            </a:extLst>
          </p:cNvPr>
          <p:cNvSpPr>
            <a:spLocks noGrp="1"/>
          </p:cNvSpPr>
          <p:nvPr>
            <p:ph type="ctrTitle"/>
          </p:nvPr>
        </p:nvSpPr>
        <p:spPr>
          <a:xfrm>
            <a:off x="76200" y="1514475"/>
            <a:ext cx="12039600" cy="4352925"/>
          </a:xfrm>
        </p:spPr>
        <p:txBody>
          <a:bodyPr/>
          <a:lstStyle/>
          <a:p>
            <a:r>
              <a:rPr lang="en-US" altLang="en-US"/>
              <a:t>O that, with yonder </a:t>
            </a:r>
            <a:br>
              <a:rPr lang="en-US" altLang="en-US"/>
            </a:br>
            <a:r>
              <a:rPr lang="en-US" altLang="en-US"/>
              <a:t>angel throng, </a:t>
            </a:r>
            <a:br>
              <a:rPr lang="en-US" altLang="en-US"/>
            </a:br>
            <a:r>
              <a:rPr lang="en-US" altLang="en-US"/>
              <a:t>we at His feet may fall! </a:t>
            </a:r>
          </a:p>
        </p:txBody>
      </p:sp>
      <p:sp>
        <p:nvSpPr>
          <p:cNvPr id="3" name="Text Placeholder 2">
            <a:extLst>
              <a:ext uri="{FF2B5EF4-FFF2-40B4-BE49-F238E27FC236}">
                <a16:creationId xmlns:a16="http://schemas.microsoft.com/office/drawing/2014/main" id="{AAE5650B-5399-4D6F-A071-0F25C15C506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8178" name="Title 1">
            <a:extLst>
              <a:ext uri="{FF2B5EF4-FFF2-40B4-BE49-F238E27FC236}">
                <a16:creationId xmlns:a16="http://schemas.microsoft.com/office/drawing/2014/main" id="{66EE255A-A933-47C3-B3CB-F921031FEBAD}"/>
              </a:ext>
            </a:extLst>
          </p:cNvPr>
          <p:cNvSpPr>
            <a:spLocks noGrp="1"/>
          </p:cNvSpPr>
          <p:nvPr>
            <p:ph type="ctrTitle"/>
          </p:nvPr>
        </p:nvSpPr>
        <p:spPr>
          <a:xfrm>
            <a:off x="76200" y="1514475"/>
            <a:ext cx="12039600" cy="4352925"/>
          </a:xfrm>
        </p:spPr>
        <p:txBody>
          <a:bodyPr/>
          <a:lstStyle/>
          <a:p>
            <a:r>
              <a:rPr lang="en-US" altLang="en-US"/>
              <a:t>We’ll join the everlasting song,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EB82F39C-BCE8-48EC-8264-C0FC68E921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02" name="Title 1">
            <a:extLst>
              <a:ext uri="{FF2B5EF4-FFF2-40B4-BE49-F238E27FC236}">
                <a16:creationId xmlns:a16="http://schemas.microsoft.com/office/drawing/2014/main" id="{09C7FCE3-1C9B-4CF5-93E9-729B641969B9}"/>
              </a:ext>
            </a:extLst>
          </p:cNvPr>
          <p:cNvSpPr>
            <a:spLocks noGrp="1"/>
          </p:cNvSpPr>
          <p:nvPr>
            <p:ph type="ctrTitle"/>
          </p:nvPr>
        </p:nvSpPr>
        <p:spPr>
          <a:xfrm>
            <a:off x="76200" y="1514475"/>
            <a:ext cx="12039600" cy="4352925"/>
          </a:xfrm>
        </p:spPr>
        <p:txBody>
          <a:bodyPr/>
          <a:lstStyle/>
          <a:p>
            <a:r>
              <a:rPr lang="en-US" altLang="en-US"/>
              <a:t>We’ll join the everlasting song,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A376CCB8-15BE-4918-A0BE-41059217A576}"/>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Title 1">
            <a:extLst>
              <a:ext uri="{FF2B5EF4-FFF2-40B4-BE49-F238E27FC236}">
                <a16:creationId xmlns:a16="http://schemas.microsoft.com/office/drawing/2014/main" id="{DA9E3F33-0C27-40ED-9340-DAAF543A4E01}"/>
              </a:ext>
            </a:extLst>
          </p:cNvPr>
          <p:cNvSpPr>
            <a:spLocks noGrp="1"/>
          </p:cNvSpPr>
          <p:nvPr>
            <p:ph type="ctrTitle"/>
          </p:nvPr>
        </p:nvSpPr>
        <p:spPr>
          <a:xfrm>
            <a:off x="76200" y="1514475"/>
            <a:ext cx="12039600" cy="4352925"/>
          </a:xfrm>
        </p:spPr>
        <p:txBody>
          <a:bodyPr/>
          <a:lstStyle/>
          <a:p>
            <a:r>
              <a:rPr lang="en-US" altLang="en-US"/>
              <a:t>My table Thou hast furnished </a:t>
            </a:r>
            <a:br>
              <a:rPr lang="en-US" altLang="en-US"/>
            </a:br>
            <a:r>
              <a:rPr lang="en-US" altLang="en-US"/>
              <a:t>in presence of my foes; </a:t>
            </a:r>
          </a:p>
        </p:txBody>
      </p:sp>
      <p:sp>
        <p:nvSpPr>
          <p:cNvPr id="3" name="Text Placeholder 2">
            <a:extLst>
              <a:ext uri="{FF2B5EF4-FFF2-40B4-BE49-F238E27FC236}">
                <a16:creationId xmlns:a16="http://schemas.microsoft.com/office/drawing/2014/main" id="{6F8CD257-011E-4CBC-AD07-F117E7128F3C}"/>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1010" name="Title 1">
            <a:extLst>
              <a:ext uri="{FF2B5EF4-FFF2-40B4-BE49-F238E27FC236}">
                <a16:creationId xmlns:a16="http://schemas.microsoft.com/office/drawing/2014/main" id="{D6C90E39-85E1-45F3-B7B2-B5126D214269}"/>
              </a:ext>
            </a:extLst>
          </p:cNvPr>
          <p:cNvSpPr>
            <a:spLocks noGrp="1"/>
          </p:cNvSpPr>
          <p:nvPr>
            <p:ph type="ctrTitle"/>
          </p:nvPr>
        </p:nvSpPr>
        <p:spPr>
          <a:xfrm>
            <a:off x="914400" y="1895475"/>
            <a:ext cx="10363200" cy="3362325"/>
          </a:xfrm>
        </p:spPr>
        <p:txBody>
          <a:bodyPr/>
          <a:lstStyle/>
          <a:p>
            <a:pPr>
              <a:defRPr/>
            </a:pPr>
            <a:r>
              <a:rPr lang="en-US" altLang="x-none"/>
              <a:t>The Prophet Has Written</a:t>
            </a:r>
            <a:endParaRPr lang="en-US" altLang="x-none" dirty="0"/>
          </a:p>
        </p:txBody>
      </p:sp>
      <p:sp>
        <p:nvSpPr>
          <p:cNvPr id="3" name="Text Placeholder 2">
            <a:extLst>
              <a:ext uri="{FF2B5EF4-FFF2-40B4-BE49-F238E27FC236}">
                <a16:creationId xmlns:a16="http://schemas.microsoft.com/office/drawing/2014/main" id="{A7688BBC-265C-4EC6-BC93-E21862035E3E}"/>
              </a:ext>
            </a:extLst>
          </p:cNvPr>
          <p:cNvSpPr>
            <a:spLocks noGrp="1"/>
          </p:cNvSpPr>
          <p:nvPr>
            <p:ph type="body" sz="quarter" idx="10"/>
          </p:nvPr>
        </p:nvSpPr>
        <p:spPr>
          <a:xfrm>
            <a:off x="914400" y="692150"/>
            <a:ext cx="10363200" cy="831850"/>
          </a:xfrm>
        </p:spPr>
        <p:txBody>
          <a:bodyPr/>
          <a:lstStyle/>
          <a:p>
            <a:pPr>
              <a:defRPr/>
            </a:pPr>
            <a:r>
              <a:rPr lang="en-US" altLang="x-none"/>
              <a:t>Hymn 141</a:t>
            </a:r>
            <a:endParaRPr lang="en-US" dirty="0"/>
          </a:p>
        </p:txBody>
      </p:sp>
      <p:sp>
        <p:nvSpPr>
          <p:cNvPr id="9" name="Text Placeholder 8">
            <a:extLst>
              <a:ext uri="{FF2B5EF4-FFF2-40B4-BE49-F238E27FC236}">
                <a16:creationId xmlns:a16="http://schemas.microsoft.com/office/drawing/2014/main" id="{9F9B2100-7869-4EF2-8446-E9F863F69CB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2274" name="Title 1">
            <a:extLst>
              <a:ext uri="{FF2B5EF4-FFF2-40B4-BE49-F238E27FC236}">
                <a16:creationId xmlns:a16="http://schemas.microsoft.com/office/drawing/2014/main" id="{1291BAE7-9315-4F96-AD7D-E212E53732AE}"/>
              </a:ext>
            </a:extLst>
          </p:cNvPr>
          <p:cNvSpPr>
            <a:spLocks noGrp="1"/>
          </p:cNvSpPr>
          <p:nvPr>
            <p:ph type="ctrTitle"/>
          </p:nvPr>
        </p:nvSpPr>
        <p:spPr>
          <a:xfrm>
            <a:off x="76200" y="1514475"/>
            <a:ext cx="12039600" cy="4352925"/>
          </a:xfrm>
        </p:spPr>
        <p:txBody>
          <a:bodyPr/>
          <a:lstStyle/>
          <a:p>
            <a:r>
              <a:rPr lang="en-US" altLang="en-US"/>
              <a:t>Isaiah the prophet has </a:t>
            </a:r>
            <a:br>
              <a:rPr lang="en-US" altLang="en-US"/>
            </a:br>
            <a:r>
              <a:rPr lang="en-US" altLang="en-US"/>
              <a:t>written of old </a:t>
            </a:r>
            <a:br>
              <a:rPr lang="en-US" altLang="en-US"/>
            </a:br>
            <a:r>
              <a:rPr lang="en-US" altLang="en-US"/>
              <a:t>how God’s holy kingdom </a:t>
            </a:r>
            <a:br>
              <a:rPr lang="en-US" altLang="en-US"/>
            </a:br>
            <a:r>
              <a:rPr lang="en-US" altLang="en-US"/>
              <a:t>shall come. </a:t>
            </a:r>
          </a:p>
        </p:txBody>
      </p:sp>
      <p:sp>
        <p:nvSpPr>
          <p:cNvPr id="3" name="Text Placeholder 2">
            <a:extLst>
              <a:ext uri="{FF2B5EF4-FFF2-40B4-BE49-F238E27FC236}">
                <a16:creationId xmlns:a16="http://schemas.microsoft.com/office/drawing/2014/main" id="{E38307C6-4DA6-4BCF-A07B-7E626BDB437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3298" name="Title 1">
            <a:extLst>
              <a:ext uri="{FF2B5EF4-FFF2-40B4-BE49-F238E27FC236}">
                <a16:creationId xmlns:a16="http://schemas.microsoft.com/office/drawing/2014/main" id="{B27E8166-7AEF-410B-AA2C-93655B51855E}"/>
              </a:ext>
            </a:extLst>
          </p:cNvPr>
          <p:cNvSpPr>
            <a:spLocks noGrp="1"/>
          </p:cNvSpPr>
          <p:nvPr>
            <p:ph type="ctrTitle"/>
          </p:nvPr>
        </p:nvSpPr>
        <p:spPr>
          <a:xfrm>
            <a:off x="76200" y="1514475"/>
            <a:ext cx="12039600" cy="4352925"/>
          </a:xfrm>
        </p:spPr>
        <p:txBody>
          <a:bodyPr/>
          <a:lstStyle/>
          <a:p>
            <a:r>
              <a:rPr lang="en-US" altLang="en-US"/>
              <a:t>The Son will return </a:t>
            </a:r>
            <a:br>
              <a:rPr lang="en-US" altLang="en-US"/>
            </a:br>
            <a:r>
              <a:rPr lang="en-US" altLang="en-US"/>
              <a:t>in His righteousness; </a:t>
            </a:r>
            <a:br>
              <a:rPr lang="en-US" altLang="en-US"/>
            </a:br>
            <a:r>
              <a:rPr lang="en-US" altLang="en-US"/>
              <a:t>all nations will gather to Him. </a:t>
            </a:r>
          </a:p>
        </p:txBody>
      </p:sp>
      <p:sp>
        <p:nvSpPr>
          <p:cNvPr id="6" name="Text Placeholder 5">
            <a:extLst>
              <a:ext uri="{FF2B5EF4-FFF2-40B4-BE49-F238E27FC236}">
                <a16:creationId xmlns:a16="http://schemas.microsoft.com/office/drawing/2014/main" id="{AC442B23-7C92-41E6-9607-5CAA9B8095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4322" name="Title 1">
            <a:extLst>
              <a:ext uri="{FF2B5EF4-FFF2-40B4-BE49-F238E27FC236}">
                <a16:creationId xmlns:a16="http://schemas.microsoft.com/office/drawing/2014/main" id="{CD9D87F3-E8B5-4BF2-96E6-3E5AA1D0AD2E}"/>
              </a:ext>
            </a:extLst>
          </p:cNvPr>
          <p:cNvSpPr>
            <a:spLocks noGrp="1"/>
          </p:cNvSpPr>
          <p:nvPr>
            <p:ph type="ctrTitle"/>
          </p:nvPr>
        </p:nvSpPr>
        <p:spPr>
          <a:xfrm>
            <a:off x="76200" y="1514475"/>
            <a:ext cx="12039600" cy="4352925"/>
          </a:xfrm>
        </p:spPr>
        <p:txBody>
          <a:bodyPr/>
          <a:lstStyle/>
          <a:p>
            <a:r>
              <a:rPr lang="en-US" altLang="en-US"/>
              <a:t>His rule will be just, </a:t>
            </a:r>
            <a:br>
              <a:rPr lang="en-US" altLang="en-US"/>
            </a:br>
            <a:r>
              <a:rPr lang="en-US" altLang="en-US"/>
              <a:t>He will help all the needy; </a:t>
            </a:r>
            <a:br>
              <a:rPr lang="en-US" altLang="en-US"/>
            </a:br>
            <a:r>
              <a:rPr lang="en-US" altLang="en-US"/>
              <a:t>Holy and faithful is He. </a:t>
            </a:r>
          </a:p>
        </p:txBody>
      </p:sp>
      <p:sp>
        <p:nvSpPr>
          <p:cNvPr id="6" name="Text Placeholder 5">
            <a:extLst>
              <a:ext uri="{FF2B5EF4-FFF2-40B4-BE49-F238E27FC236}">
                <a16:creationId xmlns:a16="http://schemas.microsoft.com/office/drawing/2014/main" id="{B0F9B823-F48C-4210-85F6-7B46F4ABA9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5346" name="Title 1">
            <a:extLst>
              <a:ext uri="{FF2B5EF4-FFF2-40B4-BE49-F238E27FC236}">
                <a16:creationId xmlns:a16="http://schemas.microsoft.com/office/drawing/2014/main" id="{F666838E-FD66-4310-BEA4-1608E6C0A968}"/>
              </a:ext>
            </a:extLst>
          </p:cNvPr>
          <p:cNvSpPr>
            <a:spLocks noGrp="1"/>
          </p:cNvSpPr>
          <p:nvPr>
            <p:ph type="ctrTitle"/>
          </p:nvPr>
        </p:nvSpPr>
        <p:spPr>
          <a:xfrm>
            <a:off x="76200" y="1514475"/>
            <a:ext cx="12039600" cy="4352925"/>
          </a:xfrm>
        </p:spPr>
        <p:txBody>
          <a:bodyPr/>
          <a:lstStyle/>
          <a:p>
            <a:r>
              <a:rPr lang="en-US" altLang="en-US"/>
              <a:t>In that day the Lord </a:t>
            </a:r>
            <a:br>
              <a:rPr lang="en-US" altLang="en-US"/>
            </a:br>
            <a:r>
              <a:rPr lang="en-US" altLang="en-US"/>
              <a:t>will assemble the scattered </a:t>
            </a:r>
            <a:br>
              <a:rPr lang="en-US" altLang="en-US"/>
            </a:br>
            <a:r>
              <a:rPr lang="en-US" altLang="en-US"/>
              <a:t>from each of the wings</a:t>
            </a:r>
            <a:br>
              <a:rPr lang="en-US" altLang="en-US"/>
            </a:br>
            <a:r>
              <a:rPr lang="en-US" altLang="en-US"/>
              <a:t> of the earth. </a:t>
            </a:r>
          </a:p>
        </p:txBody>
      </p:sp>
      <p:sp>
        <p:nvSpPr>
          <p:cNvPr id="6" name="Text Placeholder 5">
            <a:extLst>
              <a:ext uri="{FF2B5EF4-FFF2-40B4-BE49-F238E27FC236}">
                <a16:creationId xmlns:a16="http://schemas.microsoft.com/office/drawing/2014/main" id="{24C4DF7F-1562-4099-B0EC-3D4E6544DE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6370" name="Title 1">
            <a:extLst>
              <a:ext uri="{FF2B5EF4-FFF2-40B4-BE49-F238E27FC236}">
                <a16:creationId xmlns:a16="http://schemas.microsoft.com/office/drawing/2014/main" id="{ADBD77E4-88F2-401C-A6AD-3BEF3D1DB8BB}"/>
              </a:ext>
            </a:extLst>
          </p:cNvPr>
          <p:cNvSpPr>
            <a:spLocks noGrp="1"/>
          </p:cNvSpPr>
          <p:nvPr>
            <p:ph type="ctrTitle"/>
          </p:nvPr>
        </p:nvSpPr>
        <p:spPr>
          <a:xfrm>
            <a:off x="76200" y="1514475"/>
            <a:ext cx="12039600" cy="4352925"/>
          </a:xfrm>
        </p:spPr>
        <p:txBody>
          <a:bodyPr/>
          <a:lstStyle/>
          <a:p>
            <a:r>
              <a:rPr lang="en-US" altLang="en-US"/>
              <a:t>The beasts of the kingdom </a:t>
            </a:r>
            <a:br>
              <a:rPr lang="en-US" altLang="en-US"/>
            </a:br>
            <a:r>
              <a:rPr lang="en-US" altLang="en-US"/>
              <a:t>shall peacefully dwell, </a:t>
            </a:r>
            <a:br>
              <a:rPr lang="en-US" altLang="en-US"/>
            </a:br>
            <a:r>
              <a:rPr lang="en-US" altLang="en-US"/>
              <a:t>and children will not be afraid. </a:t>
            </a:r>
          </a:p>
        </p:txBody>
      </p:sp>
      <p:sp>
        <p:nvSpPr>
          <p:cNvPr id="3" name="Text Placeholder 2">
            <a:extLst>
              <a:ext uri="{FF2B5EF4-FFF2-40B4-BE49-F238E27FC236}">
                <a16:creationId xmlns:a16="http://schemas.microsoft.com/office/drawing/2014/main" id="{D602C95E-A532-4939-8D41-4008EFAF5E0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7394" name="Title 1">
            <a:extLst>
              <a:ext uri="{FF2B5EF4-FFF2-40B4-BE49-F238E27FC236}">
                <a16:creationId xmlns:a16="http://schemas.microsoft.com/office/drawing/2014/main" id="{EB58C30B-EB1C-4B16-A8FE-4AFA8DD95FA2}"/>
              </a:ext>
            </a:extLst>
          </p:cNvPr>
          <p:cNvSpPr>
            <a:spLocks noGrp="1"/>
          </p:cNvSpPr>
          <p:nvPr>
            <p:ph type="ctrTitle"/>
          </p:nvPr>
        </p:nvSpPr>
        <p:spPr>
          <a:xfrm>
            <a:off x="76200" y="1514475"/>
            <a:ext cx="12039600" cy="4352925"/>
          </a:xfrm>
        </p:spPr>
        <p:txBody>
          <a:bodyPr/>
          <a:lstStyle/>
          <a:p>
            <a:r>
              <a:rPr lang="en-US" altLang="en-US"/>
              <a:t>The calf and the lion </a:t>
            </a:r>
            <a:br>
              <a:rPr lang="en-US" altLang="en-US"/>
            </a:br>
            <a:r>
              <a:rPr lang="en-US" altLang="en-US"/>
              <a:t>a child will lead; </a:t>
            </a:r>
            <a:br>
              <a:rPr lang="en-US" altLang="en-US"/>
            </a:br>
            <a:r>
              <a:rPr lang="en-US" altLang="en-US"/>
              <a:t>the leopard will rest </a:t>
            </a:r>
            <a:br>
              <a:rPr lang="en-US" altLang="en-US"/>
            </a:br>
            <a:r>
              <a:rPr lang="en-US" altLang="en-US"/>
              <a:t>with the kid; </a:t>
            </a:r>
          </a:p>
        </p:txBody>
      </p:sp>
      <p:sp>
        <p:nvSpPr>
          <p:cNvPr id="6" name="Text Placeholder 5">
            <a:extLst>
              <a:ext uri="{FF2B5EF4-FFF2-40B4-BE49-F238E27FC236}">
                <a16:creationId xmlns:a16="http://schemas.microsoft.com/office/drawing/2014/main" id="{BA4A4C8B-6057-4715-BA37-EBBD1C003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8418" name="Title 1">
            <a:extLst>
              <a:ext uri="{FF2B5EF4-FFF2-40B4-BE49-F238E27FC236}">
                <a16:creationId xmlns:a16="http://schemas.microsoft.com/office/drawing/2014/main" id="{9AAFEBC6-80C7-452A-99F0-5B908E66CABB}"/>
              </a:ext>
            </a:extLst>
          </p:cNvPr>
          <p:cNvSpPr>
            <a:spLocks noGrp="1"/>
          </p:cNvSpPr>
          <p:nvPr>
            <p:ph type="ctrTitle"/>
          </p:nvPr>
        </p:nvSpPr>
        <p:spPr>
          <a:xfrm>
            <a:off x="76200" y="1514475"/>
            <a:ext cx="12039600" cy="4352925"/>
          </a:xfrm>
        </p:spPr>
        <p:txBody>
          <a:bodyPr/>
          <a:lstStyle/>
          <a:p>
            <a:r>
              <a:rPr lang="en-US" altLang="en-US"/>
              <a:t>For nothing shall hurt </a:t>
            </a:r>
            <a:br>
              <a:rPr lang="en-US" altLang="en-US"/>
            </a:br>
            <a:r>
              <a:rPr lang="en-US" altLang="en-US"/>
              <a:t>or destroy on His mountain; </a:t>
            </a:r>
            <a:br>
              <a:rPr lang="en-US" altLang="en-US"/>
            </a:br>
            <a:r>
              <a:rPr lang="en-US" altLang="en-US"/>
              <a:t>all will live safely in peace. </a:t>
            </a:r>
          </a:p>
        </p:txBody>
      </p:sp>
      <p:sp>
        <p:nvSpPr>
          <p:cNvPr id="6" name="Text Placeholder 5">
            <a:extLst>
              <a:ext uri="{FF2B5EF4-FFF2-40B4-BE49-F238E27FC236}">
                <a16:creationId xmlns:a16="http://schemas.microsoft.com/office/drawing/2014/main" id="{0232DCC5-6072-4501-855C-71E7DC2F0F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42" name="Title 1">
            <a:extLst>
              <a:ext uri="{FF2B5EF4-FFF2-40B4-BE49-F238E27FC236}">
                <a16:creationId xmlns:a16="http://schemas.microsoft.com/office/drawing/2014/main" id="{DF67F623-C41A-496C-BD3A-EED68C297E6E}"/>
              </a:ext>
            </a:extLst>
          </p:cNvPr>
          <p:cNvSpPr>
            <a:spLocks noGrp="1"/>
          </p:cNvSpPr>
          <p:nvPr>
            <p:ph type="ctrTitle"/>
          </p:nvPr>
        </p:nvSpPr>
        <p:spPr>
          <a:xfrm>
            <a:off x="76200" y="1514475"/>
            <a:ext cx="12039600" cy="4352925"/>
          </a:xfrm>
        </p:spPr>
        <p:txBody>
          <a:bodyPr/>
          <a:lstStyle/>
          <a:p>
            <a:r>
              <a:rPr lang="en-US" altLang="en-US"/>
              <a:t>The earth shall be filled </a:t>
            </a:r>
            <a:br>
              <a:rPr lang="en-US" altLang="en-US"/>
            </a:br>
            <a:r>
              <a:rPr lang="en-US" altLang="en-US"/>
              <a:t>with the knowledge of God as </a:t>
            </a:r>
            <a:br>
              <a:rPr lang="en-US" altLang="en-US"/>
            </a:br>
            <a:r>
              <a:rPr lang="en-US" altLang="en-US"/>
              <a:t>the waters that cover the seas. </a:t>
            </a:r>
          </a:p>
        </p:txBody>
      </p:sp>
      <p:sp>
        <p:nvSpPr>
          <p:cNvPr id="6" name="Text Placeholder 5">
            <a:extLst>
              <a:ext uri="{FF2B5EF4-FFF2-40B4-BE49-F238E27FC236}">
                <a16:creationId xmlns:a16="http://schemas.microsoft.com/office/drawing/2014/main" id="{91A73F58-EEFB-4C95-970C-563E19973E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Title 1">
            <a:extLst>
              <a:ext uri="{FF2B5EF4-FFF2-40B4-BE49-F238E27FC236}">
                <a16:creationId xmlns:a16="http://schemas.microsoft.com/office/drawing/2014/main" id="{E35B2C7E-7999-4EAC-ADB5-E73AC0DF6D8B}"/>
              </a:ext>
            </a:extLst>
          </p:cNvPr>
          <p:cNvSpPr>
            <a:spLocks noGrp="1"/>
          </p:cNvSpPr>
          <p:nvPr>
            <p:ph type="ctrTitle"/>
          </p:nvPr>
        </p:nvSpPr>
        <p:spPr>
          <a:xfrm>
            <a:off x="76200" y="1514475"/>
            <a:ext cx="12039600" cy="4352925"/>
          </a:xfrm>
        </p:spPr>
        <p:txBody>
          <a:bodyPr/>
          <a:lstStyle/>
          <a:p>
            <a:r>
              <a:rPr lang="en-US" altLang="en-US"/>
              <a:t>My head Thou dost </a:t>
            </a:r>
            <a:br>
              <a:rPr lang="en-US" altLang="en-US"/>
            </a:br>
            <a:r>
              <a:rPr lang="en-US" altLang="en-US"/>
              <a:t>with oil anoint, </a:t>
            </a:r>
            <a:br>
              <a:rPr lang="en-US" altLang="en-US"/>
            </a:br>
            <a:r>
              <a:rPr lang="en-US" altLang="en-US"/>
              <a:t>and my cup overflows.</a:t>
            </a:r>
          </a:p>
        </p:txBody>
      </p:sp>
      <p:sp>
        <p:nvSpPr>
          <p:cNvPr id="6" name="Text Placeholder 5">
            <a:extLst>
              <a:ext uri="{FF2B5EF4-FFF2-40B4-BE49-F238E27FC236}">
                <a16:creationId xmlns:a16="http://schemas.microsoft.com/office/drawing/2014/main" id="{3EDBDDFB-9064-40CF-92E4-646FCBB054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1250" name="Title 1">
            <a:extLst>
              <a:ext uri="{FF2B5EF4-FFF2-40B4-BE49-F238E27FC236}">
                <a16:creationId xmlns:a16="http://schemas.microsoft.com/office/drawing/2014/main" id="{39AEF201-CDAF-47F9-9585-E481D931E9F2}"/>
              </a:ext>
            </a:extLst>
          </p:cNvPr>
          <p:cNvSpPr>
            <a:spLocks noGrp="1"/>
          </p:cNvSpPr>
          <p:nvPr>
            <p:ph type="ctrTitle"/>
          </p:nvPr>
        </p:nvSpPr>
        <p:spPr>
          <a:xfrm>
            <a:off x="914400" y="1895475"/>
            <a:ext cx="10363200" cy="3362325"/>
          </a:xfrm>
        </p:spPr>
        <p:txBody>
          <a:bodyPr/>
          <a:lstStyle/>
          <a:p>
            <a:pPr>
              <a:defRPr/>
            </a:pPr>
            <a:r>
              <a:rPr lang="en-US" altLang="x-none"/>
              <a:t>Be at Rest </a:t>
            </a:r>
            <a:br>
              <a:rPr lang="en-US" altLang="x-none"/>
            </a:br>
            <a:r>
              <a:rPr lang="en-US" altLang="x-none"/>
              <a:t>Child of God</a:t>
            </a:r>
            <a:endParaRPr lang="en-US" altLang="x-none" dirty="0"/>
          </a:p>
        </p:txBody>
      </p:sp>
      <p:sp>
        <p:nvSpPr>
          <p:cNvPr id="3" name="Text Placeholder 2">
            <a:extLst>
              <a:ext uri="{FF2B5EF4-FFF2-40B4-BE49-F238E27FC236}">
                <a16:creationId xmlns:a16="http://schemas.microsoft.com/office/drawing/2014/main" id="{C8FE965B-E696-4C16-840B-BEF68FC4862C}"/>
              </a:ext>
            </a:extLst>
          </p:cNvPr>
          <p:cNvSpPr>
            <a:spLocks noGrp="1"/>
          </p:cNvSpPr>
          <p:nvPr>
            <p:ph type="body" sz="quarter" idx="10"/>
          </p:nvPr>
        </p:nvSpPr>
        <p:spPr>
          <a:xfrm>
            <a:off x="914400" y="692150"/>
            <a:ext cx="10363200" cy="831850"/>
          </a:xfrm>
        </p:spPr>
        <p:txBody>
          <a:bodyPr/>
          <a:lstStyle/>
          <a:p>
            <a:pPr>
              <a:defRPr/>
            </a:pPr>
            <a:r>
              <a:rPr lang="en-US" altLang="x-none"/>
              <a:t>Hymn 142</a:t>
            </a:r>
            <a:endParaRPr lang="en-US" dirty="0"/>
          </a:p>
        </p:txBody>
      </p:sp>
      <p:sp>
        <p:nvSpPr>
          <p:cNvPr id="9" name="Text Placeholder 8">
            <a:extLst>
              <a:ext uri="{FF2B5EF4-FFF2-40B4-BE49-F238E27FC236}">
                <a16:creationId xmlns:a16="http://schemas.microsoft.com/office/drawing/2014/main" id="{D929FA28-E471-4EAF-A28D-FFCC2D595CE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2514" name="Title 1">
            <a:extLst>
              <a:ext uri="{FF2B5EF4-FFF2-40B4-BE49-F238E27FC236}">
                <a16:creationId xmlns:a16="http://schemas.microsoft.com/office/drawing/2014/main" id="{678BD6C8-7387-448E-8A1C-C3ADBB7C689F}"/>
              </a:ext>
            </a:extLst>
          </p:cNvPr>
          <p:cNvSpPr>
            <a:spLocks noGrp="1"/>
          </p:cNvSpPr>
          <p:nvPr>
            <p:ph type="ctrTitle"/>
          </p:nvPr>
        </p:nvSpPr>
        <p:spPr>
          <a:xfrm>
            <a:off x="76200" y="1514475"/>
            <a:ext cx="12039600" cy="4352925"/>
          </a:xfrm>
        </p:spPr>
        <p:txBody>
          <a:bodyPr/>
          <a:lstStyle/>
          <a:p>
            <a:r>
              <a:rPr lang="en-US" altLang="en-US"/>
              <a:t>The lilies of the field grow, </a:t>
            </a:r>
            <a:br>
              <a:rPr lang="en-US" altLang="en-US"/>
            </a:br>
            <a:r>
              <a:rPr lang="en-US" altLang="en-US"/>
              <a:t>they labor not nor spin; </a:t>
            </a:r>
          </a:p>
        </p:txBody>
      </p:sp>
      <p:sp>
        <p:nvSpPr>
          <p:cNvPr id="3" name="Text Placeholder 2">
            <a:extLst>
              <a:ext uri="{FF2B5EF4-FFF2-40B4-BE49-F238E27FC236}">
                <a16:creationId xmlns:a16="http://schemas.microsoft.com/office/drawing/2014/main" id="{6253B862-0CB4-44FB-BE58-A7CE73762D0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3538" name="Title 1">
            <a:extLst>
              <a:ext uri="{FF2B5EF4-FFF2-40B4-BE49-F238E27FC236}">
                <a16:creationId xmlns:a16="http://schemas.microsoft.com/office/drawing/2014/main" id="{8E047FC9-A75F-4DF3-8892-CAEF2E184220}"/>
              </a:ext>
            </a:extLst>
          </p:cNvPr>
          <p:cNvSpPr>
            <a:spLocks noGrp="1"/>
          </p:cNvSpPr>
          <p:nvPr>
            <p:ph type="ctrTitle"/>
          </p:nvPr>
        </p:nvSpPr>
        <p:spPr>
          <a:xfrm>
            <a:off x="76200" y="1514475"/>
            <a:ext cx="12039600" cy="4352925"/>
          </a:xfrm>
        </p:spPr>
        <p:txBody>
          <a:bodyPr/>
          <a:lstStyle/>
          <a:p>
            <a:r>
              <a:rPr lang="en-US" altLang="en-US"/>
              <a:t>The Father </a:t>
            </a:r>
            <a:br>
              <a:rPr lang="en-US" altLang="en-US"/>
            </a:br>
            <a:r>
              <a:rPr lang="en-US" altLang="en-US"/>
              <a:t>clothes them splendidly, </a:t>
            </a:r>
            <a:br>
              <a:rPr lang="en-US" altLang="en-US"/>
            </a:br>
            <a:r>
              <a:rPr lang="en-US" altLang="en-US"/>
              <a:t>He tends them as a friend. </a:t>
            </a:r>
          </a:p>
        </p:txBody>
      </p:sp>
      <p:sp>
        <p:nvSpPr>
          <p:cNvPr id="6" name="Text Placeholder 5">
            <a:extLst>
              <a:ext uri="{FF2B5EF4-FFF2-40B4-BE49-F238E27FC236}">
                <a16:creationId xmlns:a16="http://schemas.microsoft.com/office/drawing/2014/main" id="{7325568C-8222-45CD-880C-934DB04C6C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4562" name="Title 1">
            <a:extLst>
              <a:ext uri="{FF2B5EF4-FFF2-40B4-BE49-F238E27FC236}">
                <a16:creationId xmlns:a16="http://schemas.microsoft.com/office/drawing/2014/main" id="{3AD8C031-25A1-4AE1-B093-D2482D7D739F}"/>
              </a:ext>
            </a:extLst>
          </p:cNvPr>
          <p:cNvSpPr>
            <a:spLocks noGrp="1"/>
          </p:cNvSpPr>
          <p:nvPr>
            <p:ph type="ctrTitle"/>
          </p:nvPr>
        </p:nvSpPr>
        <p:spPr>
          <a:xfrm>
            <a:off x="76200" y="1514475"/>
            <a:ext cx="12039600" cy="4352925"/>
          </a:xfrm>
        </p:spPr>
        <p:txBody>
          <a:bodyPr/>
          <a:lstStyle/>
          <a:p>
            <a:r>
              <a:rPr lang="en-US" altLang="en-US"/>
              <a:t>Yet child of God, </a:t>
            </a:r>
            <a:br>
              <a:rPr lang="en-US" altLang="en-US"/>
            </a:br>
            <a:r>
              <a:rPr lang="en-US" altLang="en-US"/>
              <a:t>you’re troubled, </a:t>
            </a:r>
            <a:br>
              <a:rPr lang="en-US" altLang="en-US"/>
            </a:br>
            <a:r>
              <a:rPr lang="en-US" altLang="en-US"/>
              <a:t>you worry for your life; </a:t>
            </a:r>
          </a:p>
        </p:txBody>
      </p:sp>
      <p:sp>
        <p:nvSpPr>
          <p:cNvPr id="6" name="Text Placeholder 5">
            <a:extLst>
              <a:ext uri="{FF2B5EF4-FFF2-40B4-BE49-F238E27FC236}">
                <a16:creationId xmlns:a16="http://schemas.microsoft.com/office/drawing/2014/main" id="{C50D047D-D246-48A7-AFA1-2493FB6860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5586" name="Title 1">
            <a:extLst>
              <a:ext uri="{FF2B5EF4-FFF2-40B4-BE49-F238E27FC236}">
                <a16:creationId xmlns:a16="http://schemas.microsoft.com/office/drawing/2014/main" id="{C1AFA861-D7C0-402B-BB7A-41BE23119CBF}"/>
              </a:ext>
            </a:extLst>
          </p:cNvPr>
          <p:cNvSpPr>
            <a:spLocks noGrp="1"/>
          </p:cNvSpPr>
          <p:nvPr>
            <p:ph type="ctrTitle"/>
          </p:nvPr>
        </p:nvSpPr>
        <p:spPr>
          <a:xfrm>
            <a:off x="76200" y="1514475"/>
            <a:ext cx="12039600" cy="4352925"/>
          </a:xfrm>
        </p:spPr>
        <p:txBody>
          <a:bodyPr/>
          <a:lstStyle/>
          <a:p>
            <a:r>
              <a:rPr lang="en-US" altLang="en-US"/>
              <a:t>Just take your faith </a:t>
            </a:r>
            <a:br>
              <a:rPr lang="en-US" altLang="en-US"/>
            </a:br>
            <a:r>
              <a:rPr lang="en-US" altLang="en-US"/>
              <a:t>beyond your fears to Him, </a:t>
            </a:r>
            <a:br>
              <a:rPr lang="en-US" altLang="en-US"/>
            </a:br>
            <a:r>
              <a:rPr lang="en-US" altLang="en-US"/>
              <a:t>the Lord who provides. </a:t>
            </a:r>
          </a:p>
        </p:txBody>
      </p:sp>
      <p:sp>
        <p:nvSpPr>
          <p:cNvPr id="6" name="Text Placeholder 5">
            <a:extLst>
              <a:ext uri="{FF2B5EF4-FFF2-40B4-BE49-F238E27FC236}">
                <a16:creationId xmlns:a16="http://schemas.microsoft.com/office/drawing/2014/main" id="{018AA54F-1E2B-4AEB-860D-90921B9EA8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6610" name="Title 1">
            <a:extLst>
              <a:ext uri="{FF2B5EF4-FFF2-40B4-BE49-F238E27FC236}">
                <a16:creationId xmlns:a16="http://schemas.microsoft.com/office/drawing/2014/main" id="{67BA7C0B-0E6C-4C44-9213-6047807BC2C8}"/>
              </a:ext>
            </a:extLst>
          </p:cNvPr>
          <p:cNvSpPr>
            <a:spLocks noGrp="1"/>
          </p:cNvSpPr>
          <p:nvPr>
            <p:ph type="ctrTitle"/>
          </p:nvPr>
        </p:nvSpPr>
        <p:spPr>
          <a:xfrm>
            <a:off x="76200" y="1514475"/>
            <a:ext cx="12039600" cy="4352925"/>
          </a:xfrm>
        </p:spPr>
        <p:txBody>
          <a:bodyPr/>
          <a:lstStyle/>
          <a:p>
            <a:r>
              <a:rPr lang="en-US" altLang="en-US"/>
              <a:t>Be at rest, child of God; </a:t>
            </a:r>
            <a:br>
              <a:rPr lang="en-US" altLang="en-US"/>
            </a:br>
            <a:r>
              <a:rPr lang="en-US" altLang="en-US"/>
              <a:t>don’t worry any more; </a:t>
            </a:r>
          </a:p>
        </p:txBody>
      </p:sp>
      <p:sp>
        <p:nvSpPr>
          <p:cNvPr id="3" name="Text Placeholder 2">
            <a:extLst>
              <a:ext uri="{FF2B5EF4-FFF2-40B4-BE49-F238E27FC236}">
                <a16:creationId xmlns:a16="http://schemas.microsoft.com/office/drawing/2014/main" id="{34A65DA5-C3E7-4741-8E15-C77DA031536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7634" name="Title 1">
            <a:extLst>
              <a:ext uri="{FF2B5EF4-FFF2-40B4-BE49-F238E27FC236}">
                <a16:creationId xmlns:a16="http://schemas.microsoft.com/office/drawing/2014/main" id="{9DE5D4D1-9E71-4F05-B7CE-6F9347C13CDA}"/>
              </a:ext>
            </a:extLst>
          </p:cNvPr>
          <p:cNvSpPr>
            <a:spLocks noGrp="1"/>
          </p:cNvSpPr>
          <p:nvPr>
            <p:ph type="ctrTitle"/>
          </p:nvPr>
        </p:nvSpPr>
        <p:spPr>
          <a:xfrm>
            <a:off x="76200" y="1514475"/>
            <a:ext cx="12039600" cy="4352925"/>
          </a:xfrm>
        </p:spPr>
        <p:txBody>
          <a:bodyPr/>
          <a:lstStyle/>
          <a:p>
            <a:r>
              <a:rPr lang="en-US" altLang="en-US"/>
              <a:t>For those who wait </a:t>
            </a:r>
            <a:br>
              <a:rPr lang="en-US" altLang="en-US"/>
            </a:br>
            <a:r>
              <a:rPr lang="en-US" altLang="en-US"/>
              <a:t>and trust in God </a:t>
            </a:r>
            <a:br>
              <a:rPr lang="en-US" altLang="en-US"/>
            </a:br>
            <a:r>
              <a:rPr lang="en-US" altLang="en-US"/>
              <a:t>shall like mighty eagles soar. </a:t>
            </a:r>
          </a:p>
        </p:txBody>
      </p:sp>
      <p:sp>
        <p:nvSpPr>
          <p:cNvPr id="6" name="Text Placeholder 5">
            <a:extLst>
              <a:ext uri="{FF2B5EF4-FFF2-40B4-BE49-F238E27FC236}">
                <a16:creationId xmlns:a16="http://schemas.microsoft.com/office/drawing/2014/main" id="{B6827177-133C-4F6F-806F-2331E3AA31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8658" name="Title 1">
            <a:extLst>
              <a:ext uri="{FF2B5EF4-FFF2-40B4-BE49-F238E27FC236}">
                <a16:creationId xmlns:a16="http://schemas.microsoft.com/office/drawing/2014/main" id="{C1AC9836-324F-4E27-8913-3C787263361B}"/>
              </a:ext>
            </a:extLst>
          </p:cNvPr>
          <p:cNvSpPr>
            <a:spLocks noGrp="1"/>
          </p:cNvSpPr>
          <p:nvPr>
            <p:ph type="ctrTitle"/>
          </p:nvPr>
        </p:nvSpPr>
        <p:spPr>
          <a:xfrm>
            <a:off x="76200" y="1514475"/>
            <a:ext cx="12039600" cy="4352925"/>
          </a:xfrm>
        </p:spPr>
        <p:txBody>
          <a:bodyPr/>
          <a:lstStyle/>
          <a:p>
            <a:r>
              <a:rPr lang="en-US" altLang="en-US"/>
              <a:t>Look to God, </a:t>
            </a:r>
            <a:br>
              <a:rPr lang="en-US" altLang="en-US"/>
            </a:br>
            <a:r>
              <a:rPr lang="en-US" altLang="en-US"/>
              <a:t>the Father of love, </a:t>
            </a:r>
            <a:br>
              <a:rPr lang="en-US" altLang="en-US"/>
            </a:br>
            <a:r>
              <a:rPr lang="en-US" altLang="en-US"/>
              <a:t>to His Word and </a:t>
            </a:r>
            <a:br>
              <a:rPr lang="en-US" altLang="en-US"/>
            </a:br>
            <a:r>
              <a:rPr lang="en-US" altLang="en-US"/>
              <a:t>righteous Kingdom; </a:t>
            </a:r>
          </a:p>
        </p:txBody>
      </p:sp>
      <p:sp>
        <p:nvSpPr>
          <p:cNvPr id="6" name="Text Placeholder 5">
            <a:extLst>
              <a:ext uri="{FF2B5EF4-FFF2-40B4-BE49-F238E27FC236}">
                <a16:creationId xmlns:a16="http://schemas.microsoft.com/office/drawing/2014/main" id="{DC329E38-DB65-4005-AF18-4835D54E62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682" name="Title 1">
            <a:extLst>
              <a:ext uri="{FF2B5EF4-FFF2-40B4-BE49-F238E27FC236}">
                <a16:creationId xmlns:a16="http://schemas.microsoft.com/office/drawing/2014/main" id="{0B7D1722-DAFC-4E80-BD4C-D9EB9239587F}"/>
              </a:ext>
            </a:extLst>
          </p:cNvPr>
          <p:cNvSpPr>
            <a:spLocks noGrp="1"/>
          </p:cNvSpPr>
          <p:nvPr>
            <p:ph type="ctrTitle"/>
          </p:nvPr>
        </p:nvSpPr>
        <p:spPr>
          <a:xfrm>
            <a:off x="76200" y="1514475"/>
            <a:ext cx="12039600" cy="4352925"/>
          </a:xfrm>
        </p:spPr>
        <p:txBody>
          <a:bodyPr/>
          <a:lstStyle/>
          <a:p>
            <a:r>
              <a:rPr lang="en-US" altLang="en-US"/>
              <a:t>Live today with </a:t>
            </a:r>
            <a:br>
              <a:rPr lang="en-US" altLang="en-US"/>
            </a:br>
            <a:r>
              <a:rPr lang="en-US" altLang="en-US"/>
              <a:t>confidence and hope; </a:t>
            </a:r>
            <a:br>
              <a:rPr lang="en-US" altLang="en-US"/>
            </a:br>
            <a:r>
              <a:rPr lang="en-US" altLang="en-US"/>
              <a:t>trust the God of our salvation!</a:t>
            </a:r>
          </a:p>
        </p:txBody>
      </p:sp>
      <p:sp>
        <p:nvSpPr>
          <p:cNvPr id="6" name="Text Placeholder 5">
            <a:extLst>
              <a:ext uri="{FF2B5EF4-FFF2-40B4-BE49-F238E27FC236}">
                <a16:creationId xmlns:a16="http://schemas.microsoft.com/office/drawing/2014/main" id="{2D432091-98BF-450D-B90B-C39655676F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Title 1">
            <a:extLst>
              <a:ext uri="{FF2B5EF4-FFF2-40B4-BE49-F238E27FC236}">
                <a16:creationId xmlns:a16="http://schemas.microsoft.com/office/drawing/2014/main" id="{5E5386D2-18DC-422C-84C1-370221A8D20D}"/>
              </a:ext>
            </a:extLst>
          </p:cNvPr>
          <p:cNvSpPr>
            <a:spLocks noGrp="1"/>
          </p:cNvSpPr>
          <p:nvPr>
            <p:ph type="ctrTitle"/>
          </p:nvPr>
        </p:nvSpPr>
        <p:spPr>
          <a:xfrm>
            <a:off x="76200" y="1514475"/>
            <a:ext cx="12039600" cy="4352925"/>
          </a:xfrm>
        </p:spPr>
        <p:txBody>
          <a:bodyPr/>
          <a:lstStyle/>
          <a:p>
            <a:r>
              <a:rPr lang="en-US" altLang="en-US"/>
              <a:t>Goodness and mercy all my life </a:t>
            </a:r>
            <a:br>
              <a:rPr lang="en-US" altLang="en-US"/>
            </a:br>
            <a:r>
              <a:rPr lang="en-US" altLang="en-US"/>
              <a:t>shall surely follow me, </a:t>
            </a:r>
          </a:p>
        </p:txBody>
      </p:sp>
      <p:sp>
        <p:nvSpPr>
          <p:cNvPr id="3" name="Text Placeholder 2">
            <a:extLst>
              <a:ext uri="{FF2B5EF4-FFF2-40B4-BE49-F238E27FC236}">
                <a16:creationId xmlns:a16="http://schemas.microsoft.com/office/drawing/2014/main" id="{E71B9BA1-A720-45B9-8979-5F4B0F51E0A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0706" name="Title 1">
            <a:extLst>
              <a:ext uri="{FF2B5EF4-FFF2-40B4-BE49-F238E27FC236}">
                <a16:creationId xmlns:a16="http://schemas.microsoft.com/office/drawing/2014/main" id="{2B7D663B-0FFD-4467-870F-72BE555F3C41}"/>
              </a:ext>
            </a:extLst>
          </p:cNvPr>
          <p:cNvSpPr>
            <a:spLocks noGrp="1"/>
          </p:cNvSpPr>
          <p:nvPr>
            <p:ph type="ctrTitle"/>
          </p:nvPr>
        </p:nvSpPr>
        <p:spPr>
          <a:xfrm>
            <a:off x="76200" y="1514475"/>
            <a:ext cx="12039600" cy="4352925"/>
          </a:xfrm>
        </p:spPr>
        <p:txBody>
          <a:bodyPr/>
          <a:lstStyle/>
          <a:p>
            <a:r>
              <a:rPr lang="en-US" altLang="en-US"/>
              <a:t>We all are called as God’s sons, </a:t>
            </a:r>
            <a:br>
              <a:rPr lang="en-US" altLang="en-US"/>
            </a:br>
            <a:r>
              <a:rPr lang="en-US" altLang="en-US"/>
              <a:t>and told to count the cost; </a:t>
            </a:r>
          </a:p>
        </p:txBody>
      </p:sp>
      <p:sp>
        <p:nvSpPr>
          <p:cNvPr id="3" name="Text Placeholder 2">
            <a:extLst>
              <a:ext uri="{FF2B5EF4-FFF2-40B4-BE49-F238E27FC236}">
                <a16:creationId xmlns:a16="http://schemas.microsoft.com/office/drawing/2014/main" id="{1DD48D37-D74C-40C3-8741-9110CA579E1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1730" name="Title 1">
            <a:extLst>
              <a:ext uri="{FF2B5EF4-FFF2-40B4-BE49-F238E27FC236}">
                <a16:creationId xmlns:a16="http://schemas.microsoft.com/office/drawing/2014/main" id="{39B8B4DE-38DF-4A79-B79C-BB28550F1E9A}"/>
              </a:ext>
            </a:extLst>
          </p:cNvPr>
          <p:cNvSpPr>
            <a:spLocks noGrp="1"/>
          </p:cNvSpPr>
          <p:nvPr>
            <p:ph type="ctrTitle"/>
          </p:nvPr>
        </p:nvSpPr>
        <p:spPr>
          <a:xfrm>
            <a:off x="76200" y="1514475"/>
            <a:ext cx="12039600" cy="4352925"/>
          </a:xfrm>
        </p:spPr>
        <p:txBody>
          <a:bodyPr/>
          <a:lstStyle/>
          <a:p>
            <a:r>
              <a:rPr lang="en-US" altLang="en-US"/>
              <a:t>Each day the Father </a:t>
            </a:r>
            <a:br>
              <a:rPr lang="en-US" altLang="en-US"/>
            </a:br>
            <a:r>
              <a:rPr lang="en-US" altLang="en-US"/>
              <a:t>comfort gives, </a:t>
            </a:r>
            <a:br>
              <a:rPr lang="en-US" altLang="en-US"/>
            </a:br>
            <a:r>
              <a:rPr lang="en-US" altLang="en-US"/>
              <a:t>tho’ we’re by trials tossed. </a:t>
            </a:r>
          </a:p>
        </p:txBody>
      </p:sp>
      <p:sp>
        <p:nvSpPr>
          <p:cNvPr id="6" name="Text Placeholder 5">
            <a:extLst>
              <a:ext uri="{FF2B5EF4-FFF2-40B4-BE49-F238E27FC236}">
                <a16:creationId xmlns:a16="http://schemas.microsoft.com/office/drawing/2014/main" id="{74C9A9CC-0B21-43D8-8A18-9721431C1D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2754" name="Title 1">
            <a:extLst>
              <a:ext uri="{FF2B5EF4-FFF2-40B4-BE49-F238E27FC236}">
                <a16:creationId xmlns:a16="http://schemas.microsoft.com/office/drawing/2014/main" id="{84900BAF-6AA6-47DE-8E13-AA9423104D91}"/>
              </a:ext>
            </a:extLst>
          </p:cNvPr>
          <p:cNvSpPr>
            <a:spLocks noGrp="1"/>
          </p:cNvSpPr>
          <p:nvPr>
            <p:ph type="ctrTitle"/>
          </p:nvPr>
        </p:nvSpPr>
        <p:spPr>
          <a:xfrm>
            <a:off x="76200" y="1514475"/>
            <a:ext cx="12039600" cy="4352925"/>
          </a:xfrm>
        </p:spPr>
        <p:txBody>
          <a:bodyPr/>
          <a:lstStyle/>
          <a:p>
            <a:r>
              <a:rPr lang="en-US" altLang="en-US"/>
              <a:t>We’re seeking first </a:t>
            </a:r>
            <a:br>
              <a:rPr lang="en-US" altLang="en-US"/>
            </a:br>
            <a:r>
              <a:rPr lang="en-US" altLang="en-US"/>
              <a:t>His Kingdom, </a:t>
            </a:r>
            <a:br>
              <a:rPr lang="en-US" altLang="en-US"/>
            </a:br>
            <a:r>
              <a:rPr lang="en-US" altLang="en-US"/>
              <a:t>and all its righteous ness, </a:t>
            </a:r>
          </a:p>
        </p:txBody>
      </p:sp>
      <p:sp>
        <p:nvSpPr>
          <p:cNvPr id="6" name="Text Placeholder 5">
            <a:extLst>
              <a:ext uri="{FF2B5EF4-FFF2-40B4-BE49-F238E27FC236}">
                <a16:creationId xmlns:a16="http://schemas.microsoft.com/office/drawing/2014/main" id="{3DD0A333-1A3E-4A0A-876F-621ECE7433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3778" name="Title 1">
            <a:extLst>
              <a:ext uri="{FF2B5EF4-FFF2-40B4-BE49-F238E27FC236}">
                <a16:creationId xmlns:a16="http://schemas.microsoft.com/office/drawing/2014/main" id="{916951E7-8107-484C-A990-0C97571A9AF9}"/>
              </a:ext>
            </a:extLst>
          </p:cNvPr>
          <p:cNvSpPr>
            <a:spLocks noGrp="1"/>
          </p:cNvSpPr>
          <p:nvPr>
            <p:ph type="ctrTitle"/>
          </p:nvPr>
        </p:nvSpPr>
        <p:spPr>
          <a:xfrm>
            <a:off x="76200" y="1514475"/>
            <a:ext cx="12039600" cy="4352925"/>
          </a:xfrm>
        </p:spPr>
        <p:txBody>
          <a:bodyPr/>
          <a:lstStyle/>
          <a:p>
            <a:r>
              <a:rPr lang="en-US" altLang="en-US"/>
              <a:t>With hope and trust </a:t>
            </a:r>
            <a:br>
              <a:rPr lang="en-US" altLang="en-US"/>
            </a:br>
            <a:r>
              <a:rPr lang="en-US" altLang="en-US"/>
              <a:t>in peace to come, </a:t>
            </a:r>
            <a:br>
              <a:rPr lang="en-US" altLang="en-US"/>
            </a:br>
            <a:r>
              <a:rPr lang="en-US" altLang="en-US"/>
              <a:t>our faith is in His rest! </a:t>
            </a:r>
          </a:p>
        </p:txBody>
      </p:sp>
      <p:sp>
        <p:nvSpPr>
          <p:cNvPr id="6" name="Text Placeholder 5">
            <a:extLst>
              <a:ext uri="{FF2B5EF4-FFF2-40B4-BE49-F238E27FC236}">
                <a16:creationId xmlns:a16="http://schemas.microsoft.com/office/drawing/2014/main" id="{2F940F2D-24F1-4FC0-AF17-1A61BE1A2A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4802" name="Title 1">
            <a:extLst>
              <a:ext uri="{FF2B5EF4-FFF2-40B4-BE49-F238E27FC236}">
                <a16:creationId xmlns:a16="http://schemas.microsoft.com/office/drawing/2014/main" id="{0933AB45-1E9A-42F7-A8E4-404607C1255B}"/>
              </a:ext>
            </a:extLst>
          </p:cNvPr>
          <p:cNvSpPr>
            <a:spLocks noGrp="1"/>
          </p:cNvSpPr>
          <p:nvPr>
            <p:ph type="ctrTitle"/>
          </p:nvPr>
        </p:nvSpPr>
        <p:spPr>
          <a:xfrm>
            <a:off x="76200" y="1514475"/>
            <a:ext cx="12039600" cy="4352925"/>
          </a:xfrm>
        </p:spPr>
        <p:txBody>
          <a:bodyPr/>
          <a:lstStyle/>
          <a:p>
            <a:r>
              <a:rPr lang="en-US" altLang="en-US"/>
              <a:t>Be at rest, child of God; </a:t>
            </a:r>
            <a:br>
              <a:rPr lang="en-US" altLang="en-US"/>
            </a:br>
            <a:r>
              <a:rPr lang="en-US" altLang="en-US"/>
              <a:t>don’t worry any more; </a:t>
            </a:r>
          </a:p>
        </p:txBody>
      </p:sp>
      <p:sp>
        <p:nvSpPr>
          <p:cNvPr id="3" name="Text Placeholder 2">
            <a:extLst>
              <a:ext uri="{FF2B5EF4-FFF2-40B4-BE49-F238E27FC236}">
                <a16:creationId xmlns:a16="http://schemas.microsoft.com/office/drawing/2014/main" id="{BB6F9E10-4B14-4D51-9414-DBE184FAA26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5826" name="Title 1">
            <a:extLst>
              <a:ext uri="{FF2B5EF4-FFF2-40B4-BE49-F238E27FC236}">
                <a16:creationId xmlns:a16="http://schemas.microsoft.com/office/drawing/2014/main" id="{2073E593-12FB-40FE-A311-917ECE86FFB7}"/>
              </a:ext>
            </a:extLst>
          </p:cNvPr>
          <p:cNvSpPr>
            <a:spLocks noGrp="1"/>
          </p:cNvSpPr>
          <p:nvPr>
            <p:ph type="ctrTitle"/>
          </p:nvPr>
        </p:nvSpPr>
        <p:spPr>
          <a:xfrm>
            <a:off x="76200" y="1514475"/>
            <a:ext cx="12039600" cy="4352925"/>
          </a:xfrm>
        </p:spPr>
        <p:txBody>
          <a:bodyPr/>
          <a:lstStyle/>
          <a:p>
            <a:r>
              <a:rPr lang="en-US" altLang="en-US"/>
              <a:t>For those who wait </a:t>
            </a:r>
            <a:br>
              <a:rPr lang="en-US" altLang="en-US"/>
            </a:br>
            <a:r>
              <a:rPr lang="en-US" altLang="en-US"/>
              <a:t>and trust in God </a:t>
            </a:r>
            <a:br>
              <a:rPr lang="en-US" altLang="en-US"/>
            </a:br>
            <a:r>
              <a:rPr lang="en-US" altLang="en-US"/>
              <a:t>shall like mighty eagles soar. </a:t>
            </a:r>
          </a:p>
        </p:txBody>
      </p:sp>
      <p:sp>
        <p:nvSpPr>
          <p:cNvPr id="6" name="Text Placeholder 5">
            <a:extLst>
              <a:ext uri="{FF2B5EF4-FFF2-40B4-BE49-F238E27FC236}">
                <a16:creationId xmlns:a16="http://schemas.microsoft.com/office/drawing/2014/main" id="{852C445F-1697-478C-A49E-D5027F63F7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6850" name="Title 1">
            <a:extLst>
              <a:ext uri="{FF2B5EF4-FFF2-40B4-BE49-F238E27FC236}">
                <a16:creationId xmlns:a16="http://schemas.microsoft.com/office/drawing/2014/main" id="{1A1DE65E-6A5B-487B-895D-EE40365A69E4}"/>
              </a:ext>
            </a:extLst>
          </p:cNvPr>
          <p:cNvSpPr>
            <a:spLocks noGrp="1"/>
          </p:cNvSpPr>
          <p:nvPr>
            <p:ph type="ctrTitle"/>
          </p:nvPr>
        </p:nvSpPr>
        <p:spPr>
          <a:xfrm>
            <a:off x="76200" y="1514475"/>
            <a:ext cx="12039600" cy="4352925"/>
          </a:xfrm>
        </p:spPr>
        <p:txBody>
          <a:bodyPr/>
          <a:lstStyle/>
          <a:p>
            <a:r>
              <a:rPr lang="en-US" altLang="en-US"/>
              <a:t>Look to God, </a:t>
            </a:r>
            <a:br>
              <a:rPr lang="en-US" altLang="en-US"/>
            </a:br>
            <a:r>
              <a:rPr lang="en-US" altLang="en-US"/>
              <a:t>the Father of love, </a:t>
            </a:r>
            <a:br>
              <a:rPr lang="en-US" altLang="en-US"/>
            </a:br>
            <a:r>
              <a:rPr lang="en-US" altLang="en-US"/>
              <a:t>to His Word and </a:t>
            </a:r>
            <a:br>
              <a:rPr lang="en-US" altLang="en-US"/>
            </a:br>
            <a:r>
              <a:rPr lang="en-US" altLang="en-US"/>
              <a:t>righteous Kingdom; </a:t>
            </a:r>
          </a:p>
        </p:txBody>
      </p:sp>
      <p:sp>
        <p:nvSpPr>
          <p:cNvPr id="6" name="Text Placeholder 5">
            <a:extLst>
              <a:ext uri="{FF2B5EF4-FFF2-40B4-BE49-F238E27FC236}">
                <a16:creationId xmlns:a16="http://schemas.microsoft.com/office/drawing/2014/main" id="{D64B1317-A41F-4631-BC59-5DE3B24E39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7874" name="Title 1">
            <a:extLst>
              <a:ext uri="{FF2B5EF4-FFF2-40B4-BE49-F238E27FC236}">
                <a16:creationId xmlns:a16="http://schemas.microsoft.com/office/drawing/2014/main" id="{1F6E0F25-A495-4C2E-9F32-D9FD2542383F}"/>
              </a:ext>
            </a:extLst>
          </p:cNvPr>
          <p:cNvSpPr>
            <a:spLocks noGrp="1"/>
          </p:cNvSpPr>
          <p:nvPr>
            <p:ph type="ctrTitle"/>
          </p:nvPr>
        </p:nvSpPr>
        <p:spPr>
          <a:xfrm>
            <a:off x="76200" y="1514475"/>
            <a:ext cx="12039600" cy="4352925"/>
          </a:xfrm>
        </p:spPr>
        <p:txBody>
          <a:bodyPr/>
          <a:lstStyle/>
          <a:p>
            <a:r>
              <a:rPr lang="en-US" altLang="en-US"/>
              <a:t>Live today with </a:t>
            </a:r>
            <a:br>
              <a:rPr lang="en-US" altLang="en-US"/>
            </a:br>
            <a:r>
              <a:rPr lang="en-US" altLang="en-US"/>
              <a:t>confidence and hope; </a:t>
            </a:r>
            <a:br>
              <a:rPr lang="en-US" altLang="en-US"/>
            </a:br>
            <a:r>
              <a:rPr lang="en-US" altLang="en-US"/>
              <a:t>trust the God of our salvation!</a:t>
            </a:r>
          </a:p>
        </p:txBody>
      </p:sp>
      <p:sp>
        <p:nvSpPr>
          <p:cNvPr id="6" name="Text Placeholder 5">
            <a:extLst>
              <a:ext uri="{FF2B5EF4-FFF2-40B4-BE49-F238E27FC236}">
                <a16:creationId xmlns:a16="http://schemas.microsoft.com/office/drawing/2014/main" id="{D68DB616-C051-45F3-9BE6-C7611DC513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682" name="Title 1">
            <a:extLst>
              <a:ext uri="{FF2B5EF4-FFF2-40B4-BE49-F238E27FC236}">
                <a16:creationId xmlns:a16="http://schemas.microsoft.com/office/drawing/2014/main" id="{E2BBE306-CF54-4241-AC06-6C002886748D}"/>
              </a:ext>
            </a:extLst>
          </p:cNvPr>
          <p:cNvSpPr>
            <a:spLocks noGrp="1"/>
          </p:cNvSpPr>
          <p:nvPr>
            <p:ph type="ctrTitle"/>
          </p:nvPr>
        </p:nvSpPr>
        <p:spPr>
          <a:xfrm>
            <a:off x="914400" y="1895475"/>
            <a:ext cx="10363200" cy="3362325"/>
          </a:xfrm>
        </p:spPr>
        <p:txBody>
          <a:bodyPr/>
          <a:lstStyle/>
          <a:p>
            <a:pPr>
              <a:defRPr/>
            </a:pPr>
            <a:r>
              <a:rPr lang="en-US" altLang="x-none"/>
              <a:t>Be Not Afraid </a:t>
            </a:r>
            <a:br>
              <a:rPr lang="en-US" altLang="x-none"/>
            </a:br>
            <a:r>
              <a:rPr lang="en-US" altLang="x-none"/>
              <a:t>My People</a:t>
            </a:r>
            <a:endParaRPr lang="en-US" altLang="x-none" dirty="0"/>
          </a:p>
        </p:txBody>
      </p:sp>
      <p:sp>
        <p:nvSpPr>
          <p:cNvPr id="3" name="Text Placeholder 2">
            <a:extLst>
              <a:ext uri="{FF2B5EF4-FFF2-40B4-BE49-F238E27FC236}">
                <a16:creationId xmlns:a16="http://schemas.microsoft.com/office/drawing/2014/main" id="{D988EBB8-A64B-477B-9863-BA08BF3C2AE8}"/>
              </a:ext>
            </a:extLst>
          </p:cNvPr>
          <p:cNvSpPr>
            <a:spLocks noGrp="1"/>
          </p:cNvSpPr>
          <p:nvPr>
            <p:ph type="body" sz="quarter" idx="10"/>
          </p:nvPr>
        </p:nvSpPr>
        <p:spPr>
          <a:xfrm>
            <a:off x="914400" y="692150"/>
            <a:ext cx="10363200" cy="831850"/>
          </a:xfrm>
        </p:spPr>
        <p:txBody>
          <a:bodyPr/>
          <a:lstStyle/>
          <a:p>
            <a:pPr>
              <a:defRPr/>
            </a:pPr>
            <a:r>
              <a:rPr lang="en-US" altLang="x-none"/>
              <a:t>Hymn 143</a:t>
            </a:r>
            <a:endParaRPr lang="en-US" dirty="0"/>
          </a:p>
        </p:txBody>
      </p:sp>
      <p:sp>
        <p:nvSpPr>
          <p:cNvPr id="9" name="Text Placeholder 8">
            <a:extLst>
              <a:ext uri="{FF2B5EF4-FFF2-40B4-BE49-F238E27FC236}">
                <a16:creationId xmlns:a16="http://schemas.microsoft.com/office/drawing/2014/main" id="{E1F575EB-B832-4DB4-AEB5-E6F1D195C08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Title 1">
            <a:extLst>
              <a:ext uri="{FF2B5EF4-FFF2-40B4-BE49-F238E27FC236}">
                <a16:creationId xmlns:a16="http://schemas.microsoft.com/office/drawing/2014/main" id="{FBCCB7C8-1378-483A-BF64-470F0E9AB83C}"/>
              </a:ext>
            </a:extLst>
          </p:cNvPr>
          <p:cNvSpPr>
            <a:spLocks noGrp="1"/>
          </p:cNvSpPr>
          <p:nvPr>
            <p:ph type="ctrTitle"/>
          </p:nvPr>
        </p:nvSpPr>
        <p:spPr>
          <a:xfrm>
            <a:off x="76200" y="1514475"/>
            <a:ext cx="12039600" cy="4352925"/>
          </a:xfrm>
        </p:spPr>
        <p:txBody>
          <a:bodyPr/>
          <a:lstStyle/>
          <a:p>
            <a:r>
              <a:rPr lang="en-US" altLang="en-US"/>
              <a:t>And in God’s house forevermore </a:t>
            </a:r>
            <a:br>
              <a:rPr lang="en-US" altLang="en-US"/>
            </a:br>
            <a:r>
              <a:rPr lang="en-US" altLang="en-US"/>
              <a:t>my dwelling place shall be.</a:t>
            </a:r>
          </a:p>
        </p:txBody>
      </p:sp>
      <p:sp>
        <p:nvSpPr>
          <p:cNvPr id="6" name="Text Placeholder 5">
            <a:extLst>
              <a:ext uri="{FF2B5EF4-FFF2-40B4-BE49-F238E27FC236}">
                <a16:creationId xmlns:a16="http://schemas.microsoft.com/office/drawing/2014/main" id="{F47BFEDD-6A15-4DC6-A75C-1D34C67529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0946" name="Title 1">
            <a:extLst>
              <a:ext uri="{FF2B5EF4-FFF2-40B4-BE49-F238E27FC236}">
                <a16:creationId xmlns:a16="http://schemas.microsoft.com/office/drawing/2014/main" id="{CC008661-4761-4EE9-80F5-805F08F6F889}"/>
              </a:ext>
            </a:extLst>
          </p:cNvPr>
          <p:cNvSpPr>
            <a:spLocks noGrp="1"/>
          </p:cNvSpPr>
          <p:nvPr>
            <p:ph type="ctrTitle"/>
          </p:nvPr>
        </p:nvSpPr>
        <p:spPr>
          <a:xfrm>
            <a:off x="76200" y="1514475"/>
            <a:ext cx="12039600" cy="4352925"/>
          </a:xfrm>
        </p:spPr>
        <p:txBody>
          <a:bodyPr/>
          <a:lstStyle/>
          <a:p>
            <a:r>
              <a:rPr lang="en-US" altLang="en-US"/>
              <a:t>Be not afraid; </a:t>
            </a:r>
            <a:br>
              <a:rPr lang="en-US" altLang="en-US"/>
            </a:br>
            <a:r>
              <a:rPr lang="en-US" altLang="en-US"/>
              <a:t>be not afraid, My people. </a:t>
            </a:r>
          </a:p>
        </p:txBody>
      </p:sp>
      <p:sp>
        <p:nvSpPr>
          <p:cNvPr id="3" name="Text Placeholder 2">
            <a:extLst>
              <a:ext uri="{FF2B5EF4-FFF2-40B4-BE49-F238E27FC236}">
                <a16:creationId xmlns:a16="http://schemas.microsoft.com/office/drawing/2014/main" id="{BC345779-9E00-4470-9321-ECAD832647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1970" name="Title 1">
            <a:extLst>
              <a:ext uri="{FF2B5EF4-FFF2-40B4-BE49-F238E27FC236}">
                <a16:creationId xmlns:a16="http://schemas.microsoft.com/office/drawing/2014/main" id="{D24CC838-8B20-4D0E-A0A5-E2C0E10ED7F4}"/>
              </a:ext>
            </a:extLst>
          </p:cNvPr>
          <p:cNvSpPr>
            <a:spLocks noGrp="1"/>
          </p:cNvSpPr>
          <p:nvPr>
            <p:ph type="ctrTitle"/>
          </p:nvPr>
        </p:nvSpPr>
        <p:spPr>
          <a:xfrm>
            <a:off x="76200" y="1514475"/>
            <a:ext cx="12039600" cy="4352925"/>
          </a:xfrm>
        </p:spPr>
        <p:txBody>
          <a:bodyPr/>
          <a:lstStyle/>
          <a:p>
            <a:r>
              <a:rPr lang="en-US" altLang="en-US"/>
              <a:t>I am your God </a:t>
            </a:r>
            <a:br>
              <a:rPr lang="en-US" altLang="en-US"/>
            </a:br>
            <a:r>
              <a:rPr lang="en-US" altLang="en-US"/>
              <a:t>who watches over you. </a:t>
            </a:r>
          </a:p>
        </p:txBody>
      </p:sp>
      <p:sp>
        <p:nvSpPr>
          <p:cNvPr id="6" name="Text Placeholder 5">
            <a:extLst>
              <a:ext uri="{FF2B5EF4-FFF2-40B4-BE49-F238E27FC236}">
                <a16:creationId xmlns:a16="http://schemas.microsoft.com/office/drawing/2014/main" id="{440A35B4-3CCB-44A4-AC9E-FF7E2289D1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2994" name="Title 1">
            <a:extLst>
              <a:ext uri="{FF2B5EF4-FFF2-40B4-BE49-F238E27FC236}">
                <a16:creationId xmlns:a16="http://schemas.microsoft.com/office/drawing/2014/main" id="{51CF918C-2FA9-460A-A83B-A4BB788A719F}"/>
              </a:ext>
            </a:extLst>
          </p:cNvPr>
          <p:cNvSpPr>
            <a:spLocks noGrp="1"/>
          </p:cNvSpPr>
          <p:nvPr>
            <p:ph type="ctrTitle"/>
          </p:nvPr>
        </p:nvSpPr>
        <p:spPr>
          <a:xfrm>
            <a:off x="76200" y="1514475"/>
            <a:ext cx="12039600" cy="4352925"/>
          </a:xfrm>
        </p:spPr>
        <p:txBody>
          <a:bodyPr/>
          <a:lstStyle/>
          <a:p>
            <a:r>
              <a:rPr lang="en-US" altLang="en-US"/>
              <a:t>I do not sleep, </a:t>
            </a:r>
            <a:br>
              <a:rPr lang="en-US" altLang="en-US"/>
            </a:br>
            <a:r>
              <a:rPr lang="en-US" altLang="en-US"/>
              <a:t>and neither will I slumber. </a:t>
            </a:r>
          </a:p>
        </p:txBody>
      </p:sp>
      <p:sp>
        <p:nvSpPr>
          <p:cNvPr id="6" name="Text Placeholder 5">
            <a:extLst>
              <a:ext uri="{FF2B5EF4-FFF2-40B4-BE49-F238E27FC236}">
                <a16:creationId xmlns:a16="http://schemas.microsoft.com/office/drawing/2014/main" id="{7A4ECDAB-C7CA-400E-AA71-FF08388626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4018" name="Title 1">
            <a:extLst>
              <a:ext uri="{FF2B5EF4-FFF2-40B4-BE49-F238E27FC236}">
                <a16:creationId xmlns:a16="http://schemas.microsoft.com/office/drawing/2014/main" id="{00306B28-3120-467A-A3C8-1BB4A5147118}"/>
              </a:ext>
            </a:extLst>
          </p:cNvPr>
          <p:cNvSpPr>
            <a:spLocks noGrp="1"/>
          </p:cNvSpPr>
          <p:nvPr>
            <p:ph type="ctrTitle"/>
          </p:nvPr>
        </p:nvSpPr>
        <p:spPr>
          <a:xfrm>
            <a:off x="76200" y="1514475"/>
            <a:ext cx="12039600" cy="4352925"/>
          </a:xfrm>
        </p:spPr>
        <p:txBody>
          <a:bodyPr/>
          <a:lstStyle/>
          <a:p>
            <a:r>
              <a:rPr lang="en-US" altLang="en-US"/>
              <a:t>Sons, be not afraid of man, </a:t>
            </a:r>
            <a:br>
              <a:rPr lang="en-US" altLang="en-US"/>
            </a:br>
            <a:r>
              <a:rPr lang="en-US" altLang="en-US"/>
              <a:t>be ye not afraid.</a:t>
            </a:r>
          </a:p>
        </p:txBody>
      </p:sp>
      <p:sp>
        <p:nvSpPr>
          <p:cNvPr id="6" name="Text Placeholder 5">
            <a:extLst>
              <a:ext uri="{FF2B5EF4-FFF2-40B4-BE49-F238E27FC236}">
                <a16:creationId xmlns:a16="http://schemas.microsoft.com/office/drawing/2014/main" id="{480974E4-26B6-46AA-9144-331102C7A8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5042" name="Title 1">
            <a:extLst>
              <a:ext uri="{FF2B5EF4-FFF2-40B4-BE49-F238E27FC236}">
                <a16:creationId xmlns:a16="http://schemas.microsoft.com/office/drawing/2014/main" id="{C4D7025A-78EF-48AD-AA7C-F2C97BC49691}"/>
              </a:ext>
            </a:extLst>
          </p:cNvPr>
          <p:cNvSpPr>
            <a:spLocks noGrp="1"/>
          </p:cNvSpPr>
          <p:nvPr>
            <p:ph type="ctrTitle"/>
          </p:nvPr>
        </p:nvSpPr>
        <p:spPr>
          <a:xfrm>
            <a:off x="76200" y="1514475"/>
            <a:ext cx="12039600" cy="4352925"/>
          </a:xfrm>
        </p:spPr>
        <p:txBody>
          <a:bodyPr/>
          <a:lstStyle/>
          <a:p>
            <a:r>
              <a:rPr lang="en-US" altLang="en-US"/>
              <a:t>What can man do </a:t>
            </a:r>
            <a:br>
              <a:rPr lang="en-US" altLang="en-US"/>
            </a:br>
            <a:r>
              <a:rPr lang="en-US" altLang="en-US"/>
              <a:t>to those whom I love so? </a:t>
            </a:r>
          </a:p>
        </p:txBody>
      </p:sp>
      <p:sp>
        <p:nvSpPr>
          <p:cNvPr id="3" name="Text Placeholder 2">
            <a:extLst>
              <a:ext uri="{FF2B5EF4-FFF2-40B4-BE49-F238E27FC236}">
                <a16:creationId xmlns:a16="http://schemas.microsoft.com/office/drawing/2014/main" id="{DCFF01C0-7CC3-447F-8E52-24E2F72970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6066" name="Title 1">
            <a:extLst>
              <a:ext uri="{FF2B5EF4-FFF2-40B4-BE49-F238E27FC236}">
                <a16:creationId xmlns:a16="http://schemas.microsoft.com/office/drawing/2014/main" id="{8B1FE30F-10DB-4C5D-92F9-FDF192EB8EBE}"/>
              </a:ext>
            </a:extLst>
          </p:cNvPr>
          <p:cNvSpPr>
            <a:spLocks noGrp="1"/>
          </p:cNvSpPr>
          <p:nvPr>
            <p:ph type="ctrTitle"/>
          </p:nvPr>
        </p:nvSpPr>
        <p:spPr>
          <a:xfrm>
            <a:off x="76200" y="1514475"/>
            <a:ext cx="12039600" cy="4352925"/>
          </a:xfrm>
        </p:spPr>
        <p:txBody>
          <a:bodyPr/>
          <a:lstStyle/>
          <a:p>
            <a:r>
              <a:rPr lang="en-US" altLang="en-US"/>
              <a:t>What can man do </a:t>
            </a:r>
            <a:br>
              <a:rPr lang="en-US" altLang="en-US"/>
            </a:br>
            <a:r>
              <a:rPr lang="en-US" altLang="en-US"/>
              <a:t>to those who fear My name? </a:t>
            </a:r>
          </a:p>
        </p:txBody>
      </p:sp>
      <p:sp>
        <p:nvSpPr>
          <p:cNvPr id="6" name="Text Placeholder 5">
            <a:extLst>
              <a:ext uri="{FF2B5EF4-FFF2-40B4-BE49-F238E27FC236}">
                <a16:creationId xmlns:a16="http://schemas.microsoft.com/office/drawing/2014/main" id="{C38869C5-12A3-4D25-B2F3-F3260EB389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7090" name="Title 1">
            <a:extLst>
              <a:ext uri="{FF2B5EF4-FFF2-40B4-BE49-F238E27FC236}">
                <a16:creationId xmlns:a16="http://schemas.microsoft.com/office/drawing/2014/main" id="{C5B04ADC-10E1-4C59-8119-037B4D5ABA1A}"/>
              </a:ext>
            </a:extLst>
          </p:cNvPr>
          <p:cNvSpPr>
            <a:spLocks noGrp="1"/>
          </p:cNvSpPr>
          <p:nvPr>
            <p:ph type="ctrTitle"/>
          </p:nvPr>
        </p:nvSpPr>
        <p:spPr>
          <a:xfrm>
            <a:off x="76200" y="1514475"/>
            <a:ext cx="12039600" cy="4352925"/>
          </a:xfrm>
        </p:spPr>
        <p:txBody>
          <a:bodyPr/>
          <a:lstStyle/>
          <a:p>
            <a:r>
              <a:rPr lang="en-US" altLang="en-US"/>
              <a:t>I am the Lord, </a:t>
            </a:r>
            <a:br>
              <a:rPr lang="en-US" altLang="en-US"/>
            </a:br>
            <a:r>
              <a:rPr lang="en-US" altLang="en-US"/>
              <a:t>protecting you from danger; </a:t>
            </a:r>
          </a:p>
        </p:txBody>
      </p:sp>
      <p:sp>
        <p:nvSpPr>
          <p:cNvPr id="6" name="Text Placeholder 5">
            <a:extLst>
              <a:ext uri="{FF2B5EF4-FFF2-40B4-BE49-F238E27FC236}">
                <a16:creationId xmlns:a16="http://schemas.microsoft.com/office/drawing/2014/main" id="{5DDF7528-EF3B-464F-BBDF-D81E7E00A8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8114" name="Title 1">
            <a:extLst>
              <a:ext uri="{FF2B5EF4-FFF2-40B4-BE49-F238E27FC236}">
                <a16:creationId xmlns:a16="http://schemas.microsoft.com/office/drawing/2014/main" id="{BD86F050-D2C8-4B1F-884E-6F77338A13AC}"/>
              </a:ext>
            </a:extLst>
          </p:cNvPr>
          <p:cNvSpPr>
            <a:spLocks noGrp="1"/>
          </p:cNvSpPr>
          <p:nvPr>
            <p:ph type="ctrTitle"/>
          </p:nvPr>
        </p:nvSpPr>
        <p:spPr>
          <a:xfrm>
            <a:off x="76200" y="1514475"/>
            <a:ext cx="12039600" cy="4352925"/>
          </a:xfrm>
        </p:spPr>
        <p:txBody>
          <a:bodyPr/>
          <a:lstStyle/>
          <a:p>
            <a:r>
              <a:rPr lang="en-US" altLang="en-US"/>
              <a:t>Though the mountains </a:t>
            </a:r>
            <a:br>
              <a:rPr lang="en-US" altLang="en-US"/>
            </a:br>
            <a:r>
              <a:rPr lang="en-US" altLang="en-US"/>
              <a:t>quake and roar, </a:t>
            </a:r>
            <a:br>
              <a:rPr lang="en-US" altLang="en-US"/>
            </a:br>
            <a:r>
              <a:rPr lang="en-US" altLang="en-US"/>
              <a:t>be ye not afraid.</a:t>
            </a:r>
          </a:p>
        </p:txBody>
      </p:sp>
      <p:sp>
        <p:nvSpPr>
          <p:cNvPr id="6" name="Text Placeholder 5">
            <a:extLst>
              <a:ext uri="{FF2B5EF4-FFF2-40B4-BE49-F238E27FC236}">
                <a16:creationId xmlns:a16="http://schemas.microsoft.com/office/drawing/2014/main" id="{4FD4EFBB-4BA1-43F3-A44D-B17ECC1996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9138" name="Title 1">
            <a:extLst>
              <a:ext uri="{FF2B5EF4-FFF2-40B4-BE49-F238E27FC236}">
                <a16:creationId xmlns:a16="http://schemas.microsoft.com/office/drawing/2014/main" id="{B7BBD9F0-DBC1-4736-B080-334B621F13FC}"/>
              </a:ext>
            </a:extLst>
          </p:cNvPr>
          <p:cNvSpPr>
            <a:spLocks noGrp="1"/>
          </p:cNvSpPr>
          <p:nvPr>
            <p:ph type="ctrTitle"/>
          </p:nvPr>
        </p:nvSpPr>
        <p:spPr>
          <a:xfrm>
            <a:off x="76200" y="1514475"/>
            <a:ext cx="12039600" cy="4352925"/>
          </a:xfrm>
        </p:spPr>
        <p:txBody>
          <a:bodyPr/>
          <a:lstStyle/>
          <a:p>
            <a:r>
              <a:rPr lang="en-US" altLang="en-US"/>
              <a:t>I will return, </a:t>
            </a:r>
            <a:br>
              <a:rPr lang="en-US" altLang="en-US"/>
            </a:br>
            <a:r>
              <a:rPr lang="en-US" altLang="en-US"/>
              <a:t>with Me ye shall be always. </a:t>
            </a:r>
          </a:p>
        </p:txBody>
      </p:sp>
      <p:sp>
        <p:nvSpPr>
          <p:cNvPr id="3" name="Text Placeholder 2">
            <a:extLst>
              <a:ext uri="{FF2B5EF4-FFF2-40B4-BE49-F238E27FC236}">
                <a16:creationId xmlns:a16="http://schemas.microsoft.com/office/drawing/2014/main" id="{A7FF90AD-2169-4933-98A8-9F94DF3416E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62" name="Title 1">
            <a:extLst>
              <a:ext uri="{FF2B5EF4-FFF2-40B4-BE49-F238E27FC236}">
                <a16:creationId xmlns:a16="http://schemas.microsoft.com/office/drawing/2014/main" id="{4A6A1357-7000-497B-A016-8D87848FB9A7}"/>
              </a:ext>
            </a:extLst>
          </p:cNvPr>
          <p:cNvSpPr>
            <a:spLocks noGrp="1"/>
          </p:cNvSpPr>
          <p:nvPr>
            <p:ph type="ctrTitle"/>
          </p:nvPr>
        </p:nvSpPr>
        <p:spPr>
          <a:xfrm>
            <a:off x="76200" y="1514475"/>
            <a:ext cx="12039600" cy="4352925"/>
          </a:xfrm>
        </p:spPr>
        <p:txBody>
          <a:bodyPr/>
          <a:lstStyle/>
          <a:p>
            <a:r>
              <a:rPr lang="en-US" altLang="en-US"/>
              <a:t>My steadfast love, </a:t>
            </a:r>
            <a:br>
              <a:rPr lang="en-US" altLang="en-US"/>
            </a:br>
            <a:r>
              <a:rPr lang="en-US" altLang="en-US"/>
              <a:t>shall not depart from you. </a:t>
            </a:r>
          </a:p>
        </p:txBody>
      </p:sp>
      <p:sp>
        <p:nvSpPr>
          <p:cNvPr id="6" name="Text Placeholder 5">
            <a:extLst>
              <a:ext uri="{FF2B5EF4-FFF2-40B4-BE49-F238E27FC236}">
                <a16:creationId xmlns:a16="http://schemas.microsoft.com/office/drawing/2014/main" id="{08B5B187-7DC6-47EB-BA8D-2B3DC2F320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1186" name="Title 1">
            <a:extLst>
              <a:ext uri="{FF2B5EF4-FFF2-40B4-BE49-F238E27FC236}">
                <a16:creationId xmlns:a16="http://schemas.microsoft.com/office/drawing/2014/main" id="{DF794E73-9086-42A4-A7BA-88B9A6552875}"/>
              </a:ext>
            </a:extLst>
          </p:cNvPr>
          <p:cNvSpPr>
            <a:spLocks noGrp="1"/>
          </p:cNvSpPr>
          <p:nvPr>
            <p:ph type="ctrTitle"/>
          </p:nvPr>
        </p:nvSpPr>
        <p:spPr>
          <a:xfrm>
            <a:off x="76200" y="1514475"/>
            <a:ext cx="12039600" cy="4352925"/>
          </a:xfrm>
        </p:spPr>
        <p:txBody>
          <a:bodyPr/>
          <a:lstStyle/>
          <a:p>
            <a:r>
              <a:rPr lang="en-US" altLang="en-US"/>
              <a:t>I am the God </a:t>
            </a:r>
            <a:br>
              <a:rPr lang="en-US" altLang="en-US"/>
            </a:br>
            <a:r>
              <a:rPr lang="en-US" altLang="en-US"/>
              <a:t>of Abraham and Jacob; </a:t>
            </a:r>
          </a:p>
        </p:txBody>
      </p:sp>
      <p:sp>
        <p:nvSpPr>
          <p:cNvPr id="6" name="Text Placeholder 5">
            <a:extLst>
              <a:ext uri="{FF2B5EF4-FFF2-40B4-BE49-F238E27FC236}">
                <a16:creationId xmlns:a16="http://schemas.microsoft.com/office/drawing/2014/main" id="{FD0517FD-A60D-434D-B330-ED0658024B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2210" name="Title 1">
            <a:extLst>
              <a:ext uri="{FF2B5EF4-FFF2-40B4-BE49-F238E27FC236}">
                <a16:creationId xmlns:a16="http://schemas.microsoft.com/office/drawing/2014/main" id="{B0E2298D-12D9-4ABD-AB4C-517ADFFAB0CD}"/>
              </a:ext>
            </a:extLst>
          </p:cNvPr>
          <p:cNvSpPr>
            <a:spLocks noGrp="1"/>
          </p:cNvSpPr>
          <p:nvPr>
            <p:ph type="ctrTitle"/>
          </p:nvPr>
        </p:nvSpPr>
        <p:spPr>
          <a:xfrm>
            <a:off x="76200" y="1514475"/>
            <a:ext cx="12039600" cy="4352925"/>
          </a:xfrm>
        </p:spPr>
        <p:txBody>
          <a:bodyPr/>
          <a:lstStyle/>
          <a:p>
            <a:r>
              <a:rPr lang="en-US" altLang="en-US"/>
              <a:t>Lift your heads, </a:t>
            </a:r>
            <a:br>
              <a:rPr lang="en-US" altLang="en-US"/>
            </a:br>
            <a:r>
              <a:rPr lang="en-US" altLang="en-US"/>
              <a:t>redemption’s near, </a:t>
            </a:r>
            <a:br>
              <a:rPr lang="en-US" altLang="en-US"/>
            </a:br>
            <a:r>
              <a:rPr lang="en-US" altLang="en-US"/>
              <a:t>be ye not afraid.</a:t>
            </a:r>
          </a:p>
        </p:txBody>
      </p:sp>
      <p:sp>
        <p:nvSpPr>
          <p:cNvPr id="6" name="Text Placeholder 5">
            <a:extLst>
              <a:ext uri="{FF2B5EF4-FFF2-40B4-BE49-F238E27FC236}">
                <a16:creationId xmlns:a16="http://schemas.microsoft.com/office/drawing/2014/main" id="{456D8C7E-E1B7-4452-8C3C-A1CDC5BC7C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4018" name="Title 1">
            <a:extLst>
              <a:ext uri="{FF2B5EF4-FFF2-40B4-BE49-F238E27FC236}">
                <a16:creationId xmlns:a16="http://schemas.microsoft.com/office/drawing/2014/main" id="{687718C1-9BDA-441A-8064-6ECA7142EE04}"/>
              </a:ext>
            </a:extLst>
          </p:cNvPr>
          <p:cNvSpPr>
            <a:spLocks noGrp="1"/>
          </p:cNvSpPr>
          <p:nvPr>
            <p:ph type="ctrTitle"/>
          </p:nvPr>
        </p:nvSpPr>
        <p:spPr>
          <a:xfrm>
            <a:off x="914400" y="1895475"/>
            <a:ext cx="10363200" cy="3362325"/>
          </a:xfrm>
        </p:spPr>
        <p:txBody>
          <a:bodyPr/>
          <a:lstStyle/>
          <a:p>
            <a:pPr>
              <a:defRPr/>
            </a:pPr>
            <a:r>
              <a:rPr lang="en-US" altLang="x-none"/>
              <a:t>All Must Be Well</a:t>
            </a:r>
            <a:endParaRPr lang="en-US" altLang="x-none" dirty="0"/>
          </a:p>
        </p:txBody>
      </p:sp>
      <p:sp>
        <p:nvSpPr>
          <p:cNvPr id="3" name="Text Placeholder 2">
            <a:extLst>
              <a:ext uri="{FF2B5EF4-FFF2-40B4-BE49-F238E27FC236}">
                <a16:creationId xmlns:a16="http://schemas.microsoft.com/office/drawing/2014/main" id="{5656F94C-223C-402A-966C-508526D5DB96}"/>
              </a:ext>
            </a:extLst>
          </p:cNvPr>
          <p:cNvSpPr>
            <a:spLocks noGrp="1"/>
          </p:cNvSpPr>
          <p:nvPr>
            <p:ph type="body" sz="quarter" idx="10"/>
          </p:nvPr>
        </p:nvSpPr>
        <p:spPr>
          <a:xfrm>
            <a:off x="914400" y="692150"/>
            <a:ext cx="10363200" cy="831850"/>
          </a:xfrm>
        </p:spPr>
        <p:txBody>
          <a:bodyPr/>
          <a:lstStyle/>
          <a:p>
            <a:pPr>
              <a:defRPr/>
            </a:pPr>
            <a:r>
              <a:rPr lang="en-US" altLang="x-none"/>
              <a:t>Hymn 144</a:t>
            </a:r>
            <a:endParaRPr lang="en-US" dirty="0"/>
          </a:p>
        </p:txBody>
      </p:sp>
      <p:sp>
        <p:nvSpPr>
          <p:cNvPr id="9" name="Text Placeholder 8">
            <a:extLst>
              <a:ext uri="{FF2B5EF4-FFF2-40B4-BE49-F238E27FC236}">
                <a16:creationId xmlns:a16="http://schemas.microsoft.com/office/drawing/2014/main" id="{73140435-CA16-4F06-8E04-02B9F037D33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5282" name="Title 1">
            <a:extLst>
              <a:ext uri="{FF2B5EF4-FFF2-40B4-BE49-F238E27FC236}">
                <a16:creationId xmlns:a16="http://schemas.microsoft.com/office/drawing/2014/main" id="{F4160821-4732-4F79-9E2F-591C291F67BA}"/>
              </a:ext>
            </a:extLst>
          </p:cNvPr>
          <p:cNvSpPr>
            <a:spLocks noGrp="1"/>
          </p:cNvSpPr>
          <p:nvPr>
            <p:ph type="ctrTitle"/>
          </p:nvPr>
        </p:nvSpPr>
        <p:spPr>
          <a:xfrm>
            <a:off x="76200" y="1514475"/>
            <a:ext cx="12039600" cy="4352925"/>
          </a:xfrm>
        </p:spPr>
        <p:txBody>
          <a:bodyPr/>
          <a:lstStyle/>
          <a:p>
            <a:r>
              <a:rPr lang="en-US" altLang="en-US"/>
              <a:t>Through the love </a:t>
            </a:r>
            <a:br>
              <a:rPr lang="en-US" altLang="en-US"/>
            </a:br>
            <a:r>
              <a:rPr lang="en-US" altLang="en-US"/>
              <a:t>of Christ our Savior, </a:t>
            </a:r>
            <a:br>
              <a:rPr lang="en-US" altLang="en-US"/>
            </a:br>
            <a:r>
              <a:rPr lang="en-US" altLang="en-US"/>
              <a:t>all will be well. </a:t>
            </a:r>
          </a:p>
        </p:txBody>
      </p:sp>
      <p:sp>
        <p:nvSpPr>
          <p:cNvPr id="3" name="Text Placeholder 2">
            <a:extLst>
              <a:ext uri="{FF2B5EF4-FFF2-40B4-BE49-F238E27FC236}">
                <a16:creationId xmlns:a16="http://schemas.microsoft.com/office/drawing/2014/main" id="{E7F9B6A2-0A56-4C54-A048-C883621F476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6306" name="Title 1">
            <a:extLst>
              <a:ext uri="{FF2B5EF4-FFF2-40B4-BE49-F238E27FC236}">
                <a16:creationId xmlns:a16="http://schemas.microsoft.com/office/drawing/2014/main" id="{1738C52C-85E4-4164-8002-F70DC53E0CD2}"/>
              </a:ext>
            </a:extLst>
          </p:cNvPr>
          <p:cNvSpPr>
            <a:spLocks noGrp="1"/>
          </p:cNvSpPr>
          <p:nvPr>
            <p:ph type="ctrTitle"/>
          </p:nvPr>
        </p:nvSpPr>
        <p:spPr>
          <a:xfrm>
            <a:off x="76200" y="1514475"/>
            <a:ext cx="12039600" cy="4352925"/>
          </a:xfrm>
        </p:spPr>
        <p:txBody>
          <a:bodyPr/>
          <a:lstStyle/>
          <a:p>
            <a:r>
              <a:rPr lang="en-US" altLang="en-US"/>
              <a:t>Free and changeless </a:t>
            </a:r>
            <a:br>
              <a:rPr lang="en-US" altLang="en-US"/>
            </a:br>
            <a:r>
              <a:rPr lang="en-US" altLang="en-US"/>
              <a:t>is His favor, all, all is well. </a:t>
            </a:r>
          </a:p>
        </p:txBody>
      </p:sp>
      <p:sp>
        <p:nvSpPr>
          <p:cNvPr id="6" name="Text Placeholder 5">
            <a:extLst>
              <a:ext uri="{FF2B5EF4-FFF2-40B4-BE49-F238E27FC236}">
                <a16:creationId xmlns:a16="http://schemas.microsoft.com/office/drawing/2014/main" id="{A1F1B029-AF8C-4AD7-B40E-757DD1A066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7330" name="Title 1">
            <a:extLst>
              <a:ext uri="{FF2B5EF4-FFF2-40B4-BE49-F238E27FC236}">
                <a16:creationId xmlns:a16="http://schemas.microsoft.com/office/drawing/2014/main" id="{DE00C0D7-7A5B-4622-A64F-6DCF28D30386}"/>
              </a:ext>
            </a:extLst>
          </p:cNvPr>
          <p:cNvSpPr>
            <a:spLocks noGrp="1"/>
          </p:cNvSpPr>
          <p:nvPr>
            <p:ph type="ctrTitle"/>
          </p:nvPr>
        </p:nvSpPr>
        <p:spPr>
          <a:xfrm>
            <a:off x="76200" y="1514475"/>
            <a:ext cx="12039600" cy="4352925"/>
          </a:xfrm>
        </p:spPr>
        <p:txBody>
          <a:bodyPr/>
          <a:lstStyle/>
          <a:p>
            <a:r>
              <a:rPr lang="en-US" altLang="en-US"/>
              <a:t>Precious is the blood </a:t>
            </a:r>
            <a:br>
              <a:rPr lang="en-US" altLang="en-US"/>
            </a:br>
            <a:r>
              <a:rPr lang="en-US" altLang="en-US"/>
              <a:t>that bought us, perfect is </a:t>
            </a:r>
            <a:br>
              <a:rPr lang="en-US" altLang="en-US"/>
            </a:br>
            <a:r>
              <a:rPr lang="en-US" altLang="en-US"/>
              <a:t>the grace that freed us, </a:t>
            </a:r>
          </a:p>
        </p:txBody>
      </p:sp>
      <p:sp>
        <p:nvSpPr>
          <p:cNvPr id="6" name="Text Placeholder 5">
            <a:extLst>
              <a:ext uri="{FF2B5EF4-FFF2-40B4-BE49-F238E27FC236}">
                <a16:creationId xmlns:a16="http://schemas.microsoft.com/office/drawing/2014/main" id="{478900EC-BAB2-4A83-AD52-0B87C59475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8354" name="Title 1">
            <a:extLst>
              <a:ext uri="{FF2B5EF4-FFF2-40B4-BE49-F238E27FC236}">
                <a16:creationId xmlns:a16="http://schemas.microsoft.com/office/drawing/2014/main" id="{9AEAC237-2BBA-4BDE-B418-CF53CFCCEB09}"/>
              </a:ext>
            </a:extLst>
          </p:cNvPr>
          <p:cNvSpPr>
            <a:spLocks noGrp="1"/>
          </p:cNvSpPr>
          <p:nvPr>
            <p:ph type="ctrTitle"/>
          </p:nvPr>
        </p:nvSpPr>
        <p:spPr>
          <a:xfrm>
            <a:off x="76200" y="1514475"/>
            <a:ext cx="12039600" cy="4352925"/>
          </a:xfrm>
        </p:spPr>
        <p:txBody>
          <a:bodyPr/>
          <a:lstStyle/>
          <a:p>
            <a:r>
              <a:rPr lang="en-US" altLang="en-US"/>
              <a:t>Strong the hand </a:t>
            </a:r>
            <a:br>
              <a:rPr lang="en-US" altLang="en-US"/>
            </a:br>
            <a:r>
              <a:rPr lang="en-US" altLang="en-US"/>
              <a:t>stretched out to shield us, </a:t>
            </a:r>
            <a:br>
              <a:rPr lang="en-US" altLang="en-US"/>
            </a:br>
            <a:r>
              <a:rPr lang="en-US" altLang="en-US"/>
              <a:t>all must be well.</a:t>
            </a:r>
          </a:p>
        </p:txBody>
      </p:sp>
      <p:sp>
        <p:nvSpPr>
          <p:cNvPr id="6" name="Text Placeholder 5">
            <a:extLst>
              <a:ext uri="{FF2B5EF4-FFF2-40B4-BE49-F238E27FC236}">
                <a16:creationId xmlns:a16="http://schemas.microsoft.com/office/drawing/2014/main" id="{44AA3414-47D8-40D9-8D2F-C2C38A4D52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9378" name="Title 1">
            <a:extLst>
              <a:ext uri="{FF2B5EF4-FFF2-40B4-BE49-F238E27FC236}">
                <a16:creationId xmlns:a16="http://schemas.microsoft.com/office/drawing/2014/main" id="{34BCA78A-CE80-46A5-9E98-1DE52EFCC77E}"/>
              </a:ext>
            </a:extLst>
          </p:cNvPr>
          <p:cNvSpPr>
            <a:spLocks noGrp="1"/>
          </p:cNvSpPr>
          <p:nvPr>
            <p:ph type="ctrTitle"/>
          </p:nvPr>
        </p:nvSpPr>
        <p:spPr>
          <a:xfrm>
            <a:off x="76200" y="1514475"/>
            <a:ext cx="12039600" cy="4352925"/>
          </a:xfrm>
        </p:spPr>
        <p:txBody>
          <a:bodyPr/>
          <a:lstStyle/>
          <a:p>
            <a:r>
              <a:rPr lang="en-US" altLang="en-US"/>
              <a:t>Though we pass </a:t>
            </a:r>
            <a:br>
              <a:rPr lang="en-US" altLang="en-US"/>
            </a:br>
            <a:r>
              <a:rPr lang="en-US" altLang="en-US"/>
              <a:t>through tribulation, </a:t>
            </a:r>
            <a:br>
              <a:rPr lang="en-US" altLang="en-US"/>
            </a:br>
            <a:r>
              <a:rPr lang="en-US" altLang="en-US"/>
              <a:t>all will be well. </a:t>
            </a:r>
          </a:p>
        </p:txBody>
      </p:sp>
      <p:sp>
        <p:nvSpPr>
          <p:cNvPr id="3" name="Text Placeholder 2">
            <a:extLst>
              <a:ext uri="{FF2B5EF4-FFF2-40B4-BE49-F238E27FC236}">
                <a16:creationId xmlns:a16="http://schemas.microsoft.com/office/drawing/2014/main" id="{0C5074FC-7FC6-4B48-9738-7FEEBFB4E17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02" name="Title 1">
            <a:extLst>
              <a:ext uri="{FF2B5EF4-FFF2-40B4-BE49-F238E27FC236}">
                <a16:creationId xmlns:a16="http://schemas.microsoft.com/office/drawing/2014/main" id="{ECD86449-C286-425C-8468-ECEA7AC7C2C1}"/>
              </a:ext>
            </a:extLst>
          </p:cNvPr>
          <p:cNvSpPr>
            <a:spLocks noGrp="1"/>
          </p:cNvSpPr>
          <p:nvPr>
            <p:ph type="ctrTitle"/>
          </p:nvPr>
        </p:nvSpPr>
        <p:spPr>
          <a:xfrm>
            <a:off x="76200" y="1514475"/>
            <a:ext cx="12039600" cy="4352925"/>
          </a:xfrm>
        </p:spPr>
        <p:txBody>
          <a:bodyPr/>
          <a:lstStyle/>
          <a:p>
            <a:r>
              <a:rPr lang="en-US" altLang="en-US"/>
              <a:t>Ours is such a full salvation, </a:t>
            </a:r>
            <a:br>
              <a:rPr lang="en-US" altLang="en-US"/>
            </a:br>
            <a:r>
              <a:rPr lang="en-US" altLang="en-US"/>
              <a:t>all, all is well. </a:t>
            </a:r>
          </a:p>
        </p:txBody>
      </p:sp>
      <p:sp>
        <p:nvSpPr>
          <p:cNvPr id="6" name="Text Placeholder 5">
            <a:extLst>
              <a:ext uri="{FF2B5EF4-FFF2-40B4-BE49-F238E27FC236}">
                <a16:creationId xmlns:a16="http://schemas.microsoft.com/office/drawing/2014/main" id="{91EF0B70-57D0-4E26-9B1E-DB35665431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Title 1">
            <a:extLst>
              <a:ext uri="{FF2B5EF4-FFF2-40B4-BE49-F238E27FC236}">
                <a16:creationId xmlns:a16="http://schemas.microsoft.com/office/drawing/2014/main" id="{F2C2FD47-6385-47B4-95C4-B44519CEBE3C}"/>
              </a:ext>
            </a:extLst>
          </p:cNvPr>
          <p:cNvSpPr>
            <a:spLocks noGrp="1"/>
          </p:cNvSpPr>
          <p:nvPr>
            <p:ph type="ctrTitle"/>
          </p:nvPr>
        </p:nvSpPr>
        <p:spPr>
          <a:xfrm>
            <a:off x="914400" y="1895475"/>
            <a:ext cx="10363200" cy="3362325"/>
          </a:xfrm>
        </p:spPr>
        <p:txBody>
          <a:bodyPr/>
          <a:lstStyle/>
          <a:p>
            <a:pPr>
              <a:defRPr/>
            </a:pPr>
            <a:r>
              <a:rPr lang="en-US" altLang="x-none"/>
              <a:t>My Shepherd Will </a:t>
            </a:r>
            <a:br>
              <a:rPr lang="en-US" altLang="x-none"/>
            </a:br>
            <a:r>
              <a:rPr lang="en-US" altLang="x-none"/>
              <a:t>Supply My Need</a:t>
            </a:r>
            <a:endParaRPr lang="en-US" altLang="x-none" dirty="0"/>
          </a:p>
        </p:txBody>
      </p:sp>
      <p:sp>
        <p:nvSpPr>
          <p:cNvPr id="3" name="Text Placeholder 2">
            <a:extLst>
              <a:ext uri="{FF2B5EF4-FFF2-40B4-BE49-F238E27FC236}">
                <a16:creationId xmlns:a16="http://schemas.microsoft.com/office/drawing/2014/main" id="{F0E18ED4-DAF5-4DD1-96FE-ED70D66A6CA7}"/>
              </a:ext>
            </a:extLst>
          </p:cNvPr>
          <p:cNvSpPr>
            <a:spLocks noGrp="1"/>
          </p:cNvSpPr>
          <p:nvPr>
            <p:ph type="body" sz="quarter" idx="10"/>
          </p:nvPr>
        </p:nvSpPr>
        <p:spPr>
          <a:xfrm>
            <a:off x="914400" y="692150"/>
            <a:ext cx="10363200" cy="831850"/>
          </a:xfrm>
        </p:spPr>
        <p:txBody>
          <a:bodyPr/>
          <a:lstStyle/>
          <a:p>
            <a:pPr>
              <a:defRPr/>
            </a:pPr>
            <a:r>
              <a:rPr lang="en-US" altLang="x-none"/>
              <a:t>Hymn 16</a:t>
            </a:r>
            <a:endParaRPr lang="en-US" dirty="0"/>
          </a:p>
        </p:txBody>
      </p:sp>
      <p:sp>
        <p:nvSpPr>
          <p:cNvPr id="9" name="Text Placeholder 8">
            <a:extLst>
              <a:ext uri="{FF2B5EF4-FFF2-40B4-BE49-F238E27FC236}">
                <a16:creationId xmlns:a16="http://schemas.microsoft.com/office/drawing/2014/main" id="{D8DB2F01-34E1-49DD-B73C-C2D74201899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1426" name="Title 1">
            <a:extLst>
              <a:ext uri="{FF2B5EF4-FFF2-40B4-BE49-F238E27FC236}">
                <a16:creationId xmlns:a16="http://schemas.microsoft.com/office/drawing/2014/main" id="{849CC98D-E54B-4206-8C2D-A25A28B78740}"/>
              </a:ext>
            </a:extLst>
          </p:cNvPr>
          <p:cNvSpPr>
            <a:spLocks noGrp="1"/>
          </p:cNvSpPr>
          <p:nvPr>
            <p:ph type="ctrTitle"/>
          </p:nvPr>
        </p:nvSpPr>
        <p:spPr>
          <a:xfrm>
            <a:off x="76200" y="1514475"/>
            <a:ext cx="12039600" cy="4352925"/>
          </a:xfrm>
        </p:spPr>
        <p:txBody>
          <a:bodyPr/>
          <a:lstStyle/>
          <a:p>
            <a:r>
              <a:rPr lang="en-US" altLang="en-US"/>
              <a:t>Happy still in God confiding; </a:t>
            </a:r>
            <a:br>
              <a:rPr lang="en-US" altLang="en-US"/>
            </a:br>
            <a:r>
              <a:rPr lang="en-US" altLang="en-US"/>
              <a:t>fruitful, if in Christ abiding; </a:t>
            </a:r>
          </a:p>
        </p:txBody>
      </p:sp>
      <p:sp>
        <p:nvSpPr>
          <p:cNvPr id="6" name="Text Placeholder 5">
            <a:extLst>
              <a:ext uri="{FF2B5EF4-FFF2-40B4-BE49-F238E27FC236}">
                <a16:creationId xmlns:a16="http://schemas.microsoft.com/office/drawing/2014/main" id="{7BF223DA-BED7-4B4A-A644-FB26E46877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2450" name="Title 1">
            <a:extLst>
              <a:ext uri="{FF2B5EF4-FFF2-40B4-BE49-F238E27FC236}">
                <a16:creationId xmlns:a16="http://schemas.microsoft.com/office/drawing/2014/main" id="{6649A787-9F6D-4E9F-A54E-E62D9AEDBF3B}"/>
              </a:ext>
            </a:extLst>
          </p:cNvPr>
          <p:cNvSpPr>
            <a:spLocks noGrp="1"/>
          </p:cNvSpPr>
          <p:nvPr>
            <p:ph type="ctrTitle"/>
          </p:nvPr>
        </p:nvSpPr>
        <p:spPr>
          <a:xfrm>
            <a:off x="76200" y="1514475"/>
            <a:ext cx="12039600" cy="4352925"/>
          </a:xfrm>
        </p:spPr>
        <p:txBody>
          <a:bodyPr/>
          <a:lstStyle/>
          <a:p>
            <a:r>
              <a:rPr lang="en-US" altLang="en-US"/>
              <a:t>Holy through </a:t>
            </a:r>
            <a:br>
              <a:rPr lang="en-US" altLang="en-US"/>
            </a:br>
            <a:r>
              <a:rPr lang="en-US" altLang="en-US"/>
              <a:t>God’s Spirit guiding, </a:t>
            </a:r>
            <a:br>
              <a:rPr lang="en-US" altLang="en-US"/>
            </a:br>
            <a:r>
              <a:rPr lang="en-US" altLang="en-US"/>
              <a:t>all must be well.</a:t>
            </a:r>
          </a:p>
        </p:txBody>
      </p:sp>
      <p:sp>
        <p:nvSpPr>
          <p:cNvPr id="6" name="Text Placeholder 5">
            <a:extLst>
              <a:ext uri="{FF2B5EF4-FFF2-40B4-BE49-F238E27FC236}">
                <a16:creationId xmlns:a16="http://schemas.microsoft.com/office/drawing/2014/main" id="{CBBE23F9-81FC-44C2-8164-CA64F528E8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3474" name="Title 1">
            <a:extLst>
              <a:ext uri="{FF2B5EF4-FFF2-40B4-BE49-F238E27FC236}">
                <a16:creationId xmlns:a16="http://schemas.microsoft.com/office/drawing/2014/main" id="{738AAA3A-F5EB-4D50-8ED7-813FFEBB4080}"/>
              </a:ext>
            </a:extLst>
          </p:cNvPr>
          <p:cNvSpPr>
            <a:spLocks noGrp="1"/>
          </p:cNvSpPr>
          <p:nvPr>
            <p:ph type="ctrTitle"/>
          </p:nvPr>
        </p:nvSpPr>
        <p:spPr>
          <a:xfrm>
            <a:off x="76200" y="1514475"/>
            <a:ext cx="12039600" cy="4352925"/>
          </a:xfrm>
        </p:spPr>
        <p:txBody>
          <a:bodyPr/>
          <a:lstStyle/>
          <a:p>
            <a:r>
              <a:rPr lang="en-US" altLang="en-US"/>
              <a:t>We expect a bright tomorrow; </a:t>
            </a:r>
            <a:br>
              <a:rPr lang="en-US" altLang="en-US"/>
            </a:br>
            <a:r>
              <a:rPr lang="en-US" altLang="en-US"/>
              <a:t>all will be well. </a:t>
            </a:r>
          </a:p>
        </p:txBody>
      </p:sp>
      <p:sp>
        <p:nvSpPr>
          <p:cNvPr id="3" name="Text Placeholder 2">
            <a:extLst>
              <a:ext uri="{FF2B5EF4-FFF2-40B4-BE49-F238E27FC236}">
                <a16:creationId xmlns:a16="http://schemas.microsoft.com/office/drawing/2014/main" id="{7F11F277-E94C-46ED-819C-83AFD166B52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4498" name="Title 1">
            <a:extLst>
              <a:ext uri="{FF2B5EF4-FFF2-40B4-BE49-F238E27FC236}">
                <a16:creationId xmlns:a16="http://schemas.microsoft.com/office/drawing/2014/main" id="{BA14F32E-3651-4F26-82E7-D31F4087D348}"/>
              </a:ext>
            </a:extLst>
          </p:cNvPr>
          <p:cNvSpPr>
            <a:spLocks noGrp="1"/>
          </p:cNvSpPr>
          <p:nvPr>
            <p:ph type="ctrTitle"/>
          </p:nvPr>
        </p:nvSpPr>
        <p:spPr>
          <a:xfrm>
            <a:off x="76200" y="1514475"/>
            <a:ext cx="12039600" cy="4352925"/>
          </a:xfrm>
        </p:spPr>
        <p:txBody>
          <a:bodyPr/>
          <a:lstStyle/>
          <a:p>
            <a:r>
              <a:rPr lang="en-US" altLang="en-US"/>
              <a:t>Faith can sing </a:t>
            </a:r>
            <a:br>
              <a:rPr lang="en-US" altLang="en-US"/>
            </a:br>
            <a:r>
              <a:rPr lang="en-US" altLang="en-US"/>
              <a:t>through days of sorrow, </a:t>
            </a:r>
            <a:br>
              <a:rPr lang="en-US" altLang="en-US"/>
            </a:br>
            <a:r>
              <a:rPr lang="en-US" altLang="en-US"/>
              <a:t>all, all is well. </a:t>
            </a:r>
          </a:p>
        </p:txBody>
      </p:sp>
      <p:sp>
        <p:nvSpPr>
          <p:cNvPr id="6" name="Text Placeholder 5">
            <a:extLst>
              <a:ext uri="{FF2B5EF4-FFF2-40B4-BE49-F238E27FC236}">
                <a16:creationId xmlns:a16="http://schemas.microsoft.com/office/drawing/2014/main" id="{815F40E5-B3F8-4838-AFF3-6E7685B953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5522" name="Title 1">
            <a:extLst>
              <a:ext uri="{FF2B5EF4-FFF2-40B4-BE49-F238E27FC236}">
                <a16:creationId xmlns:a16="http://schemas.microsoft.com/office/drawing/2014/main" id="{29ED93A0-78CF-491D-80F3-8DD156EAFC1C}"/>
              </a:ext>
            </a:extLst>
          </p:cNvPr>
          <p:cNvSpPr>
            <a:spLocks noGrp="1"/>
          </p:cNvSpPr>
          <p:nvPr>
            <p:ph type="ctrTitle"/>
          </p:nvPr>
        </p:nvSpPr>
        <p:spPr>
          <a:xfrm>
            <a:off x="76200" y="1514475"/>
            <a:ext cx="12039600" cy="4352925"/>
          </a:xfrm>
        </p:spPr>
        <p:txBody>
          <a:bodyPr/>
          <a:lstStyle/>
          <a:p>
            <a:r>
              <a:rPr lang="en-US" altLang="en-US"/>
              <a:t>On our Father’s love relying, </a:t>
            </a:r>
            <a:br>
              <a:rPr lang="en-US" altLang="en-US"/>
            </a:br>
            <a:r>
              <a:rPr lang="en-US" altLang="en-US"/>
              <a:t>and our ev’ry need supplying; </a:t>
            </a:r>
          </a:p>
        </p:txBody>
      </p:sp>
      <p:sp>
        <p:nvSpPr>
          <p:cNvPr id="6" name="Text Placeholder 5">
            <a:extLst>
              <a:ext uri="{FF2B5EF4-FFF2-40B4-BE49-F238E27FC236}">
                <a16:creationId xmlns:a16="http://schemas.microsoft.com/office/drawing/2014/main" id="{27905BC1-91B5-461D-B3D2-7D6598ED95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6546" name="Title 1">
            <a:extLst>
              <a:ext uri="{FF2B5EF4-FFF2-40B4-BE49-F238E27FC236}">
                <a16:creationId xmlns:a16="http://schemas.microsoft.com/office/drawing/2014/main" id="{80A3982E-E931-45E5-9BFE-12126728FD7E}"/>
              </a:ext>
            </a:extLst>
          </p:cNvPr>
          <p:cNvSpPr>
            <a:spLocks noGrp="1"/>
          </p:cNvSpPr>
          <p:nvPr>
            <p:ph type="ctrTitle"/>
          </p:nvPr>
        </p:nvSpPr>
        <p:spPr>
          <a:xfrm>
            <a:off x="76200" y="1514475"/>
            <a:ext cx="12039600" cy="4352925"/>
          </a:xfrm>
        </p:spPr>
        <p:txBody>
          <a:bodyPr/>
          <a:lstStyle/>
          <a:p>
            <a:r>
              <a:rPr lang="en-US" altLang="en-US"/>
              <a:t>For in living, or in dying, </a:t>
            </a:r>
            <a:br>
              <a:rPr lang="en-US" altLang="en-US"/>
            </a:br>
            <a:r>
              <a:rPr lang="en-US" altLang="en-US"/>
              <a:t>all must be well.</a:t>
            </a:r>
          </a:p>
        </p:txBody>
      </p:sp>
      <p:sp>
        <p:nvSpPr>
          <p:cNvPr id="6" name="Text Placeholder 5">
            <a:extLst>
              <a:ext uri="{FF2B5EF4-FFF2-40B4-BE49-F238E27FC236}">
                <a16:creationId xmlns:a16="http://schemas.microsoft.com/office/drawing/2014/main" id="{0E1E8D2C-3CFE-4452-B5DA-D9AA9002A9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8354" name="Title 1">
            <a:extLst>
              <a:ext uri="{FF2B5EF4-FFF2-40B4-BE49-F238E27FC236}">
                <a16:creationId xmlns:a16="http://schemas.microsoft.com/office/drawing/2014/main" id="{4384FE5E-BC71-4238-A6D6-8EA3EADF1F70}"/>
              </a:ext>
            </a:extLst>
          </p:cNvPr>
          <p:cNvSpPr>
            <a:spLocks noGrp="1"/>
          </p:cNvSpPr>
          <p:nvPr>
            <p:ph type="ctrTitle"/>
          </p:nvPr>
        </p:nvSpPr>
        <p:spPr>
          <a:xfrm>
            <a:off x="914400" y="1895475"/>
            <a:ext cx="10363200" cy="3362325"/>
          </a:xfrm>
        </p:spPr>
        <p:txBody>
          <a:bodyPr/>
          <a:lstStyle/>
          <a:p>
            <a:pPr>
              <a:defRPr/>
            </a:pPr>
            <a:r>
              <a:rPr lang="en-US" altLang="x-none"/>
              <a:t>I Sing the Mighty </a:t>
            </a:r>
            <a:br>
              <a:rPr lang="en-US" altLang="x-none"/>
            </a:br>
            <a:r>
              <a:rPr lang="en-US" altLang="x-none"/>
              <a:t>Power of God</a:t>
            </a:r>
            <a:endParaRPr lang="en-US" altLang="x-none" dirty="0"/>
          </a:p>
        </p:txBody>
      </p:sp>
      <p:sp>
        <p:nvSpPr>
          <p:cNvPr id="3" name="Text Placeholder 2">
            <a:extLst>
              <a:ext uri="{FF2B5EF4-FFF2-40B4-BE49-F238E27FC236}">
                <a16:creationId xmlns:a16="http://schemas.microsoft.com/office/drawing/2014/main" id="{0838F3FD-095F-46FF-80E3-C09DED77ECF0}"/>
              </a:ext>
            </a:extLst>
          </p:cNvPr>
          <p:cNvSpPr>
            <a:spLocks noGrp="1"/>
          </p:cNvSpPr>
          <p:nvPr>
            <p:ph type="body" sz="quarter" idx="10"/>
          </p:nvPr>
        </p:nvSpPr>
        <p:spPr>
          <a:xfrm>
            <a:off x="914400" y="692150"/>
            <a:ext cx="10363200" cy="831850"/>
          </a:xfrm>
        </p:spPr>
        <p:txBody>
          <a:bodyPr/>
          <a:lstStyle/>
          <a:p>
            <a:pPr>
              <a:defRPr/>
            </a:pPr>
            <a:r>
              <a:rPr lang="en-US" altLang="x-none"/>
              <a:t>Hymn 145</a:t>
            </a:r>
            <a:endParaRPr lang="en-US" dirty="0"/>
          </a:p>
        </p:txBody>
      </p:sp>
      <p:sp>
        <p:nvSpPr>
          <p:cNvPr id="9" name="Text Placeholder 8">
            <a:extLst>
              <a:ext uri="{FF2B5EF4-FFF2-40B4-BE49-F238E27FC236}">
                <a16:creationId xmlns:a16="http://schemas.microsoft.com/office/drawing/2014/main" id="{4D1D7442-D6E9-4F52-A22F-A9E01C1848F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9618" name="Title 1">
            <a:extLst>
              <a:ext uri="{FF2B5EF4-FFF2-40B4-BE49-F238E27FC236}">
                <a16:creationId xmlns:a16="http://schemas.microsoft.com/office/drawing/2014/main" id="{346D74A9-B2E8-4974-B4CC-A721FFAD8CBD}"/>
              </a:ext>
            </a:extLst>
          </p:cNvPr>
          <p:cNvSpPr>
            <a:spLocks noGrp="1"/>
          </p:cNvSpPr>
          <p:nvPr>
            <p:ph type="ctrTitle"/>
          </p:nvPr>
        </p:nvSpPr>
        <p:spPr>
          <a:xfrm>
            <a:off x="76200" y="1514475"/>
            <a:ext cx="12039600" cy="4352925"/>
          </a:xfrm>
        </p:spPr>
        <p:txBody>
          <a:bodyPr/>
          <a:lstStyle/>
          <a:p>
            <a:r>
              <a:rPr lang="en-US" altLang="en-US"/>
              <a:t>I sing the mighty pow’r of God, </a:t>
            </a:r>
            <a:br>
              <a:rPr lang="en-US" altLang="en-US"/>
            </a:br>
            <a:r>
              <a:rPr lang="en-US" altLang="en-US"/>
              <a:t>that made the mountains rise, </a:t>
            </a:r>
          </a:p>
        </p:txBody>
      </p:sp>
      <p:sp>
        <p:nvSpPr>
          <p:cNvPr id="3" name="Text Placeholder 2">
            <a:extLst>
              <a:ext uri="{FF2B5EF4-FFF2-40B4-BE49-F238E27FC236}">
                <a16:creationId xmlns:a16="http://schemas.microsoft.com/office/drawing/2014/main" id="{F8826E39-064F-453B-8FE2-1E1A162EE96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42" name="Title 1">
            <a:extLst>
              <a:ext uri="{FF2B5EF4-FFF2-40B4-BE49-F238E27FC236}">
                <a16:creationId xmlns:a16="http://schemas.microsoft.com/office/drawing/2014/main" id="{1D9C54D0-6C18-4478-8AC6-EEC02616A1B7}"/>
              </a:ext>
            </a:extLst>
          </p:cNvPr>
          <p:cNvSpPr>
            <a:spLocks noGrp="1"/>
          </p:cNvSpPr>
          <p:nvPr>
            <p:ph type="ctrTitle"/>
          </p:nvPr>
        </p:nvSpPr>
        <p:spPr>
          <a:xfrm>
            <a:off x="76200" y="1514475"/>
            <a:ext cx="12039600" cy="4352925"/>
          </a:xfrm>
        </p:spPr>
        <p:txBody>
          <a:bodyPr/>
          <a:lstStyle/>
          <a:p>
            <a:r>
              <a:rPr lang="en-US" altLang="en-US"/>
              <a:t>That spread the flowing </a:t>
            </a:r>
            <a:br>
              <a:rPr lang="en-US" altLang="en-US"/>
            </a:br>
            <a:r>
              <a:rPr lang="en-US" altLang="en-US"/>
              <a:t>seas abroad, and built </a:t>
            </a:r>
            <a:br>
              <a:rPr lang="en-US" altLang="en-US"/>
            </a:br>
            <a:r>
              <a:rPr lang="en-US" altLang="en-US"/>
              <a:t>the lofty skies. </a:t>
            </a:r>
          </a:p>
        </p:txBody>
      </p:sp>
      <p:sp>
        <p:nvSpPr>
          <p:cNvPr id="6" name="Text Placeholder 5">
            <a:extLst>
              <a:ext uri="{FF2B5EF4-FFF2-40B4-BE49-F238E27FC236}">
                <a16:creationId xmlns:a16="http://schemas.microsoft.com/office/drawing/2014/main" id="{36B85C67-54CC-41BA-BC26-F5DE90C3F0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a:extLst>
              <a:ext uri="{FF2B5EF4-FFF2-40B4-BE49-F238E27FC236}">
                <a16:creationId xmlns:a16="http://schemas.microsoft.com/office/drawing/2014/main" id="{523B9F9E-AE4E-495A-BF7B-F5FAC1AC4593}"/>
              </a:ext>
            </a:extLst>
          </p:cNvPr>
          <p:cNvSpPr>
            <a:spLocks noGrp="1"/>
          </p:cNvSpPr>
          <p:nvPr>
            <p:ph type="ctrTitle"/>
          </p:nvPr>
        </p:nvSpPr>
        <p:spPr>
          <a:xfrm>
            <a:off x="76200" y="1514475"/>
            <a:ext cx="12039600" cy="4352925"/>
          </a:xfrm>
        </p:spPr>
        <p:txBody>
          <a:bodyPr/>
          <a:lstStyle/>
          <a:p>
            <a:r>
              <a:rPr lang="en-US" altLang="en-US"/>
              <a:t>Who will not with the scoffers sit </a:t>
            </a:r>
            <a:br>
              <a:rPr lang="en-US" altLang="en-US"/>
            </a:br>
            <a:r>
              <a:rPr lang="en-US" altLang="en-US"/>
              <a:t>nor with the sinners stray. </a:t>
            </a:r>
          </a:p>
        </p:txBody>
      </p:sp>
      <p:sp>
        <p:nvSpPr>
          <p:cNvPr id="6" name="Text Placeholder 5">
            <a:extLst>
              <a:ext uri="{FF2B5EF4-FFF2-40B4-BE49-F238E27FC236}">
                <a16:creationId xmlns:a16="http://schemas.microsoft.com/office/drawing/2014/main" id="{402D2DD9-60B4-4DCB-9487-EA095B4203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Title 1">
            <a:extLst>
              <a:ext uri="{FF2B5EF4-FFF2-40B4-BE49-F238E27FC236}">
                <a16:creationId xmlns:a16="http://schemas.microsoft.com/office/drawing/2014/main" id="{3F15BDB5-CED5-4021-9DEA-3FA3C81F60F4}"/>
              </a:ext>
            </a:extLst>
          </p:cNvPr>
          <p:cNvSpPr>
            <a:spLocks noGrp="1"/>
          </p:cNvSpPr>
          <p:nvPr>
            <p:ph type="ctrTitle"/>
          </p:nvPr>
        </p:nvSpPr>
        <p:spPr>
          <a:xfrm>
            <a:off x="76200" y="1514475"/>
            <a:ext cx="12039600" cy="4352925"/>
          </a:xfrm>
        </p:spPr>
        <p:txBody>
          <a:bodyPr/>
          <a:lstStyle/>
          <a:p>
            <a:r>
              <a:rPr lang="en-US" altLang="en-US"/>
              <a:t>My Shepherd will </a:t>
            </a:r>
            <a:br>
              <a:rPr lang="en-US" altLang="en-US"/>
            </a:br>
            <a:r>
              <a:rPr lang="en-US" altLang="en-US"/>
              <a:t>supply my need; </a:t>
            </a:r>
            <a:br>
              <a:rPr lang="en-US" altLang="en-US"/>
            </a:br>
            <a:r>
              <a:rPr lang="en-US" altLang="en-US"/>
              <a:t>Eternal is His name. </a:t>
            </a:r>
          </a:p>
        </p:txBody>
      </p:sp>
      <p:sp>
        <p:nvSpPr>
          <p:cNvPr id="3" name="Text Placeholder 2">
            <a:extLst>
              <a:ext uri="{FF2B5EF4-FFF2-40B4-BE49-F238E27FC236}">
                <a16:creationId xmlns:a16="http://schemas.microsoft.com/office/drawing/2014/main" id="{4C8B41B1-A686-4A8E-9220-BB58F9B58E0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1666" name="Title 1">
            <a:extLst>
              <a:ext uri="{FF2B5EF4-FFF2-40B4-BE49-F238E27FC236}">
                <a16:creationId xmlns:a16="http://schemas.microsoft.com/office/drawing/2014/main" id="{A17EE7C9-F6D0-4654-963A-C3D8998DD309}"/>
              </a:ext>
            </a:extLst>
          </p:cNvPr>
          <p:cNvSpPr>
            <a:spLocks noGrp="1"/>
          </p:cNvSpPr>
          <p:nvPr>
            <p:ph type="ctrTitle"/>
          </p:nvPr>
        </p:nvSpPr>
        <p:spPr>
          <a:xfrm>
            <a:off x="76200" y="1514475"/>
            <a:ext cx="12039600" cy="4352925"/>
          </a:xfrm>
        </p:spPr>
        <p:txBody>
          <a:bodyPr/>
          <a:lstStyle/>
          <a:p>
            <a:r>
              <a:rPr lang="en-US" altLang="en-US"/>
              <a:t>I sing the wisdom that ordained </a:t>
            </a:r>
            <a:br>
              <a:rPr lang="en-US" altLang="en-US"/>
            </a:br>
            <a:r>
              <a:rPr lang="en-US" altLang="en-US"/>
              <a:t>the sun to rule the day; </a:t>
            </a:r>
          </a:p>
        </p:txBody>
      </p:sp>
      <p:sp>
        <p:nvSpPr>
          <p:cNvPr id="6" name="Text Placeholder 5">
            <a:extLst>
              <a:ext uri="{FF2B5EF4-FFF2-40B4-BE49-F238E27FC236}">
                <a16:creationId xmlns:a16="http://schemas.microsoft.com/office/drawing/2014/main" id="{E6EA1446-ACDC-4C46-A685-BB2338BCC4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2690" name="Title 1">
            <a:extLst>
              <a:ext uri="{FF2B5EF4-FFF2-40B4-BE49-F238E27FC236}">
                <a16:creationId xmlns:a16="http://schemas.microsoft.com/office/drawing/2014/main" id="{A387850F-789C-4D9D-8306-7D5661A2B285}"/>
              </a:ext>
            </a:extLst>
          </p:cNvPr>
          <p:cNvSpPr>
            <a:spLocks noGrp="1"/>
          </p:cNvSpPr>
          <p:nvPr>
            <p:ph type="ctrTitle"/>
          </p:nvPr>
        </p:nvSpPr>
        <p:spPr>
          <a:xfrm>
            <a:off x="76200" y="1514475"/>
            <a:ext cx="12039600" cy="4352925"/>
          </a:xfrm>
        </p:spPr>
        <p:txBody>
          <a:bodyPr/>
          <a:lstStyle/>
          <a:p>
            <a:r>
              <a:rPr lang="en-US" altLang="en-US"/>
              <a:t>The moon shines full </a:t>
            </a:r>
            <a:br>
              <a:rPr lang="en-US" altLang="en-US"/>
            </a:br>
            <a:r>
              <a:rPr lang="en-US" altLang="en-US"/>
              <a:t>at His command, </a:t>
            </a:r>
            <a:br>
              <a:rPr lang="en-US" altLang="en-US"/>
            </a:br>
            <a:r>
              <a:rPr lang="en-US" altLang="en-US"/>
              <a:t>and all the stars obey.</a:t>
            </a:r>
          </a:p>
        </p:txBody>
      </p:sp>
      <p:sp>
        <p:nvSpPr>
          <p:cNvPr id="6" name="Text Placeholder 5">
            <a:extLst>
              <a:ext uri="{FF2B5EF4-FFF2-40B4-BE49-F238E27FC236}">
                <a16:creationId xmlns:a16="http://schemas.microsoft.com/office/drawing/2014/main" id="{BBD6199D-0412-4E41-9654-A967B9CCA4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3714" name="Title 1">
            <a:extLst>
              <a:ext uri="{FF2B5EF4-FFF2-40B4-BE49-F238E27FC236}">
                <a16:creationId xmlns:a16="http://schemas.microsoft.com/office/drawing/2014/main" id="{762807FD-5585-427C-B086-435C48D86EC8}"/>
              </a:ext>
            </a:extLst>
          </p:cNvPr>
          <p:cNvSpPr>
            <a:spLocks noGrp="1"/>
          </p:cNvSpPr>
          <p:nvPr>
            <p:ph type="ctrTitle"/>
          </p:nvPr>
        </p:nvSpPr>
        <p:spPr>
          <a:xfrm>
            <a:off x="76200" y="1514475"/>
            <a:ext cx="12039600" cy="4352925"/>
          </a:xfrm>
        </p:spPr>
        <p:txBody>
          <a:bodyPr/>
          <a:lstStyle/>
          <a:p>
            <a:r>
              <a:rPr lang="en-US" altLang="en-US"/>
              <a:t>I sing the goodness </a:t>
            </a:r>
            <a:br>
              <a:rPr lang="en-US" altLang="en-US"/>
            </a:br>
            <a:r>
              <a:rPr lang="en-US" altLang="en-US"/>
              <a:t>of the Lord, that filled </a:t>
            </a:r>
            <a:br>
              <a:rPr lang="en-US" altLang="en-US"/>
            </a:br>
            <a:r>
              <a:rPr lang="en-US" altLang="en-US"/>
              <a:t>the earth with food; </a:t>
            </a:r>
          </a:p>
        </p:txBody>
      </p:sp>
      <p:sp>
        <p:nvSpPr>
          <p:cNvPr id="3" name="Text Placeholder 2">
            <a:extLst>
              <a:ext uri="{FF2B5EF4-FFF2-40B4-BE49-F238E27FC236}">
                <a16:creationId xmlns:a16="http://schemas.microsoft.com/office/drawing/2014/main" id="{0EF8FF59-6DDE-4EFA-B993-4C2E9F36651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4738" name="Title 1">
            <a:extLst>
              <a:ext uri="{FF2B5EF4-FFF2-40B4-BE49-F238E27FC236}">
                <a16:creationId xmlns:a16="http://schemas.microsoft.com/office/drawing/2014/main" id="{1B1B8633-1C4B-412F-A577-572C391E3ADE}"/>
              </a:ext>
            </a:extLst>
          </p:cNvPr>
          <p:cNvSpPr>
            <a:spLocks noGrp="1"/>
          </p:cNvSpPr>
          <p:nvPr>
            <p:ph type="ctrTitle"/>
          </p:nvPr>
        </p:nvSpPr>
        <p:spPr>
          <a:xfrm>
            <a:off x="76200" y="1514475"/>
            <a:ext cx="12039600" cy="4352925"/>
          </a:xfrm>
        </p:spPr>
        <p:txBody>
          <a:bodyPr/>
          <a:lstStyle/>
          <a:p>
            <a:r>
              <a:rPr lang="en-US" altLang="en-US"/>
              <a:t>He formed the creatures </a:t>
            </a:r>
            <a:br>
              <a:rPr lang="en-US" altLang="en-US"/>
            </a:br>
            <a:r>
              <a:rPr lang="en-US" altLang="en-US"/>
              <a:t>with His word, and then </a:t>
            </a:r>
            <a:br>
              <a:rPr lang="en-US" altLang="en-US"/>
            </a:br>
            <a:r>
              <a:rPr lang="en-US" altLang="en-US"/>
              <a:t>proclaimed them good. </a:t>
            </a:r>
          </a:p>
        </p:txBody>
      </p:sp>
      <p:sp>
        <p:nvSpPr>
          <p:cNvPr id="6" name="Text Placeholder 5">
            <a:extLst>
              <a:ext uri="{FF2B5EF4-FFF2-40B4-BE49-F238E27FC236}">
                <a16:creationId xmlns:a16="http://schemas.microsoft.com/office/drawing/2014/main" id="{127B78AE-39CD-466A-BBC3-A084BFBC6FD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5762" name="Title 1">
            <a:extLst>
              <a:ext uri="{FF2B5EF4-FFF2-40B4-BE49-F238E27FC236}">
                <a16:creationId xmlns:a16="http://schemas.microsoft.com/office/drawing/2014/main" id="{4615F5EB-CE6E-49B2-AC86-182F5118A140}"/>
              </a:ext>
            </a:extLst>
          </p:cNvPr>
          <p:cNvSpPr>
            <a:spLocks noGrp="1"/>
          </p:cNvSpPr>
          <p:nvPr>
            <p:ph type="ctrTitle"/>
          </p:nvPr>
        </p:nvSpPr>
        <p:spPr>
          <a:xfrm>
            <a:off x="76200" y="1514475"/>
            <a:ext cx="12039600" cy="4352925"/>
          </a:xfrm>
        </p:spPr>
        <p:txBody>
          <a:bodyPr/>
          <a:lstStyle/>
          <a:p>
            <a:r>
              <a:rPr lang="en-US" altLang="en-US"/>
              <a:t>Lord, how Thy wonders </a:t>
            </a:r>
            <a:br>
              <a:rPr lang="en-US" altLang="en-US"/>
            </a:br>
            <a:r>
              <a:rPr lang="en-US" altLang="en-US"/>
              <a:t>are displayed, </a:t>
            </a:r>
            <a:br>
              <a:rPr lang="en-US" altLang="en-US"/>
            </a:br>
            <a:r>
              <a:rPr lang="en-US" altLang="en-US"/>
              <a:t>where-e’er I turn my eye: </a:t>
            </a:r>
          </a:p>
        </p:txBody>
      </p:sp>
      <p:sp>
        <p:nvSpPr>
          <p:cNvPr id="6" name="Text Placeholder 5">
            <a:extLst>
              <a:ext uri="{FF2B5EF4-FFF2-40B4-BE49-F238E27FC236}">
                <a16:creationId xmlns:a16="http://schemas.microsoft.com/office/drawing/2014/main" id="{2CE008BB-7BB1-4D83-9A71-D5921526F6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6786" name="Title 1">
            <a:extLst>
              <a:ext uri="{FF2B5EF4-FFF2-40B4-BE49-F238E27FC236}">
                <a16:creationId xmlns:a16="http://schemas.microsoft.com/office/drawing/2014/main" id="{16CFB46C-FA5E-4150-89C5-969C8BF4E1F7}"/>
              </a:ext>
            </a:extLst>
          </p:cNvPr>
          <p:cNvSpPr>
            <a:spLocks noGrp="1"/>
          </p:cNvSpPr>
          <p:nvPr>
            <p:ph type="ctrTitle"/>
          </p:nvPr>
        </p:nvSpPr>
        <p:spPr>
          <a:xfrm>
            <a:off x="76200" y="1514475"/>
            <a:ext cx="12039600" cy="4352925"/>
          </a:xfrm>
        </p:spPr>
        <p:txBody>
          <a:bodyPr/>
          <a:lstStyle/>
          <a:p>
            <a:r>
              <a:rPr lang="en-US" altLang="en-US"/>
              <a:t>If I survey the ground I tread </a:t>
            </a:r>
            <a:br>
              <a:rPr lang="en-US" altLang="en-US"/>
            </a:br>
            <a:r>
              <a:rPr lang="en-US" altLang="en-US"/>
              <a:t>or gaze upon the sky!</a:t>
            </a:r>
          </a:p>
        </p:txBody>
      </p:sp>
      <p:sp>
        <p:nvSpPr>
          <p:cNvPr id="6" name="Text Placeholder 5">
            <a:extLst>
              <a:ext uri="{FF2B5EF4-FFF2-40B4-BE49-F238E27FC236}">
                <a16:creationId xmlns:a16="http://schemas.microsoft.com/office/drawing/2014/main" id="{60ECEE27-6F14-4F03-B1C4-8F62D6DF3C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7810" name="Title 1">
            <a:extLst>
              <a:ext uri="{FF2B5EF4-FFF2-40B4-BE49-F238E27FC236}">
                <a16:creationId xmlns:a16="http://schemas.microsoft.com/office/drawing/2014/main" id="{2371D541-0916-4F06-8DDD-6C6449B52CA0}"/>
              </a:ext>
            </a:extLst>
          </p:cNvPr>
          <p:cNvSpPr>
            <a:spLocks noGrp="1"/>
          </p:cNvSpPr>
          <p:nvPr>
            <p:ph type="ctrTitle"/>
          </p:nvPr>
        </p:nvSpPr>
        <p:spPr>
          <a:xfrm>
            <a:off x="76200" y="1514475"/>
            <a:ext cx="12039600" cy="4352925"/>
          </a:xfrm>
        </p:spPr>
        <p:txBody>
          <a:bodyPr/>
          <a:lstStyle/>
          <a:p>
            <a:r>
              <a:rPr lang="en-US" altLang="en-US"/>
              <a:t>There’s not a plant </a:t>
            </a:r>
            <a:br>
              <a:rPr lang="en-US" altLang="en-US"/>
            </a:br>
            <a:r>
              <a:rPr lang="en-US" altLang="en-US"/>
              <a:t>or flow’r below, but makes </a:t>
            </a:r>
            <a:br>
              <a:rPr lang="en-US" altLang="en-US"/>
            </a:br>
            <a:r>
              <a:rPr lang="en-US" altLang="en-US"/>
              <a:t>Thy glories known, </a:t>
            </a:r>
          </a:p>
        </p:txBody>
      </p:sp>
      <p:sp>
        <p:nvSpPr>
          <p:cNvPr id="3" name="Text Placeholder 2">
            <a:extLst>
              <a:ext uri="{FF2B5EF4-FFF2-40B4-BE49-F238E27FC236}">
                <a16:creationId xmlns:a16="http://schemas.microsoft.com/office/drawing/2014/main" id="{7DF29AA2-CD7E-4B0E-B91A-9E810742B38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8834" name="Title 1">
            <a:extLst>
              <a:ext uri="{FF2B5EF4-FFF2-40B4-BE49-F238E27FC236}">
                <a16:creationId xmlns:a16="http://schemas.microsoft.com/office/drawing/2014/main" id="{B77CB53C-C0B5-42EF-BBF1-37DBA58A0A61}"/>
              </a:ext>
            </a:extLst>
          </p:cNvPr>
          <p:cNvSpPr>
            <a:spLocks noGrp="1"/>
          </p:cNvSpPr>
          <p:nvPr>
            <p:ph type="ctrTitle"/>
          </p:nvPr>
        </p:nvSpPr>
        <p:spPr>
          <a:xfrm>
            <a:off x="76200" y="1514475"/>
            <a:ext cx="12039600" cy="4352925"/>
          </a:xfrm>
        </p:spPr>
        <p:txBody>
          <a:bodyPr/>
          <a:lstStyle/>
          <a:p>
            <a:r>
              <a:rPr lang="en-US" altLang="en-US"/>
              <a:t>And clouds arise and </a:t>
            </a:r>
            <a:br>
              <a:rPr lang="en-US" altLang="en-US"/>
            </a:br>
            <a:r>
              <a:rPr lang="en-US" altLang="en-US"/>
              <a:t>tempests blow, </a:t>
            </a:r>
            <a:br>
              <a:rPr lang="en-US" altLang="en-US"/>
            </a:br>
            <a:r>
              <a:rPr lang="en-US" altLang="en-US"/>
              <a:t>by order from Thy throne; </a:t>
            </a:r>
          </a:p>
        </p:txBody>
      </p:sp>
      <p:sp>
        <p:nvSpPr>
          <p:cNvPr id="6" name="Text Placeholder 5">
            <a:extLst>
              <a:ext uri="{FF2B5EF4-FFF2-40B4-BE49-F238E27FC236}">
                <a16:creationId xmlns:a16="http://schemas.microsoft.com/office/drawing/2014/main" id="{E93CA16E-EE6D-41F7-9A59-1141CECA4E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9858" name="Title 1">
            <a:extLst>
              <a:ext uri="{FF2B5EF4-FFF2-40B4-BE49-F238E27FC236}">
                <a16:creationId xmlns:a16="http://schemas.microsoft.com/office/drawing/2014/main" id="{1A53FE3A-26DF-4C81-9CEA-2890FF29BC42}"/>
              </a:ext>
            </a:extLst>
          </p:cNvPr>
          <p:cNvSpPr>
            <a:spLocks noGrp="1"/>
          </p:cNvSpPr>
          <p:nvPr>
            <p:ph type="ctrTitle"/>
          </p:nvPr>
        </p:nvSpPr>
        <p:spPr>
          <a:xfrm>
            <a:off x="76200" y="1514475"/>
            <a:ext cx="12039600" cy="4352925"/>
          </a:xfrm>
        </p:spPr>
        <p:txBody>
          <a:bodyPr/>
          <a:lstStyle/>
          <a:p>
            <a:r>
              <a:rPr lang="en-US" altLang="en-US"/>
              <a:t>While all that borrows </a:t>
            </a:r>
            <a:br>
              <a:rPr lang="en-US" altLang="en-US"/>
            </a:br>
            <a:r>
              <a:rPr lang="en-US" altLang="en-US"/>
              <a:t>life from Thee </a:t>
            </a:r>
            <a:br>
              <a:rPr lang="en-US" altLang="en-US"/>
            </a:br>
            <a:r>
              <a:rPr lang="en-US" altLang="en-US"/>
              <a:t>is ever in Thy care, </a:t>
            </a:r>
          </a:p>
        </p:txBody>
      </p:sp>
      <p:sp>
        <p:nvSpPr>
          <p:cNvPr id="6" name="Text Placeholder 5">
            <a:extLst>
              <a:ext uri="{FF2B5EF4-FFF2-40B4-BE49-F238E27FC236}">
                <a16:creationId xmlns:a16="http://schemas.microsoft.com/office/drawing/2014/main" id="{941DF4FC-396F-4725-93D2-2B1E39E23C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882" name="Title 1">
            <a:extLst>
              <a:ext uri="{FF2B5EF4-FFF2-40B4-BE49-F238E27FC236}">
                <a16:creationId xmlns:a16="http://schemas.microsoft.com/office/drawing/2014/main" id="{9A6E3F20-3D17-4D35-A988-172DC3AA8359}"/>
              </a:ext>
            </a:extLst>
          </p:cNvPr>
          <p:cNvSpPr>
            <a:spLocks noGrp="1"/>
          </p:cNvSpPr>
          <p:nvPr>
            <p:ph type="ctrTitle"/>
          </p:nvPr>
        </p:nvSpPr>
        <p:spPr>
          <a:xfrm>
            <a:off x="76200" y="1514475"/>
            <a:ext cx="12039600" cy="4352925"/>
          </a:xfrm>
        </p:spPr>
        <p:txBody>
          <a:bodyPr/>
          <a:lstStyle/>
          <a:p>
            <a:r>
              <a:rPr lang="en-US" altLang="en-US"/>
              <a:t>And ev’rywhere </a:t>
            </a:r>
            <a:br>
              <a:rPr lang="en-US" altLang="en-US"/>
            </a:br>
            <a:r>
              <a:rPr lang="en-US" altLang="en-US"/>
              <a:t>that man can be, </a:t>
            </a:r>
            <a:br>
              <a:rPr lang="en-US" altLang="en-US"/>
            </a:br>
            <a:r>
              <a:rPr lang="en-US" altLang="en-US"/>
              <a:t>Thou, God, art present there.</a:t>
            </a:r>
          </a:p>
        </p:txBody>
      </p:sp>
      <p:sp>
        <p:nvSpPr>
          <p:cNvPr id="6" name="Text Placeholder 5">
            <a:extLst>
              <a:ext uri="{FF2B5EF4-FFF2-40B4-BE49-F238E27FC236}">
                <a16:creationId xmlns:a16="http://schemas.microsoft.com/office/drawing/2014/main" id="{4A1662FC-6296-4F93-AB8E-867380CB5E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Title 1">
            <a:extLst>
              <a:ext uri="{FF2B5EF4-FFF2-40B4-BE49-F238E27FC236}">
                <a16:creationId xmlns:a16="http://schemas.microsoft.com/office/drawing/2014/main" id="{4AB5C0A1-B607-4B25-822A-3A0ED0BB4D00}"/>
              </a:ext>
            </a:extLst>
          </p:cNvPr>
          <p:cNvSpPr>
            <a:spLocks noGrp="1"/>
          </p:cNvSpPr>
          <p:nvPr>
            <p:ph type="ctrTitle"/>
          </p:nvPr>
        </p:nvSpPr>
        <p:spPr>
          <a:xfrm>
            <a:off x="76200" y="1514475"/>
            <a:ext cx="12039600" cy="4352925"/>
          </a:xfrm>
        </p:spPr>
        <p:txBody>
          <a:bodyPr/>
          <a:lstStyle/>
          <a:p>
            <a:r>
              <a:rPr lang="en-US" altLang="en-US"/>
              <a:t>In pastures fresh </a:t>
            </a:r>
            <a:br>
              <a:rPr lang="en-US" altLang="en-US"/>
            </a:br>
            <a:r>
              <a:rPr lang="en-US" altLang="en-US"/>
              <a:t>He makes me feed, </a:t>
            </a:r>
            <a:br>
              <a:rPr lang="en-US" altLang="en-US"/>
            </a:br>
            <a:r>
              <a:rPr lang="en-US" altLang="en-US"/>
              <a:t>beside the living stream. </a:t>
            </a:r>
          </a:p>
        </p:txBody>
      </p:sp>
      <p:sp>
        <p:nvSpPr>
          <p:cNvPr id="6" name="Text Placeholder 5">
            <a:extLst>
              <a:ext uri="{FF2B5EF4-FFF2-40B4-BE49-F238E27FC236}">
                <a16:creationId xmlns:a16="http://schemas.microsoft.com/office/drawing/2014/main" id="{D54DB6EC-3822-4404-A753-1AEC5BA84D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2690" name="Title 1">
            <a:extLst>
              <a:ext uri="{FF2B5EF4-FFF2-40B4-BE49-F238E27FC236}">
                <a16:creationId xmlns:a16="http://schemas.microsoft.com/office/drawing/2014/main" id="{EDC64E53-8DA8-4A93-B2EE-18D235B14583}"/>
              </a:ext>
            </a:extLst>
          </p:cNvPr>
          <p:cNvSpPr>
            <a:spLocks noGrp="1"/>
          </p:cNvSpPr>
          <p:nvPr>
            <p:ph type="ctrTitle"/>
          </p:nvPr>
        </p:nvSpPr>
        <p:spPr>
          <a:xfrm>
            <a:off x="914400" y="1895475"/>
            <a:ext cx="10363200" cy="3362325"/>
          </a:xfrm>
        </p:spPr>
        <p:txBody>
          <a:bodyPr/>
          <a:lstStyle/>
          <a:p>
            <a:pPr>
              <a:defRPr/>
            </a:pPr>
            <a:r>
              <a:rPr lang="en-US" altLang="x-none"/>
              <a:t>In Days of Old</a:t>
            </a:r>
            <a:endParaRPr lang="en-US" altLang="x-none" dirty="0"/>
          </a:p>
        </p:txBody>
      </p:sp>
      <p:sp>
        <p:nvSpPr>
          <p:cNvPr id="3" name="Text Placeholder 2">
            <a:extLst>
              <a:ext uri="{FF2B5EF4-FFF2-40B4-BE49-F238E27FC236}">
                <a16:creationId xmlns:a16="http://schemas.microsoft.com/office/drawing/2014/main" id="{D3E5CE50-5F38-4372-860A-D6645E3B3291}"/>
              </a:ext>
            </a:extLst>
          </p:cNvPr>
          <p:cNvSpPr>
            <a:spLocks noGrp="1"/>
          </p:cNvSpPr>
          <p:nvPr>
            <p:ph type="body" sz="quarter" idx="10"/>
          </p:nvPr>
        </p:nvSpPr>
        <p:spPr>
          <a:xfrm>
            <a:off x="914400" y="692150"/>
            <a:ext cx="10363200" cy="831850"/>
          </a:xfrm>
        </p:spPr>
        <p:txBody>
          <a:bodyPr/>
          <a:lstStyle/>
          <a:p>
            <a:pPr>
              <a:defRPr/>
            </a:pPr>
            <a:r>
              <a:rPr lang="en-US" altLang="x-none"/>
              <a:t>Hymn 146</a:t>
            </a:r>
            <a:endParaRPr lang="en-US" dirty="0"/>
          </a:p>
        </p:txBody>
      </p:sp>
      <p:sp>
        <p:nvSpPr>
          <p:cNvPr id="9" name="Text Placeholder 8">
            <a:extLst>
              <a:ext uri="{FF2B5EF4-FFF2-40B4-BE49-F238E27FC236}">
                <a16:creationId xmlns:a16="http://schemas.microsoft.com/office/drawing/2014/main" id="{F51FF5FE-7125-4EB9-9787-17DE6F4542F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3954" name="Title 1">
            <a:extLst>
              <a:ext uri="{FF2B5EF4-FFF2-40B4-BE49-F238E27FC236}">
                <a16:creationId xmlns:a16="http://schemas.microsoft.com/office/drawing/2014/main" id="{C7FF2BA5-8B8A-49B3-9B53-E09E6432D2A9}"/>
              </a:ext>
            </a:extLst>
          </p:cNvPr>
          <p:cNvSpPr>
            <a:spLocks noGrp="1"/>
          </p:cNvSpPr>
          <p:nvPr>
            <p:ph type="ctrTitle"/>
          </p:nvPr>
        </p:nvSpPr>
        <p:spPr>
          <a:xfrm>
            <a:off x="76200" y="1514475"/>
            <a:ext cx="12039600" cy="4352925"/>
          </a:xfrm>
        </p:spPr>
        <p:txBody>
          <a:bodyPr/>
          <a:lstStyle/>
          <a:p>
            <a:r>
              <a:rPr lang="en-US" altLang="en-US"/>
              <a:t>In days of old </a:t>
            </a:r>
            <a:br>
              <a:rPr lang="en-US" altLang="en-US"/>
            </a:br>
            <a:r>
              <a:rPr lang="en-US" altLang="en-US"/>
              <a:t>the prophets told </a:t>
            </a:r>
            <a:br>
              <a:rPr lang="en-US" altLang="en-US"/>
            </a:br>
            <a:r>
              <a:rPr lang="en-US" altLang="en-US"/>
              <a:t>Messiah would appear, </a:t>
            </a:r>
          </a:p>
        </p:txBody>
      </p:sp>
      <p:sp>
        <p:nvSpPr>
          <p:cNvPr id="3" name="Text Placeholder 2">
            <a:extLst>
              <a:ext uri="{FF2B5EF4-FFF2-40B4-BE49-F238E27FC236}">
                <a16:creationId xmlns:a16="http://schemas.microsoft.com/office/drawing/2014/main" id="{62FF3C4D-2990-48C0-9696-FB83538FD5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4978" name="Title 1">
            <a:extLst>
              <a:ext uri="{FF2B5EF4-FFF2-40B4-BE49-F238E27FC236}">
                <a16:creationId xmlns:a16="http://schemas.microsoft.com/office/drawing/2014/main" id="{F36B1420-6EF8-4180-BFD0-2A48B95BAF0A}"/>
              </a:ext>
            </a:extLst>
          </p:cNvPr>
          <p:cNvSpPr>
            <a:spLocks noGrp="1"/>
          </p:cNvSpPr>
          <p:nvPr>
            <p:ph type="ctrTitle"/>
          </p:nvPr>
        </p:nvSpPr>
        <p:spPr>
          <a:xfrm>
            <a:off x="76200" y="1514475"/>
            <a:ext cx="12039600" cy="4352925"/>
          </a:xfrm>
        </p:spPr>
        <p:txBody>
          <a:bodyPr/>
          <a:lstStyle/>
          <a:p>
            <a:r>
              <a:rPr lang="en-US" altLang="en-US"/>
              <a:t>From Jesse’s root </a:t>
            </a:r>
            <a:br>
              <a:rPr lang="en-US" altLang="en-US"/>
            </a:br>
            <a:r>
              <a:rPr lang="en-US" altLang="en-US"/>
              <a:t>a Branch would grow, </a:t>
            </a:r>
            <a:br>
              <a:rPr lang="en-US" altLang="en-US"/>
            </a:br>
            <a:r>
              <a:rPr lang="en-US" altLang="en-US"/>
              <a:t>God’s Kingdom it would bear. </a:t>
            </a:r>
          </a:p>
        </p:txBody>
      </p:sp>
      <p:sp>
        <p:nvSpPr>
          <p:cNvPr id="6" name="Text Placeholder 5">
            <a:extLst>
              <a:ext uri="{FF2B5EF4-FFF2-40B4-BE49-F238E27FC236}">
                <a16:creationId xmlns:a16="http://schemas.microsoft.com/office/drawing/2014/main" id="{813F10F9-D209-4342-817B-819D9512FC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6002" name="Title 1">
            <a:extLst>
              <a:ext uri="{FF2B5EF4-FFF2-40B4-BE49-F238E27FC236}">
                <a16:creationId xmlns:a16="http://schemas.microsoft.com/office/drawing/2014/main" id="{689CDF72-4895-46F1-AECC-DE4342538EAF}"/>
              </a:ext>
            </a:extLst>
          </p:cNvPr>
          <p:cNvSpPr>
            <a:spLocks noGrp="1"/>
          </p:cNvSpPr>
          <p:nvPr>
            <p:ph type="ctrTitle"/>
          </p:nvPr>
        </p:nvSpPr>
        <p:spPr>
          <a:xfrm>
            <a:off x="76200" y="1514475"/>
            <a:ext cx="12039600" cy="4352925"/>
          </a:xfrm>
        </p:spPr>
        <p:txBody>
          <a:bodyPr/>
          <a:lstStyle/>
          <a:p>
            <a:r>
              <a:rPr lang="en-US" altLang="en-US"/>
              <a:t>A mighty King </a:t>
            </a:r>
            <a:br>
              <a:rPr lang="en-US" altLang="en-US"/>
            </a:br>
            <a:r>
              <a:rPr lang="en-US" altLang="en-US"/>
              <a:t>would come and free </a:t>
            </a:r>
            <a:br>
              <a:rPr lang="en-US" altLang="en-US"/>
            </a:br>
            <a:r>
              <a:rPr lang="en-US" altLang="en-US"/>
              <a:t>His people from captivity, </a:t>
            </a:r>
          </a:p>
        </p:txBody>
      </p:sp>
      <p:sp>
        <p:nvSpPr>
          <p:cNvPr id="6" name="Text Placeholder 5">
            <a:extLst>
              <a:ext uri="{FF2B5EF4-FFF2-40B4-BE49-F238E27FC236}">
                <a16:creationId xmlns:a16="http://schemas.microsoft.com/office/drawing/2014/main" id="{AB14E4FA-4416-4795-B7C5-6E6205EA69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7026" name="Title 1">
            <a:extLst>
              <a:ext uri="{FF2B5EF4-FFF2-40B4-BE49-F238E27FC236}">
                <a16:creationId xmlns:a16="http://schemas.microsoft.com/office/drawing/2014/main" id="{F6B4F90C-7284-4028-8748-7E8CB7F96F32}"/>
              </a:ext>
            </a:extLst>
          </p:cNvPr>
          <p:cNvSpPr>
            <a:spLocks noGrp="1"/>
          </p:cNvSpPr>
          <p:nvPr>
            <p:ph type="ctrTitle"/>
          </p:nvPr>
        </p:nvSpPr>
        <p:spPr>
          <a:xfrm>
            <a:off x="76200" y="1514475"/>
            <a:ext cx="12039600" cy="4352925"/>
          </a:xfrm>
        </p:spPr>
        <p:txBody>
          <a:bodyPr/>
          <a:lstStyle/>
          <a:p>
            <a:r>
              <a:rPr lang="en-US" altLang="en-US"/>
              <a:t>And rule the nations </a:t>
            </a:r>
            <a:br>
              <a:rPr lang="en-US" altLang="en-US"/>
            </a:br>
            <a:r>
              <a:rPr lang="en-US" altLang="en-US"/>
              <a:t>with a rod of iron and of fear. </a:t>
            </a:r>
          </a:p>
        </p:txBody>
      </p:sp>
      <p:sp>
        <p:nvSpPr>
          <p:cNvPr id="6" name="Text Placeholder 5">
            <a:extLst>
              <a:ext uri="{FF2B5EF4-FFF2-40B4-BE49-F238E27FC236}">
                <a16:creationId xmlns:a16="http://schemas.microsoft.com/office/drawing/2014/main" id="{1DA2A9C0-01A4-4931-92CD-FB42423840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8050" name="Title 1">
            <a:extLst>
              <a:ext uri="{FF2B5EF4-FFF2-40B4-BE49-F238E27FC236}">
                <a16:creationId xmlns:a16="http://schemas.microsoft.com/office/drawing/2014/main" id="{4F4F4AE3-BAD4-42CC-9DEF-F2E3764D6E25}"/>
              </a:ext>
            </a:extLst>
          </p:cNvPr>
          <p:cNvSpPr>
            <a:spLocks noGrp="1"/>
          </p:cNvSpPr>
          <p:nvPr>
            <p:ph type="ctrTitle"/>
          </p:nvPr>
        </p:nvSpPr>
        <p:spPr>
          <a:xfrm>
            <a:off x="76200" y="1514475"/>
            <a:ext cx="12039600" cy="4352925"/>
          </a:xfrm>
        </p:spPr>
        <p:txBody>
          <a:bodyPr/>
          <a:lstStyle/>
          <a:p>
            <a:r>
              <a:rPr lang="en-US" altLang="en-US"/>
              <a:t>So no one knew </a:t>
            </a:r>
            <a:br>
              <a:rPr lang="en-US" altLang="en-US"/>
            </a:br>
            <a:r>
              <a:rPr lang="en-US" altLang="en-US"/>
              <a:t>until the shepherds </a:t>
            </a:r>
            <a:br>
              <a:rPr lang="en-US" altLang="en-US"/>
            </a:br>
            <a:r>
              <a:rPr lang="en-US" altLang="en-US"/>
              <a:t>heard the angels sing, </a:t>
            </a:r>
          </a:p>
        </p:txBody>
      </p:sp>
      <p:sp>
        <p:nvSpPr>
          <p:cNvPr id="3" name="Text Placeholder 2">
            <a:extLst>
              <a:ext uri="{FF2B5EF4-FFF2-40B4-BE49-F238E27FC236}">
                <a16:creationId xmlns:a16="http://schemas.microsoft.com/office/drawing/2014/main" id="{304534F6-B69F-4DB5-A164-67AEF3BA6F3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9074" name="Title 1">
            <a:extLst>
              <a:ext uri="{FF2B5EF4-FFF2-40B4-BE49-F238E27FC236}">
                <a16:creationId xmlns:a16="http://schemas.microsoft.com/office/drawing/2014/main" id="{265B5F99-1AF0-4866-A781-D3E3FFF47712}"/>
              </a:ext>
            </a:extLst>
          </p:cNvPr>
          <p:cNvSpPr>
            <a:spLocks noGrp="1"/>
          </p:cNvSpPr>
          <p:nvPr>
            <p:ph type="ctrTitle"/>
          </p:nvPr>
        </p:nvSpPr>
        <p:spPr>
          <a:xfrm>
            <a:off x="76200" y="1514475"/>
            <a:ext cx="12039600" cy="4352925"/>
          </a:xfrm>
        </p:spPr>
        <p:txBody>
          <a:bodyPr/>
          <a:lstStyle/>
          <a:p>
            <a:r>
              <a:rPr lang="en-US" altLang="en-US"/>
              <a:t>A baby born that autumn day </a:t>
            </a:r>
            <a:br>
              <a:rPr lang="en-US" altLang="en-US"/>
            </a:br>
            <a:r>
              <a:rPr lang="en-US" altLang="en-US"/>
              <a:t>was Israel’s promised king. </a:t>
            </a:r>
          </a:p>
        </p:txBody>
      </p:sp>
      <p:sp>
        <p:nvSpPr>
          <p:cNvPr id="6" name="Text Placeholder 5">
            <a:extLst>
              <a:ext uri="{FF2B5EF4-FFF2-40B4-BE49-F238E27FC236}">
                <a16:creationId xmlns:a16="http://schemas.microsoft.com/office/drawing/2014/main" id="{1D51CEBF-D4BB-42A6-881E-A4196C4A34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0098" name="Title 1">
            <a:extLst>
              <a:ext uri="{FF2B5EF4-FFF2-40B4-BE49-F238E27FC236}">
                <a16:creationId xmlns:a16="http://schemas.microsoft.com/office/drawing/2014/main" id="{147FA47F-AC3F-42D6-B025-0655B6426BDF}"/>
              </a:ext>
            </a:extLst>
          </p:cNvPr>
          <p:cNvSpPr>
            <a:spLocks noGrp="1"/>
          </p:cNvSpPr>
          <p:nvPr>
            <p:ph type="ctrTitle"/>
          </p:nvPr>
        </p:nvSpPr>
        <p:spPr>
          <a:xfrm>
            <a:off x="76200" y="1514475"/>
            <a:ext cx="12039600" cy="4352925"/>
          </a:xfrm>
        </p:spPr>
        <p:txBody>
          <a:bodyPr/>
          <a:lstStyle/>
          <a:p>
            <a:r>
              <a:rPr lang="en-US" altLang="en-US"/>
              <a:t>He grew into His ministry, </a:t>
            </a:r>
            <a:br>
              <a:rPr lang="en-US" altLang="en-US"/>
            </a:br>
            <a:r>
              <a:rPr lang="en-US" altLang="en-US"/>
              <a:t>He taught with great authority, </a:t>
            </a:r>
          </a:p>
        </p:txBody>
      </p:sp>
      <p:sp>
        <p:nvSpPr>
          <p:cNvPr id="6" name="Text Placeholder 5">
            <a:extLst>
              <a:ext uri="{FF2B5EF4-FFF2-40B4-BE49-F238E27FC236}">
                <a16:creationId xmlns:a16="http://schemas.microsoft.com/office/drawing/2014/main" id="{7470999E-751B-4B8F-93B0-A7455B0A09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22" name="Title 1">
            <a:extLst>
              <a:ext uri="{FF2B5EF4-FFF2-40B4-BE49-F238E27FC236}">
                <a16:creationId xmlns:a16="http://schemas.microsoft.com/office/drawing/2014/main" id="{DE06A625-C078-40B9-B5C9-472A65B8650C}"/>
              </a:ext>
            </a:extLst>
          </p:cNvPr>
          <p:cNvSpPr>
            <a:spLocks noGrp="1"/>
          </p:cNvSpPr>
          <p:nvPr>
            <p:ph type="ctrTitle"/>
          </p:nvPr>
        </p:nvSpPr>
        <p:spPr>
          <a:xfrm>
            <a:off x="76200" y="1514475"/>
            <a:ext cx="12039600" cy="4352925"/>
          </a:xfrm>
        </p:spPr>
        <p:txBody>
          <a:bodyPr/>
          <a:lstStyle/>
          <a:p>
            <a:r>
              <a:rPr lang="en-US" altLang="en-US"/>
              <a:t>And gave His life </a:t>
            </a:r>
            <a:br>
              <a:rPr lang="en-US" altLang="en-US"/>
            </a:br>
            <a:r>
              <a:rPr lang="en-US" altLang="en-US"/>
              <a:t>to pay the price </a:t>
            </a:r>
            <a:br>
              <a:rPr lang="en-US" altLang="en-US"/>
            </a:br>
            <a:r>
              <a:rPr lang="en-US" altLang="en-US"/>
              <a:t>of mankind’s wandering. </a:t>
            </a:r>
          </a:p>
        </p:txBody>
      </p:sp>
      <p:sp>
        <p:nvSpPr>
          <p:cNvPr id="6" name="Text Placeholder 5">
            <a:extLst>
              <a:ext uri="{FF2B5EF4-FFF2-40B4-BE49-F238E27FC236}">
                <a16:creationId xmlns:a16="http://schemas.microsoft.com/office/drawing/2014/main" id="{DB144ECC-91CD-42D5-81F0-CC55D2E3AF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Title 1">
            <a:extLst>
              <a:ext uri="{FF2B5EF4-FFF2-40B4-BE49-F238E27FC236}">
                <a16:creationId xmlns:a16="http://schemas.microsoft.com/office/drawing/2014/main" id="{364FE9B1-BD01-4DD1-9745-0D61DAA137A7}"/>
              </a:ext>
            </a:extLst>
          </p:cNvPr>
          <p:cNvSpPr>
            <a:spLocks noGrp="1"/>
          </p:cNvSpPr>
          <p:nvPr>
            <p:ph type="ctrTitle"/>
          </p:nvPr>
        </p:nvSpPr>
        <p:spPr>
          <a:xfrm>
            <a:off x="76200" y="1514475"/>
            <a:ext cx="12039600" cy="4352925"/>
          </a:xfrm>
        </p:spPr>
        <p:txBody>
          <a:bodyPr/>
          <a:lstStyle/>
          <a:p>
            <a:r>
              <a:rPr lang="en-US" altLang="en-US"/>
              <a:t>He brings my </a:t>
            </a:r>
            <a:br>
              <a:rPr lang="en-US" altLang="en-US"/>
            </a:br>
            <a:r>
              <a:rPr lang="en-US" altLang="en-US"/>
              <a:t>wand’ring spirit back, </a:t>
            </a:r>
            <a:br>
              <a:rPr lang="en-US" altLang="en-US"/>
            </a:br>
            <a:r>
              <a:rPr lang="en-US" altLang="en-US"/>
              <a:t>when I forsake His ways; </a:t>
            </a:r>
          </a:p>
        </p:txBody>
      </p:sp>
      <p:sp>
        <p:nvSpPr>
          <p:cNvPr id="6" name="Text Placeholder 5">
            <a:extLst>
              <a:ext uri="{FF2B5EF4-FFF2-40B4-BE49-F238E27FC236}">
                <a16:creationId xmlns:a16="http://schemas.microsoft.com/office/drawing/2014/main" id="{B686257A-FAED-4610-B451-5F12EDFCEB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2146" name="Title 1">
            <a:extLst>
              <a:ext uri="{FF2B5EF4-FFF2-40B4-BE49-F238E27FC236}">
                <a16:creationId xmlns:a16="http://schemas.microsoft.com/office/drawing/2014/main" id="{0FC27132-CEA6-4235-B637-A87A5D0382EA}"/>
              </a:ext>
            </a:extLst>
          </p:cNvPr>
          <p:cNvSpPr>
            <a:spLocks noGrp="1"/>
          </p:cNvSpPr>
          <p:nvPr>
            <p:ph type="ctrTitle"/>
          </p:nvPr>
        </p:nvSpPr>
        <p:spPr>
          <a:xfrm>
            <a:off x="76200" y="1514475"/>
            <a:ext cx="12039600" cy="4352925"/>
          </a:xfrm>
        </p:spPr>
        <p:txBody>
          <a:bodyPr/>
          <a:lstStyle/>
          <a:p>
            <a:r>
              <a:rPr lang="en-US" altLang="en-US"/>
              <a:t>Was this the great </a:t>
            </a:r>
            <a:br>
              <a:rPr lang="en-US" altLang="en-US"/>
            </a:br>
            <a:r>
              <a:rPr lang="en-US" altLang="en-US"/>
              <a:t>Messiah then, </a:t>
            </a:r>
            <a:br>
              <a:rPr lang="en-US" altLang="en-US"/>
            </a:br>
            <a:r>
              <a:rPr lang="en-US" altLang="en-US"/>
              <a:t>was this the Son of Man? </a:t>
            </a:r>
          </a:p>
        </p:txBody>
      </p:sp>
      <p:sp>
        <p:nvSpPr>
          <p:cNvPr id="3" name="Text Placeholder 2">
            <a:extLst>
              <a:ext uri="{FF2B5EF4-FFF2-40B4-BE49-F238E27FC236}">
                <a16:creationId xmlns:a16="http://schemas.microsoft.com/office/drawing/2014/main" id="{9E9D7192-7255-4ABA-BE80-AFC72C7536C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3170" name="Title 1">
            <a:extLst>
              <a:ext uri="{FF2B5EF4-FFF2-40B4-BE49-F238E27FC236}">
                <a16:creationId xmlns:a16="http://schemas.microsoft.com/office/drawing/2014/main" id="{1FB358D1-5243-4775-A259-4297C44C35F5}"/>
              </a:ext>
            </a:extLst>
          </p:cNvPr>
          <p:cNvSpPr>
            <a:spLocks noGrp="1"/>
          </p:cNvSpPr>
          <p:nvPr>
            <p:ph type="ctrTitle"/>
          </p:nvPr>
        </p:nvSpPr>
        <p:spPr>
          <a:xfrm>
            <a:off x="76200" y="1514475"/>
            <a:ext cx="12039600" cy="4352925"/>
          </a:xfrm>
        </p:spPr>
        <p:txBody>
          <a:bodyPr/>
          <a:lstStyle/>
          <a:p>
            <a:r>
              <a:rPr lang="en-US" altLang="en-US"/>
              <a:t>Instead of Judah’s lion </a:t>
            </a:r>
            <a:br>
              <a:rPr lang="en-US" altLang="en-US"/>
            </a:br>
            <a:r>
              <a:rPr lang="en-US" altLang="en-US"/>
              <a:t>God had sent a humble lamb, </a:t>
            </a:r>
          </a:p>
        </p:txBody>
      </p:sp>
      <p:sp>
        <p:nvSpPr>
          <p:cNvPr id="6" name="Text Placeholder 5">
            <a:extLst>
              <a:ext uri="{FF2B5EF4-FFF2-40B4-BE49-F238E27FC236}">
                <a16:creationId xmlns:a16="http://schemas.microsoft.com/office/drawing/2014/main" id="{205C1280-660C-4C05-80D7-06BB29D163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4194" name="Title 1">
            <a:extLst>
              <a:ext uri="{FF2B5EF4-FFF2-40B4-BE49-F238E27FC236}">
                <a16:creationId xmlns:a16="http://schemas.microsoft.com/office/drawing/2014/main" id="{C1160B2D-7A31-4BBE-BC9F-84269380BCD2}"/>
              </a:ext>
            </a:extLst>
          </p:cNvPr>
          <p:cNvSpPr>
            <a:spLocks noGrp="1"/>
          </p:cNvSpPr>
          <p:nvPr>
            <p:ph type="ctrTitle"/>
          </p:nvPr>
        </p:nvSpPr>
        <p:spPr>
          <a:xfrm>
            <a:off x="76200" y="1514475"/>
            <a:ext cx="12039600" cy="4352925"/>
          </a:xfrm>
        </p:spPr>
        <p:txBody>
          <a:bodyPr/>
          <a:lstStyle/>
          <a:p>
            <a:r>
              <a:rPr lang="en-US" altLang="en-US"/>
              <a:t>From sin He set all people free, </a:t>
            </a:r>
            <a:br>
              <a:rPr lang="en-US" altLang="en-US"/>
            </a:br>
            <a:r>
              <a:rPr lang="en-US" altLang="en-US"/>
              <a:t>from death He rose triumphantly, </a:t>
            </a:r>
          </a:p>
        </p:txBody>
      </p:sp>
      <p:sp>
        <p:nvSpPr>
          <p:cNvPr id="6" name="Text Placeholder 5">
            <a:extLst>
              <a:ext uri="{FF2B5EF4-FFF2-40B4-BE49-F238E27FC236}">
                <a16:creationId xmlns:a16="http://schemas.microsoft.com/office/drawing/2014/main" id="{36EF647C-4170-448B-8A3C-DC103F881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5218" name="Title 1">
            <a:extLst>
              <a:ext uri="{FF2B5EF4-FFF2-40B4-BE49-F238E27FC236}">
                <a16:creationId xmlns:a16="http://schemas.microsoft.com/office/drawing/2014/main" id="{F4790C84-F90D-48E1-86FB-8FAAED4C0F9F}"/>
              </a:ext>
            </a:extLst>
          </p:cNvPr>
          <p:cNvSpPr>
            <a:spLocks noGrp="1"/>
          </p:cNvSpPr>
          <p:nvPr>
            <p:ph type="ctrTitle"/>
          </p:nvPr>
        </p:nvSpPr>
        <p:spPr>
          <a:xfrm>
            <a:off x="76200" y="1514475"/>
            <a:ext cx="12039600" cy="4352925"/>
          </a:xfrm>
        </p:spPr>
        <p:txBody>
          <a:bodyPr/>
          <a:lstStyle/>
          <a:p>
            <a:r>
              <a:rPr lang="en-US" altLang="en-US"/>
              <a:t>And then ascended into heav’n </a:t>
            </a:r>
            <a:br>
              <a:rPr lang="en-US" altLang="en-US"/>
            </a:br>
            <a:r>
              <a:rPr lang="en-US" altLang="en-US"/>
              <a:t>to sit at God’s right hand. </a:t>
            </a:r>
          </a:p>
        </p:txBody>
      </p:sp>
      <p:sp>
        <p:nvSpPr>
          <p:cNvPr id="6" name="Text Placeholder 5">
            <a:extLst>
              <a:ext uri="{FF2B5EF4-FFF2-40B4-BE49-F238E27FC236}">
                <a16:creationId xmlns:a16="http://schemas.microsoft.com/office/drawing/2014/main" id="{F831BB8E-C2FE-4818-A80B-50D370927C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6242" name="Title 1">
            <a:extLst>
              <a:ext uri="{FF2B5EF4-FFF2-40B4-BE49-F238E27FC236}">
                <a16:creationId xmlns:a16="http://schemas.microsoft.com/office/drawing/2014/main" id="{EBCD267C-DA8C-4EBF-B364-41C5B3B10E52}"/>
              </a:ext>
            </a:extLst>
          </p:cNvPr>
          <p:cNvSpPr>
            <a:spLocks noGrp="1"/>
          </p:cNvSpPr>
          <p:nvPr>
            <p:ph type="ctrTitle"/>
          </p:nvPr>
        </p:nvSpPr>
        <p:spPr>
          <a:xfrm>
            <a:off x="76200" y="1514475"/>
            <a:ext cx="12039600" cy="4352925"/>
          </a:xfrm>
        </p:spPr>
        <p:txBody>
          <a:bodyPr/>
          <a:lstStyle/>
          <a:p>
            <a:r>
              <a:rPr lang="en-US" altLang="en-US"/>
              <a:t>Oh, come again, </a:t>
            </a:r>
            <a:br>
              <a:rPr lang="en-US" altLang="en-US"/>
            </a:br>
            <a:r>
              <a:rPr lang="en-US" altLang="en-US"/>
              <a:t>Lord Jesus, but this time </a:t>
            </a:r>
            <a:br>
              <a:rPr lang="en-US" altLang="en-US"/>
            </a:br>
            <a:r>
              <a:rPr lang="en-US" altLang="en-US"/>
              <a:t>with pow’r and might, </a:t>
            </a:r>
          </a:p>
        </p:txBody>
      </p:sp>
      <p:sp>
        <p:nvSpPr>
          <p:cNvPr id="3" name="Text Placeholder 2">
            <a:extLst>
              <a:ext uri="{FF2B5EF4-FFF2-40B4-BE49-F238E27FC236}">
                <a16:creationId xmlns:a16="http://schemas.microsoft.com/office/drawing/2014/main" id="{00859835-F680-429D-9FBC-3F70926B8E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7266" name="Title 1">
            <a:extLst>
              <a:ext uri="{FF2B5EF4-FFF2-40B4-BE49-F238E27FC236}">
                <a16:creationId xmlns:a16="http://schemas.microsoft.com/office/drawing/2014/main" id="{1947F9AC-CAC6-4A36-818E-C1FEACB84D3C}"/>
              </a:ext>
            </a:extLst>
          </p:cNvPr>
          <p:cNvSpPr>
            <a:spLocks noGrp="1"/>
          </p:cNvSpPr>
          <p:nvPr>
            <p:ph type="ctrTitle"/>
          </p:nvPr>
        </p:nvSpPr>
        <p:spPr>
          <a:xfrm>
            <a:off x="76200" y="1514475"/>
            <a:ext cx="12039600" cy="4352925"/>
          </a:xfrm>
        </p:spPr>
        <p:txBody>
          <a:bodyPr/>
          <a:lstStyle/>
          <a:p>
            <a:r>
              <a:rPr lang="en-US" altLang="en-US"/>
              <a:t>For darkness overwhelms </a:t>
            </a:r>
            <a:br>
              <a:rPr lang="en-US" altLang="en-US"/>
            </a:br>
            <a:r>
              <a:rPr lang="en-US" altLang="en-US"/>
              <a:t>the earth, now come </a:t>
            </a:r>
            <a:br>
              <a:rPr lang="en-US" altLang="en-US"/>
            </a:br>
            <a:r>
              <a:rPr lang="en-US" altLang="en-US"/>
              <a:t>and bring Your light, </a:t>
            </a:r>
          </a:p>
        </p:txBody>
      </p:sp>
      <p:sp>
        <p:nvSpPr>
          <p:cNvPr id="6" name="Text Placeholder 5">
            <a:extLst>
              <a:ext uri="{FF2B5EF4-FFF2-40B4-BE49-F238E27FC236}">
                <a16:creationId xmlns:a16="http://schemas.microsoft.com/office/drawing/2014/main" id="{14CD353A-5788-4649-ADC6-194F047996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8290" name="Title 1">
            <a:extLst>
              <a:ext uri="{FF2B5EF4-FFF2-40B4-BE49-F238E27FC236}">
                <a16:creationId xmlns:a16="http://schemas.microsoft.com/office/drawing/2014/main" id="{6000E021-C5FF-4DE1-8175-E06D3596D2A8}"/>
              </a:ext>
            </a:extLst>
          </p:cNvPr>
          <p:cNvSpPr>
            <a:spLocks noGrp="1"/>
          </p:cNvSpPr>
          <p:nvPr>
            <p:ph type="ctrTitle"/>
          </p:nvPr>
        </p:nvSpPr>
        <p:spPr>
          <a:xfrm>
            <a:off x="76200" y="1514475"/>
            <a:ext cx="12039600" cy="4352925"/>
          </a:xfrm>
        </p:spPr>
        <p:txBody>
          <a:bodyPr/>
          <a:lstStyle/>
          <a:p>
            <a:r>
              <a:rPr lang="en-US" altLang="en-US"/>
              <a:t>Oh, come to us, Immanuel, </a:t>
            </a:r>
            <a:br>
              <a:rPr lang="en-US" altLang="en-US"/>
            </a:br>
            <a:r>
              <a:rPr lang="en-US" altLang="en-US"/>
              <a:t>oh, come and with </a:t>
            </a:r>
            <a:br>
              <a:rPr lang="en-US" altLang="en-US"/>
            </a:br>
            <a:r>
              <a:rPr lang="en-US" altLang="en-US"/>
              <a:t>Your people dwell, </a:t>
            </a:r>
          </a:p>
        </p:txBody>
      </p:sp>
      <p:sp>
        <p:nvSpPr>
          <p:cNvPr id="6" name="Text Placeholder 5">
            <a:extLst>
              <a:ext uri="{FF2B5EF4-FFF2-40B4-BE49-F238E27FC236}">
                <a16:creationId xmlns:a16="http://schemas.microsoft.com/office/drawing/2014/main" id="{C04D557E-CF56-44F6-BDEB-49F10D4F05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9314" name="Title 1">
            <a:extLst>
              <a:ext uri="{FF2B5EF4-FFF2-40B4-BE49-F238E27FC236}">
                <a16:creationId xmlns:a16="http://schemas.microsoft.com/office/drawing/2014/main" id="{CA795BBD-1D96-43A1-BC22-0577D4426DB9}"/>
              </a:ext>
            </a:extLst>
          </p:cNvPr>
          <p:cNvSpPr>
            <a:spLocks noGrp="1"/>
          </p:cNvSpPr>
          <p:nvPr>
            <p:ph type="ctrTitle"/>
          </p:nvPr>
        </p:nvSpPr>
        <p:spPr>
          <a:xfrm>
            <a:off x="76200" y="1514475"/>
            <a:ext cx="12039600" cy="4352925"/>
          </a:xfrm>
        </p:spPr>
        <p:txBody>
          <a:bodyPr/>
          <a:lstStyle/>
          <a:p>
            <a:r>
              <a:rPr lang="en-US" altLang="en-US"/>
              <a:t>And rule the world with equity, </a:t>
            </a:r>
            <a:br>
              <a:rPr lang="en-US" altLang="en-US"/>
            </a:br>
            <a:r>
              <a:rPr lang="en-US" altLang="en-US"/>
              <a:t>with love and truth and right. </a:t>
            </a:r>
          </a:p>
        </p:txBody>
      </p:sp>
      <p:sp>
        <p:nvSpPr>
          <p:cNvPr id="6" name="Text Placeholder 5">
            <a:extLst>
              <a:ext uri="{FF2B5EF4-FFF2-40B4-BE49-F238E27FC236}">
                <a16:creationId xmlns:a16="http://schemas.microsoft.com/office/drawing/2014/main" id="{75DF6E76-C4C5-4E7C-A4EB-195A3E73F0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22" name="Title 1">
            <a:extLst>
              <a:ext uri="{FF2B5EF4-FFF2-40B4-BE49-F238E27FC236}">
                <a16:creationId xmlns:a16="http://schemas.microsoft.com/office/drawing/2014/main" id="{2429AF6A-82BD-46C3-97DB-AEF719D1CC31}"/>
              </a:ext>
            </a:extLst>
          </p:cNvPr>
          <p:cNvSpPr>
            <a:spLocks noGrp="1"/>
          </p:cNvSpPr>
          <p:nvPr>
            <p:ph type="ctrTitle"/>
          </p:nvPr>
        </p:nvSpPr>
        <p:spPr>
          <a:xfrm>
            <a:off x="914400" y="1895475"/>
            <a:ext cx="10363200" cy="3362325"/>
          </a:xfrm>
        </p:spPr>
        <p:txBody>
          <a:bodyPr/>
          <a:lstStyle/>
          <a:p>
            <a:pPr>
              <a:defRPr/>
            </a:pPr>
            <a:r>
              <a:rPr lang="en-US" altLang="x-none"/>
              <a:t>Great Is Thy Faithfulness</a:t>
            </a:r>
            <a:endParaRPr lang="en-US" altLang="x-none" dirty="0"/>
          </a:p>
        </p:txBody>
      </p:sp>
      <p:sp>
        <p:nvSpPr>
          <p:cNvPr id="3" name="Text Placeholder 2">
            <a:extLst>
              <a:ext uri="{FF2B5EF4-FFF2-40B4-BE49-F238E27FC236}">
                <a16:creationId xmlns:a16="http://schemas.microsoft.com/office/drawing/2014/main" id="{44A85531-9419-46CF-9437-85D4B43A02F5}"/>
              </a:ext>
            </a:extLst>
          </p:cNvPr>
          <p:cNvSpPr>
            <a:spLocks noGrp="1"/>
          </p:cNvSpPr>
          <p:nvPr>
            <p:ph type="body" sz="quarter" idx="10"/>
          </p:nvPr>
        </p:nvSpPr>
        <p:spPr>
          <a:xfrm>
            <a:off x="914400" y="692150"/>
            <a:ext cx="10363200" cy="831850"/>
          </a:xfrm>
        </p:spPr>
        <p:txBody>
          <a:bodyPr/>
          <a:lstStyle/>
          <a:p>
            <a:pPr>
              <a:defRPr/>
            </a:pPr>
            <a:r>
              <a:rPr lang="en-US" altLang="x-none"/>
              <a:t>Hymn 147</a:t>
            </a:r>
            <a:endParaRPr lang="en-US" dirty="0"/>
          </a:p>
        </p:txBody>
      </p:sp>
      <p:sp>
        <p:nvSpPr>
          <p:cNvPr id="9" name="Text Placeholder 8">
            <a:extLst>
              <a:ext uri="{FF2B5EF4-FFF2-40B4-BE49-F238E27FC236}">
                <a16:creationId xmlns:a16="http://schemas.microsoft.com/office/drawing/2014/main" id="{341D08DC-3A49-47DA-9DED-30DC650EA87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Title 1">
            <a:extLst>
              <a:ext uri="{FF2B5EF4-FFF2-40B4-BE49-F238E27FC236}">
                <a16:creationId xmlns:a16="http://schemas.microsoft.com/office/drawing/2014/main" id="{043769FE-EE23-4CFB-8284-E28A768B6A8A}"/>
              </a:ext>
            </a:extLst>
          </p:cNvPr>
          <p:cNvSpPr>
            <a:spLocks noGrp="1"/>
          </p:cNvSpPr>
          <p:nvPr>
            <p:ph type="ctrTitle"/>
          </p:nvPr>
        </p:nvSpPr>
        <p:spPr>
          <a:xfrm>
            <a:off x="76200" y="1514475"/>
            <a:ext cx="12039600" cy="4352925"/>
          </a:xfrm>
        </p:spPr>
        <p:txBody>
          <a:bodyPr/>
          <a:lstStyle/>
          <a:p>
            <a:r>
              <a:rPr lang="en-US" altLang="en-US"/>
              <a:t>And leads me, for </a:t>
            </a:r>
            <a:br>
              <a:rPr lang="en-US" altLang="en-US"/>
            </a:br>
            <a:r>
              <a:rPr lang="en-US" altLang="en-US"/>
              <a:t>His mercy’s sake, </a:t>
            </a:r>
            <a:br>
              <a:rPr lang="en-US" altLang="en-US"/>
            </a:br>
            <a:r>
              <a:rPr lang="en-US" altLang="en-US"/>
              <a:t>in paths of truth and grace. </a:t>
            </a:r>
          </a:p>
        </p:txBody>
      </p:sp>
      <p:sp>
        <p:nvSpPr>
          <p:cNvPr id="6" name="Text Placeholder 5">
            <a:extLst>
              <a:ext uri="{FF2B5EF4-FFF2-40B4-BE49-F238E27FC236}">
                <a16:creationId xmlns:a16="http://schemas.microsoft.com/office/drawing/2014/main" id="{67A145EE-4F6A-4FF5-AE2E-101A549681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2386" name="Title 1">
            <a:extLst>
              <a:ext uri="{FF2B5EF4-FFF2-40B4-BE49-F238E27FC236}">
                <a16:creationId xmlns:a16="http://schemas.microsoft.com/office/drawing/2014/main" id="{5A042805-6D9F-47D1-9FA4-AE34D29B7D40}"/>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O God my Father, </a:t>
            </a:r>
          </a:p>
        </p:txBody>
      </p:sp>
      <p:sp>
        <p:nvSpPr>
          <p:cNvPr id="3" name="Text Placeholder 2">
            <a:extLst>
              <a:ext uri="{FF2B5EF4-FFF2-40B4-BE49-F238E27FC236}">
                <a16:creationId xmlns:a16="http://schemas.microsoft.com/office/drawing/2014/main" id="{D7E44163-77F7-4AEE-A816-65AD3EAB8E7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3410" name="Title 1">
            <a:extLst>
              <a:ext uri="{FF2B5EF4-FFF2-40B4-BE49-F238E27FC236}">
                <a16:creationId xmlns:a16="http://schemas.microsoft.com/office/drawing/2014/main" id="{848681BE-759F-432B-853B-600679666AA0}"/>
              </a:ext>
            </a:extLst>
          </p:cNvPr>
          <p:cNvSpPr>
            <a:spLocks noGrp="1"/>
          </p:cNvSpPr>
          <p:nvPr>
            <p:ph type="ctrTitle"/>
          </p:nvPr>
        </p:nvSpPr>
        <p:spPr>
          <a:xfrm>
            <a:off x="76200" y="1514475"/>
            <a:ext cx="12039600" cy="4352925"/>
          </a:xfrm>
        </p:spPr>
        <p:txBody>
          <a:bodyPr/>
          <a:lstStyle/>
          <a:p>
            <a:r>
              <a:rPr lang="en-US" altLang="en-US"/>
              <a:t>There is no shadow </a:t>
            </a:r>
            <a:br>
              <a:rPr lang="en-US" altLang="en-US"/>
            </a:br>
            <a:r>
              <a:rPr lang="en-US" altLang="en-US"/>
              <a:t>of turning with Thee; </a:t>
            </a:r>
          </a:p>
        </p:txBody>
      </p:sp>
      <p:sp>
        <p:nvSpPr>
          <p:cNvPr id="6" name="Text Placeholder 5">
            <a:extLst>
              <a:ext uri="{FF2B5EF4-FFF2-40B4-BE49-F238E27FC236}">
                <a16:creationId xmlns:a16="http://schemas.microsoft.com/office/drawing/2014/main" id="{7CC5683E-EC30-425E-AAFA-034E1D6594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4434" name="Title 1">
            <a:extLst>
              <a:ext uri="{FF2B5EF4-FFF2-40B4-BE49-F238E27FC236}">
                <a16:creationId xmlns:a16="http://schemas.microsoft.com/office/drawing/2014/main" id="{C9264074-F39E-42C4-9905-DB74ECD76EAC}"/>
              </a:ext>
            </a:extLst>
          </p:cNvPr>
          <p:cNvSpPr>
            <a:spLocks noGrp="1"/>
          </p:cNvSpPr>
          <p:nvPr>
            <p:ph type="ctrTitle"/>
          </p:nvPr>
        </p:nvSpPr>
        <p:spPr>
          <a:xfrm>
            <a:off x="76200" y="1514475"/>
            <a:ext cx="12039600" cy="4352925"/>
          </a:xfrm>
        </p:spPr>
        <p:txBody>
          <a:bodyPr/>
          <a:lstStyle/>
          <a:p>
            <a:r>
              <a:rPr lang="en-US" altLang="en-US"/>
              <a:t>Thou changest not, </a:t>
            </a:r>
            <a:br>
              <a:rPr lang="en-US" altLang="en-US"/>
            </a:br>
            <a:r>
              <a:rPr lang="en-US" altLang="en-US"/>
              <a:t>Thy compassions, </a:t>
            </a:r>
            <a:br>
              <a:rPr lang="en-US" altLang="en-US"/>
            </a:br>
            <a:r>
              <a:rPr lang="en-US" altLang="en-US"/>
              <a:t>they fail not; </a:t>
            </a:r>
          </a:p>
        </p:txBody>
      </p:sp>
      <p:sp>
        <p:nvSpPr>
          <p:cNvPr id="6" name="Text Placeholder 5">
            <a:extLst>
              <a:ext uri="{FF2B5EF4-FFF2-40B4-BE49-F238E27FC236}">
                <a16:creationId xmlns:a16="http://schemas.microsoft.com/office/drawing/2014/main" id="{D1C13141-691F-4D30-8EF2-979B07EB9C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5458" name="Title 1">
            <a:extLst>
              <a:ext uri="{FF2B5EF4-FFF2-40B4-BE49-F238E27FC236}">
                <a16:creationId xmlns:a16="http://schemas.microsoft.com/office/drawing/2014/main" id="{26CFA106-F372-4613-BFEC-0D5EC073C660}"/>
              </a:ext>
            </a:extLst>
          </p:cNvPr>
          <p:cNvSpPr>
            <a:spLocks noGrp="1"/>
          </p:cNvSpPr>
          <p:nvPr>
            <p:ph type="ctrTitle"/>
          </p:nvPr>
        </p:nvSpPr>
        <p:spPr>
          <a:xfrm>
            <a:off x="76200" y="1514475"/>
            <a:ext cx="12039600" cy="4352925"/>
          </a:xfrm>
        </p:spPr>
        <p:txBody>
          <a:bodyPr/>
          <a:lstStyle/>
          <a:p>
            <a:r>
              <a:rPr lang="en-US" altLang="en-US"/>
              <a:t>As Thou hast been </a:t>
            </a:r>
            <a:br>
              <a:rPr lang="en-US" altLang="en-US"/>
            </a:br>
            <a:r>
              <a:rPr lang="en-US" altLang="en-US"/>
              <a:t>Thou forever wilt be.</a:t>
            </a:r>
          </a:p>
        </p:txBody>
      </p:sp>
      <p:sp>
        <p:nvSpPr>
          <p:cNvPr id="6" name="Text Placeholder 5">
            <a:extLst>
              <a:ext uri="{FF2B5EF4-FFF2-40B4-BE49-F238E27FC236}">
                <a16:creationId xmlns:a16="http://schemas.microsoft.com/office/drawing/2014/main" id="{E34EC8E7-6F6E-4468-9E29-040E6EC9F0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6482" name="Title 1">
            <a:extLst>
              <a:ext uri="{FF2B5EF4-FFF2-40B4-BE49-F238E27FC236}">
                <a16:creationId xmlns:a16="http://schemas.microsoft.com/office/drawing/2014/main" id="{44767734-FEED-495C-A5DB-47506D0E0A2D}"/>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Great is Thy faithfulness! </a:t>
            </a:r>
          </a:p>
        </p:txBody>
      </p:sp>
      <p:sp>
        <p:nvSpPr>
          <p:cNvPr id="3" name="Text Placeholder 2">
            <a:extLst>
              <a:ext uri="{FF2B5EF4-FFF2-40B4-BE49-F238E27FC236}">
                <a16:creationId xmlns:a16="http://schemas.microsoft.com/office/drawing/2014/main" id="{3F986CAC-9F50-4C3D-8948-B6E2711D6C7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7506" name="Title 1">
            <a:extLst>
              <a:ext uri="{FF2B5EF4-FFF2-40B4-BE49-F238E27FC236}">
                <a16:creationId xmlns:a16="http://schemas.microsoft.com/office/drawing/2014/main" id="{17A5ECFC-113A-457C-A06B-D048C37DC7BD}"/>
              </a:ext>
            </a:extLst>
          </p:cNvPr>
          <p:cNvSpPr>
            <a:spLocks noGrp="1"/>
          </p:cNvSpPr>
          <p:nvPr>
            <p:ph type="ctrTitle"/>
          </p:nvPr>
        </p:nvSpPr>
        <p:spPr>
          <a:xfrm>
            <a:off x="76200" y="1514475"/>
            <a:ext cx="12039600" cy="4352925"/>
          </a:xfrm>
        </p:spPr>
        <p:txBody>
          <a:bodyPr/>
          <a:lstStyle/>
          <a:p>
            <a:r>
              <a:rPr lang="en-US" altLang="en-US"/>
              <a:t>Morning by morning </a:t>
            </a:r>
            <a:br>
              <a:rPr lang="en-US" altLang="en-US"/>
            </a:br>
            <a:r>
              <a:rPr lang="en-US" altLang="en-US"/>
              <a:t>new mercies I see; </a:t>
            </a:r>
          </a:p>
        </p:txBody>
      </p:sp>
      <p:sp>
        <p:nvSpPr>
          <p:cNvPr id="6" name="Text Placeholder 5">
            <a:extLst>
              <a:ext uri="{FF2B5EF4-FFF2-40B4-BE49-F238E27FC236}">
                <a16:creationId xmlns:a16="http://schemas.microsoft.com/office/drawing/2014/main" id="{D5DC9745-EF29-4895-8D53-9261A8229B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8530" name="Title 1">
            <a:extLst>
              <a:ext uri="{FF2B5EF4-FFF2-40B4-BE49-F238E27FC236}">
                <a16:creationId xmlns:a16="http://schemas.microsoft.com/office/drawing/2014/main" id="{8F647224-C8E1-4608-852F-12A6C2BEB8E3}"/>
              </a:ext>
            </a:extLst>
          </p:cNvPr>
          <p:cNvSpPr>
            <a:spLocks noGrp="1"/>
          </p:cNvSpPr>
          <p:nvPr>
            <p:ph type="ctrTitle"/>
          </p:nvPr>
        </p:nvSpPr>
        <p:spPr>
          <a:xfrm>
            <a:off x="76200" y="1514475"/>
            <a:ext cx="12039600" cy="4352925"/>
          </a:xfrm>
        </p:spPr>
        <p:txBody>
          <a:bodyPr/>
          <a:lstStyle/>
          <a:p>
            <a:r>
              <a:rPr lang="en-US" altLang="en-US"/>
              <a:t>All I have needed </a:t>
            </a:r>
            <a:br>
              <a:rPr lang="en-US" altLang="en-US"/>
            </a:br>
            <a:r>
              <a:rPr lang="en-US" altLang="en-US"/>
              <a:t>Thy hand hath provided. </a:t>
            </a:r>
          </a:p>
        </p:txBody>
      </p:sp>
      <p:sp>
        <p:nvSpPr>
          <p:cNvPr id="6" name="Text Placeholder 5">
            <a:extLst>
              <a:ext uri="{FF2B5EF4-FFF2-40B4-BE49-F238E27FC236}">
                <a16:creationId xmlns:a16="http://schemas.microsoft.com/office/drawing/2014/main" id="{7E88970D-67DA-4FB3-86E1-744B1414D9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9554" name="Title 1">
            <a:extLst>
              <a:ext uri="{FF2B5EF4-FFF2-40B4-BE49-F238E27FC236}">
                <a16:creationId xmlns:a16="http://schemas.microsoft.com/office/drawing/2014/main" id="{5FC17FFB-E138-4079-BFB1-04A8B6FA9D1B}"/>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Lord, unto me!</a:t>
            </a:r>
          </a:p>
        </p:txBody>
      </p:sp>
      <p:sp>
        <p:nvSpPr>
          <p:cNvPr id="6" name="Text Placeholder 5">
            <a:extLst>
              <a:ext uri="{FF2B5EF4-FFF2-40B4-BE49-F238E27FC236}">
                <a16:creationId xmlns:a16="http://schemas.microsoft.com/office/drawing/2014/main" id="{5D1FDC71-70F3-4189-B2F0-B6CE163BD4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0578" name="Title 1">
            <a:extLst>
              <a:ext uri="{FF2B5EF4-FFF2-40B4-BE49-F238E27FC236}">
                <a16:creationId xmlns:a16="http://schemas.microsoft.com/office/drawing/2014/main" id="{61C1CAAC-A331-473C-8146-6B6EF3D91F4C}"/>
              </a:ext>
            </a:extLst>
          </p:cNvPr>
          <p:cNvSpPr>
            <a:spLocks noGrp="1"/>
          </p:cNvSpPr>
          <p:nvPr>
            <p:ph type="ctrTitle"/>
          </p:nvPr>
        </p:nvSpPr>
        <p:spPr>
          <a:xfrm>
            <a:off x="76200" y="1514475"/>
            <a:ext cx="12039600" cy="4352925"/>
          </a:xfrm>
        </p:spPr>
        <p:txBody>
          <a:bodyPr/>
          <a:lstStyle/>
          <a:p>
            <a:r>
              <a:rPr lang="en-US" altLang="en-US"/>
              <a:t>Summer and winter, </a:t>
            </a:r>
            <a:br>
              <a:rPr lang="en-US" altLang="en-US"/>
            </a:br>
            <a:r>
              <a:rPr lang="en-US" altLang="en-US"/>
              <a:t>and springtime and harvest, </a:t>
            </a:r>
          </a:p>
        </p:txBody>
      </p:sp>
      <p:sp>
        <p:nvSpPr>
          <p:cNvPr id="3" name="Text Placeholder 2">
            <a:extLst>
              <a:ext uri="{FF2B5EF4-FFF2-40B4-BE49-F238E27FC236}">
                <a16:creationId xmlns:a16="http://schemas.microsoft.com/office/drawing/2014/main" id="{68A596B5-B54C-4C28-B79F-F5D2E62C553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02" name="Title 1">
            <a:extLst>
              <a:ext uri="{FF2B5EF4-FFF2-40B4-BE49-F238E27FC236}">
                <a16:creationId xmlns:a16="http://schemas.microsoft.com/office/drawing/2014/main" id="{A9A3A3EA-8255-4ACE-8EDA-51CBABF7B4E0}"/>
              </a:ext>
            </a:extLst>
          </p:cNvPr>
          <p:cNvSpPr>
            <a:spLocks noGrp="1"/>
          </p:cNvSpPr>
          <p:nvPr>
            <p:ph type="ctrTitle"/>
          </p:nvPr>
        </p:nvSpPr>
        <p:spPr>
          <a:xfrm>
            <a:off x="76200" y="1514475"/>
            <a:ext cx="12039600" cy="4352925"/>
          </a:xfrm>
        </p:spPr>
        <p:txBody>
          <a:bodyPr/>
          <a:lstStyle/>
          <a:p>
            <a:r>
              <a:rPr lang="en-US" altLang="en-US"/>
              <a:t>Sun, moon and stars </a:t>
            </a:r>
            <a:br>
              <a:rPr lang="en-US" altLang="en-US"/>
            </a:br>
            <a:r>
              <a:rPr lang="en-US" altLang="en-US"/>
              <a:t>in their courses above, </a:t>
            </a:r>
          </a:p>
        </p:txBody>
      </p:sp>
      <p:sp>
        <p:nvSpPr>
          <p:cNvPr id="6" name="Text Placeholder 5">
            <a:extLst>
              <a:ext uri="{FF2B5EF4-FFF2-40B4-BE49-F238E27FC236}">
                <a16:creationId xmlns:a16="http://schemas.microsoft.com/office/drawing/2014/main" id="{B42DF9F0-A045-4CD7-9D5B-7A0C8946F0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Title 1">
            <a:extLst>
              <a:ext uri="{FF2B5EF4-FFF2-40B4-BE49-F238E27FC236}">
                <a16:creationId xmlns:a16="http://schemas.microsoft.com/office/drawing/2014/main" id="{EFFBB450-BFAA-4512-B855-3441A3A08ABA}"/>
              </a:ext>
            </a:extLst>
          </p:cNvPr>
          <p:cNvSpPr>
            <a:spLocks noGrp="1"/>
          </p:cNvSpPr>
          <p:nvPr>
            <p:ph type="ctrTitle"/>
          </p:nvPr>
        </p:nvSpPr>
        <p:spPr>
          <a:xfrm>
            <a:off x="76200" y="1514475"/>
            <a:ext cx="12039600" cy="4352925"/>
          </a:xfrm>
        </p:spPr>
        <p:txBody>
          <a:bodyPr/>
          <a:lstStyle/>
          <a:p>
            <a:r>
              <a:rPr lang="en-US" altLang="en-US"/>
              <a:t>When I walk through </a:t>
            </a:r>
            <a:br>
              <a:rPr lang="en-US" altLang="en-US"/>
            </a:br>
            <a:r>
              <a:rPr lang="en-US" altLang="en-US"/>
              <a:t>the shades of death </a:t>
            </a:r>
            <a:br>
              <a:rPr lang="en-US" altLang="en-US"/>
            </a:br>
            <a:r>
              <a:rPr lang="en-US" altLang="en-US"/>
              <a:t>Thy presence is my stay; </a:t>
            </a:r>
          </a:p>
        </p:txBody>
      </p:sp>
      <p:sp>
        <p:nvSpPr>
          <p:cNvPr id="3" name="Text Placeholder 2">
            <a:extLst>
              <a:ext uri="{FF2B5EF4-FFF2-40B4-BE49-F238E27FC236}">
                <a16:creationId xmlns:a16="http://schemas.microsoft.com/office/drawing/2014/main" id="{8393E10D-1141-4F7E-965E-D01BFB54954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2626" name="Title 1">
            <a:extLst>
              <a:ext uri="{FF2B5EF4-FFF2-40B4-BE49-F238E27FC236}">
                <a16:creationId xmlns:a16="http://schemas.microsoft.com/office/drawing/2014/main" id="{DFC0B6EE-94E6-45F7-85C6-9E9B445ED53B}"/>
              </a:ext>
            </a:extLst>
          </p:cNvPr>
          <p:cNvSpPr>
            <a:spLocks noGrp="1"/>
          </p:cNvSpPr>
          <p:nvPr>
            <p:ph type="ctrTitle"/>
          </p:nvPr>
        </p:nvSpPr>
        <p:spPr>
          <a:xfrm>
            <a:off x="76200" y="1514475"/>
            <a:ext cx="12039600" cy="4352925"/>
          </a:xfrm>
        </p:spPr>
        <p:txBody>
          <a:bodyPr/>
          <a:lstStyle/>
          <a:p>
            <a:r>
              <a:rPr lang="en-US" altLang="en-US"/>
              <a:t>Join with all nature </a:t>
            </a:r>
            <a:br>
              <a:rPr lang="en-US" altLang="en-US"/>
            </a:br>
            <a:r>
              <a:rPr lang="en-US" altLang="en-US"/>
              <a:t>in manifold witness </a:t>
            </a:r>
          </a:p>
        </p:txBody>
      </p:sp>
      <p:sp>
        <p:nvSpPr>
          <p:cNvPr id="6" name="Text Placeholder 5">
            <a:extLst>
              <a:ext uri="{FF2B5EF4-FFF2-40B4-BE49-F238E27FC236}">
                <a16:creationId xmlns:a16="http://schemas.microsoft.com/office/drawing/2014/main" id="{325003F6-6CB5-424D-9309-0EC2338FCD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3650" name="Title 1">
            <a:extLst>
              <a:ext uri="{FF2B5EF4-FFF2-40B4-BE49-F238E27FC236}">
                <a16:creationId xmlns:a16="http://schemas.microsoft.com/office/drawing/2014/main" id="{AE15AC8D-70D3-4C58-BE84-5697ED87F35C}"/>
              </a:ext>
            </a:extLst>
          </p:cNvPr>
          <p:cNvSpPr>
            <a:spLocks noGrp="1"/>
          </p:cNvSpPr>
          <p:nvPr>
            <p:ph type="ctrTitle"/>
          </p:nvPr>
        </p:nvSpPr>
        <p:spPr>
          <a:xfrm>
            <a:off x="76200" y="1514475"/>
            <a:ext cx="12039600" cy="4352925"/>
          </a:xfrm>
        </p:spPr>
        <p:txBody>
          <a:bodyPr/>
          <a:lstStyle/>
          <a:p>
            <a:r>
              <a:rPr lang="en-US" altLang="en-US"/>
              <a:t>To Thy great faithfulness, </a:t>
            </a:r>
            <a:br>
              <a:rPr lang="en-US" altLang="en-US"/>
            </a:br>
            <a:r>
              <a:rPr lang="en-US" altLang="en-US"/>
              <a:t>mercy and love. </a:t>
            </a:r>
          </a:p>
        </p:txBody>
      </p:sp>
      <p:sp>
        <p:nvSpPr>
          <p:cNvPr id="6" name="Text Placeholder 5">
            <a:extLst>
              <a:ext uri="{FF2B5EF4-FFF2-40B4-BE49-F238E27FC236}">
                <a16:creationId xmlns:a16="http://schemas.microsoft.com/office/drawing/2014/main" id="{7F315707-9F70-489C-A671-FC6B215D9A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4674" name="Title 1">
            <a:extLst>
              <a:ext uri="{FF2B5EF4-FFF2-40B4-BE49-F238E27FC236}">
                <a16:creationId xmlns:a16="http://schemas.microsoft.com/office/drawing/2014/main" id="{E9A251A8-CB6D-4E6D-AE94-2A9F8DEDBBF1}"/>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Great is Thy faithfulness! </a:t>
            </a:r>
          </a:p>
        </p:txBody>
      </p:sp>
      <p:sp>
        <p:nvSpPr>
          <p:cNvPr id="3" name="Text Placeholder 2">
            <a:extLst>
              <a:ext uri="{FF2B5EF4-FFF2-40B4-BE49-F238E27FC236}">
                <a16:creationId xmlns:a16="http://schemas.microsoft.com/office/drawing/2014/main" id="{2D8C95FC-9651-4D11-B27F-C586A8E40CE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5698" name="Title 1">
            <a:extLst>
              <a:ext uri="{FF2B5EF4-FFF2-40B4-BE49-F238E27FC236}">
                <a16:creationId xmlns:a16="http://schemas.microsoft.com/office/drawing/2014/main" id="{44773032-A514-4B62-8D8D-3D92C1F65AD9}"/>
              </a:ext>
            </a:extLst>
          </p:cNvPr>
          <p:cNvSpPr>
            <a:spLocks noGrp="1"/>
          </p:cNvSpPr>
          <p:nvPr>
            <p:ph type="ctrTitle"/>
          </p:nvPr>
        </p:nvSpPr>
        <p:spPr>
          <a:xfrm>
            <a:off x="76200" y="1514475"/>
            <a:ext cx="12039600" cy="4352925"/>
          </a:xfrm>
        </p:spPr>
        <p:txBody>
          <a:bodyPr/>
          <a:lstStyle/>
          <a:p>
            <a:r>
              <a:rPr lang="en-US" altLang="en-US"/>
              <a:t>Morning by morning </a:t>
            </a:r>
            <a:br>
              <a:rPr lang="en-US" altLang="en-US"/>
            </a:br>
            <a:r>
              <a:rPr lang="en-US" altLang="en-US"/>
              <a:t>new mercies I see; </a:t>
            </a:r>
          </a:p>
        </p:txBody>
      </p:sp>
      <p:sp>
        <p:nvSpPr>
          <p:cNvPr id="6" name="Text Placeholder 5">
            <a:extLst>
              <a:ext uri="{FF2B5EF4-FFF2-40B4-BE49-F238E27FC236}">
                <a16:creationId xmlns:a16="http://schemas.microsoft.com/office/drawing/2014/main" id="{BCAF99F3-E96E-44BF-8CE9-71EF960DBE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6722" name="Title 1">
            <a:extLst>
              <a:ext uri="{FF2B5EF4-FFF2-40B4-BE49-F238E27FC236}">
                <a16:creationId xmlns:a16="http://schemas.microsoft.com/office/drawing/2014/main" id="{5992B712-85DD-44BA-B3FA-CBECDE9F3AC6}"/>
              </a:ext>
            </a:extLst>
          </p:cNvPr>
          <p:cNvSpPr>
            <a:spLocks noGrp="1"/>
          </p:cNvSpPr>
          <p:nvPr>
            <p:ph type="ctrTitle"/>
          </p:nvPr>
        </p:nvSpPr>
        <p:spPr>
          <a:xfrm>
            <a:off x="76200" y="1514475"/>
            <a:ext cx="12039600" cy="4352925"/>
          </a:xfrm>
        </p:spPr>
        <p:txBody>
          <a:bodyPr/>
          <a:lstStyle/>
          <a:p>
            <a:r>
              <a:rPr lang="en-US" altLang="en-US"/>
              <a:t>All I have needed </a:t>
            </a:r>
            <a:br>
              <a:rPr lang="en-US" altLang="en-US"/>
            </a:br>
            <a:r>
              <a:rPr lang="en-US" altLang="en-US"/>
              <a:t>Thy hand hath provided. </a:t>
            </a:r>
          </a:p>
        </p:txBody>
      </p:sp>
      <p:sp>
        <p:nvSpPr>
          <p:cNvPr id="6" name="Text Placeholder 5">
            <a:extLst>
              <a:ext uri="{FF2B5EF4-FFF2-40B4-BE49-F238E27FC236}">
                <a16:creationId xmlns:a16="http://schemas.microsoft.com/office/drawing/2014/main" id="{711EA6C5-8AE4-46C4-A160-F06E362A9B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7746" name="Title 1">
            <a:extLst>
              <a:ext uri="{FF2B5EF4-FFF2-40B4-BE49-F238E27FC236}">
                <a16:creationId xmlns:a16="http://schemas.microsoft.com/office/drawing/2014/main" id="{4ADC1D3C-E348-47D4-A2EC-073861F498CB}"/>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Lord, unto me!</a:t>
            </a:r>
          </a:p>
        </p:txBody>
      </p:sp>
      <p:sp>
        <p:nvSpPr>
          <p:cNvPr id="6" name="Text Placeholder 5">
            <a:extLst>
              <a:ext uri="{FF2B5EF4-FFF2-40B4-BE49-F238E27FC236}">
                <a16:creationId xmlns:a16="http://schemas.microsoft.com/office/drawing/2014/main" id="{50BA9B45-0006-4C1F-A78F-8C3424449C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8770" name="Title 1">
            <a:extLst>
              <a:ext uri="{FF2B5EF4-FFF2-40B4-BE49-F238E27FC236}">
                <a16:creationId xmlns:a16="http://schemas.microsoft.com/office/drawing/2014/main" id="{40AFCD5C-EA58-42EB-AD7C-803B7E45A1C4}"/>
              </a:ext>
            </a:extLst>
          </p:cNvPr>
          <p:cNvSpPr>
            <a:spLocks noGrp="1"/>
          </p:cNvSpPr>
          <p:nvPr>
            <p:ph type="ctrTitle"/>
          </p:nvPr>
        </p:nvSpPr>
        <p:spPr>
          <a:xfrm>
            <a:off x="76200" y="1514475"/>
            <a:ext cx="12039600" cy="4352925"/>
          </a:xfrm>
        </p:spPr>
        <p:txBody>
          <a:bodyPr/>
          <a:lstStyle/>
          <a:p>
            <a:r>
              <a:rPr lang="en-US" altLang="en-US"/>
              <a:t>Pardon for sin </a:t>
            </a:r>
            <a:br>
              <a:rPr lang="en-US" altLang="en-US"/>
            </a:br>
            <a:r>
              <a:rPr lang="en-US" altLang="en-US"/>
              <a:t>and a peace that endureth, </a:t>
            </a:r>
          </a:p>
        </p:txBody>
      </p:sp>
      <p:sp>
        <p:nvSpPr>
          <p:cNvPr id="3" name="Text Placeholder 2">
            <a:extLst>
              <a:ext uri="{FF2B5EF4-FFF2-40B4-BE49-F238E27FC236}">
                <a16:creationId xmlns:a16="http://schemas.microsoft.com/office/drawing/2014/main" id="{06E374BB-8A8B-4C67-B38A-36E98A753B9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9794" name="Title 1">
            <a:extLst>
              <a:ext uri="{FF2B5EF4-FFF2-40B4-BE49-F238E27FC236}">
                <a16:creationId xmlns:a16="http://schemas.microsoft.com/office/drawing/2014/main" id="{4FBB6E9E-B92E-4E42-AD71-0CEB91184D10}"/>
              </a:ext>
            </a:extLst>
          </p:cNvPr>
          <p:cNvSpPr>
            <a:spLocks noGrp="1"/>
          </p:cNvSpPr>
          <p:nvPr>
            <p:ph type="ctrTitle"/>
          </p:nvPr>
        </p:nvSpPr>
        <p:spPr>
          <a:xfrm>
            <a:off x="76200" y="1514475"/>
            <a:ext cx="12039600" cy="4352925"/>
          </a:xfrm>
        </p:spPr>
        <p:txBody>
          <a:bodyPr/>
          <a:lstStyle/>
          <a:p>
            <a:r>
              <a:rPr lang="en-US" altLang="en-US"/>
              <a:t>Thine own dear presence </a:t>
            </a:r>
            <a:br>
              <a:rPr lang="en-US" altLang="en-US"/>
            </a:br>
            <a:r>
              <a:rPr lang="en-US" altLang="en-US"/>
              <a:t>to cheer and to guide; </a:t>
            </a:r>
          </a:p>
        </p:txBody>
      </p:sp>
      <p:sp>
        <p:nvSpPr>
          <p:cNvPr id="6" name="Text Placeholder 5">
            <a:extLst>
              <a:ext uri="{FF2B5EF4-FFF2-40B4-BE49-F238E27FC236}">
                <a16:creationId xmlns:a16="http://schemas.microsoft.com/office/drawing/2014/main" id="{E44004B9-531B-4EAC-892C-4207D884C9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0818" name="Title 1">
            <a:extLst>
              <a:ext uri="{FF2B5EF4-FFF2-40B4-BE49-F238E27FC236}">
                <a16:creationId xmlns:a16="http://schemas.microsoft.com/office/drawing/2014/main" id="{F93663DD-7EC3-4016-80C7-A0B3C38A0040}"/>
              </a:ext>
            </a:extLst>
          </p:cNvPr>
          <p:cNvSpPr>
            <a:spLocks noGrp="1"/>
          </p:cNvSpPr>
          <p:nvPr>
            <p:ph type="ctrTitle"/>
          </p:nvPr>
        </p:nvSpPr>
        <p:spPr>
          <a:xfrm>
            <a:off x="76200" y="1514475"/>
            <a:ext cx="12039600" cy="4352925"/>
          </a:xfrm>
        </p:spPr>
        <p:txBody>
          <a:bodyPr/>
          <a:lstStyle/>
          <a:p>
            <a:r>
              <a:rPr lang="en-US" altLang="en-US"/>
              <a:t>Strength for today and </a:t>
            </a:r>
            <a:br>
              <a:rPr lang="en-US" altLang="en-US"/>
            </a:br>
            <a:r>
              <a:rPr lang="en-US" altLang="en-US"/>
              <a:t>bright hope for tomorrow, </a:t>
            </a:r>
          </a:p>
        </p:txBody>
      </p:sp>
      <p:sp>
        <p:nvSpPr>
          <p:cNvPr id="6" name="Text Placeholder 5">
            <a:extLst>
              <a:ext uri="{FF2B5EF4-FFF2-40B4-BE49-F238E27FC236}">
                <a16:creationId xmlns:a16="http://schemas.microsoft.com/office/drawing/2014/main" id="{130CC25B-FE61-4305-840E-F8620F4B3B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42" name="Title 1">
            <a:extLst>
              <a:ext uri="{FF2B5EF4-FFF2-40B4-BE49-F238E27FC236}">
                <a16:creationId xmlns:a16="http://schemas.microsoft.com/office/drawing/2014/main" id="{31487210-45F1-4B3A-A54F-D18AC0A76F4D}"/>
              </a:ext>
            </a:extLst>
          </p:cNvPr>
          <p:cNvSpPr>
            <a:spLocks noGrp="1"/>
          </p:cNvSpPr>
          <p:nvPr>
            <p:ph type="ctrTitle"/>
          </p:nvPr>
        </p:nvSpPr>
        <p:spPr>
          <a:xfrm>
            <a:off x="76200" y="1514475"/>
            <a:ext cx="12039600" cy="4352925"/>
          </a:xfrm>
        </p:spPr>
        <p:txBody>
          <a:bodyPr/>
          <a:lstStyle/>
          <a:p>
            <a:r>
              <a:rPr lang="en-US" altLang="en-US"/>
              <a:t>Blessings all mine, </a:t>
            </a:r>
            <a:br>
              <a:rPr lang="en-US" altLang="en-US"/>
            </a:br>
            <a:r>
              <a:rPr lang="en-US" altLang="en-US"/>
              <a:t>with ten thousand beside! </a:t>
            </a:r>
          </a:p>
        </p:txBody>
      </p:sp>
      <p:sp>
        <p:nvSpPr>
          <p:cNvPr id="6" name="Text Placeholder 5">
            <a:extLst>
              <a:ext uri="{FF2B5EF4-FFF2-40B4-BE49-F238E27FC236}">
                <a16:creationId xmlns:a16="http://schemas.microsoft.com/office/drawing/2014/main" id="{096165FE-1854-4A3A-9099-D4171EF2AA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Title 1">
            <a:extLst>
              <a:ext uri="{FF2B5EF4-FFF2-40B4-BE49-F238E27FC236}">
                <a16:creationId xmlns:a16="http://schemas.microsoft.com/office/drawing/2014/main" id="{031BA082-8339-4B36-B2E8-BA5A8FF9F185}"/>
              </a:ext>
            </a:extLst>
          </p:cNvPr>
          <p:cNvSpPr>
            <a:spLocks noGrp="1"/>
          </p:cNvSpPr>
          <p:nvPr>
            <p:ph type="ctrTitle"/>
          </p:nvPr>
        </p:nvSpPr>
        <p:spPr>
          <a:xfrm>
            <a:off x="76200" y="1514475"/>
            <a:ext cx="12039600" cy="4352925"/>
          </a:xfrm>
        </p:spPr>
        <p:txBody>
          <a:bodyPr/>
          <a:lstStyle/>
          <a:p>
            <a:r>
              <a:rPr lang="en-US" altLang="en-US"/>
              <a:t>One word of Thy </a:t>
            </a:r>
            <a:br>
              <a:rPr lang="en-US" altLang="en-US"/>
            </a:br>
            <a:r>
              <a:rPr lang="en-US" altLang="en-US"/>
              <a:t>supporting breath </a:t>
            </a:r>
            <a:br>
              <a:rPr lang="en-US" altLang="en-US"/>
            </a:br>
            <a:r>
              <a:rPr lang="en-US" altLang="en-US"/>
              <a:t>drives all my fears away. </a:t>
            </a:r>
          </a:p>
        </p:txBody>
      </p:sp>
      <p:sp>
        <p:nvSpPr>
          <p:cNvPr id="6" name="Text Placeholder 5">
            <a:extLst>
              <a:ext uri="{FF2B5EF4-FFF2-40B4-BE49-F238E27FC236}">
                <a16:creationId xmlns:a16="http://schemas.microsoft.com/office/drawing/2014/main" id="{431F37B0-71ED-4D57-B8FE-012025825F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2866" name="Title 1">
            <a:extLst>
              <a:ext uri="{FF2B5EF4-FFF2-40B4-BE49-F238E27FC236}">
                <a16:creationId xmlns:a16="http://schemas.microsoft.com/office/drawing/2014/main" id="{11F27616-D79A-4610-B253-04CFA0968AE4}"/>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Great is Thy faithfulness! </a:t>
            </a:r>
          </a:p>
        </p:txBody>
      </p:sp>
      <p:sp>
        <p:nvSpPr>
          <p:cNvPr id="3" name="Text Placeholder 2">
            <a:extLst>
              <a:ext uri="{FF2B5EF4-FFF2-40B4-BE49-F238E27FC236}">
                <a16:creationId xmlns:a16="http://schemas.microsoft.com/office/drawing/2014/main" id="{DC142A71-3AE6-4F97-A05A-CEAC07995BC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3890" name="Title 1">
            <a:extLst>
              <a:ext uri="{FF2B5EF4-FFF2-40B4-BE49-F238E27FC236}">
                <a16:creationId xmlns:a16="http://schemas.microsoft.com/office/drawing/2014/main" id="{DF5908AE-B8DA-420E-8AE1-A53670111C30}"/>
              </a:ext>
            </a:extLst>
          </p:cNvPr>
          <p:cNvSpPr>
            <a:spLocks noGrp="1"/>
          </p:cNvSpPr>
          <p:nvPr>
            <p:ph type="ctrTitle"/>
          </p:nvPr>
        </p:nvSpPr>
        <p:spPr>
          <a:xfrm>
            <a:off x="76200" y="1514475"/>
            <a:ext cx="12039600" cy="4352925"/>
          </a:xfrm>
        </p:spPr>
        <p:txBody>
          <a:bodyPr/>
          <a:lstStyle/>
          <a:p>
            <a:r>
              <a:rPr lang="en-US" altLang="en-US"/>
              <a:t>Morning by morning </a:t>
            </a:r>
            <a:br>
              <a:rPr lang="en-US" altLang="en-US"/>
            </a:br>
            <a:r>
              <a:rPr lang="en-US" altLang="en-US"/>
              <a:t>new mercies I see; </a:t>
            </a:r>
          </a:p>
        </p:txBody>
      </p:sp>
      <p:sp>
        <p:nvSpPr>
          <p:cNvPr id="6" name="Text Placeholder 5">
            <a:extLst>
              <a:ext uri="{FF2B5EF4-FFF2-40B4-BE49-F238E27FC236}">
                <a16:creationId xmlns:a16="http://schemas.microsoft.com/office/drawing/2014/main" id="{378C394D-42C8-4F22-A3C4-E98B390854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4914" name="Title 1">
            <a:extLst>
              <a:ext uri="{FF2B5EF4-FFF2-40B4-BE49-F238E27FC236}">
                <a16:creationId xmlns:a16="http://schemas.microsoft.com/office/drawing/2014/main" id="{1E6C3F87-BD42-495B-BC3D-F8394F138C5B}"/>
              </a:ext>
            </a:extLst>
          </p:cNvPr>
          <p:cNvSpPr>
            <a:spLocks noGrp="1"/>
          </p:cNvSpPr>
          <p:nvPr>
            <p:ph type="ctrTitle"/>
          </p:nvPr>
        </p:nvSpPr>
        <p:spPr>
          <a:xfrm>
            <a:off x="76200" y="1514475"/>
            <a:ext cx="12039600" cy="4352925"/>
          </a:xfrm>
        </p:spPr>
        <p:txBody>
          <a:bodyPr/>
          <a:lstStyle/>
          <a:p>
            <a:r>
              <a:rPr lang="en-US" altLang="en-US"/>
              <a:t>All I have needed </a:t>
            </a:r>
            <a:br>
              <a:rPr lang="en-US" altLang="en-US"/>
            </a:br>
            <a:r>
              <a:rPr lang="en-US" altLang="en-US"/>
              <a:t>Thy hand hath provided. </a:t>
            </a:r>
          </a:p>
        </p:txBody>
      </p:sp>
      <p:sp>
        <p:nvSpPr>
          <p:cNvPr id="6" name="Text Placeholder 5">
            <a:extLst>
              <a:ext uri="{FF2B5EF4-FFF2-40B4-BE49-F238E27FC236}">
                <a16:creationId xmlns:a16="http://schemas.microsoft.com/office/drawing/2014/main" id="{6B2324DA-922E-4A4E-8459-4D51DB5630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5938" name="Title 1">
            <a:extLst>
              <a:ext uri="{FF2B5EF4-FFF2-40B4-BE49-F238E27FC236}">
                <a16:creationId xmlns:a16="http://schemas.microsoft.com/office/drawing/2014/main" id="{8D02B343-1981-4406-8064-8652B3218CDF}"/>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Lord, unto me!</a:t>
            </a:r>
          </a:p>
        </p:txBody>
      </p:sp>
      <p:sp>
        <p:nvSpPr>
          <p:cNvPr id="6" name="Text Placeholder 5">
            <a:extLst>
              <a:ext uri="{FF2B5EF4-FFF2-40B4-BE49-F238E27FC236}">
                <a16:creationId xmlns:a16="http://schemas.microsoft.com/office/drawing/2014/main" id="{CB0DB007-3326-4DDF-95A8-0F1EF9C7DC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7746" name="Title 1">
            <a:extLst>
              <a:ext uri="{FF2B5EF4-FFF2-40B4-BE49-F238E27FC236}">
                <a16:creationId xmlns:a16="http://schemas.microsoft.com/office/drawing/2014/main" id="{BC417D91-6702-4CAD-894B-048023995C7F}"/>
              </a:ext>
            </a:extLst>
          </p:cNvPr>
          <p:cNvSpPr>
            <a:spLocks noGrp="1"/>
          </p:cNvSpPr>
          <p:nvPr>
            <p:ph type="ctrTitle"/>
          </p:nvPr>
        </p:nvSpPr>
        <p:spPr>
          <a:xfrm>
            <a:off x="914400" y="1895475"/>
            <a:ext cx="10363200" cy="3362325"/>
          </a:xfrm>
        </p:spPr>
        <p:txBody>
          <a:bodyPr/>
          <a:lstStyle/>
          <a:p>
            <a:pPr>
              <a:defRPr/>
            </a:pPr>
            <a:r>
              <a:rPr lang="en-US" altLang="x-none"/>
              <a:t>God Is Calling Children</a:t>
            </a:r>
            <a:endParaRPr lang="en-US" altLang="x-none" dirty="0"/>
          </a:p>
        </p:txBody>
      </p:sp>
      <p:sp>
        <p:nvSpPr>
          <p:cNvPr id="3" name="Text Placeholder 2">
            <a:extLst>
              <a:ext uri="{FF2B5EF4-FFF2-40B4-BE49-F238E27FC236}">
                <a16:creationId xmlns:a16="http://schemas.microsoft.com/office/drawing/2014/main" id="{F034B492-A331-45E8-9E8B-61117E14F3CD}"/>
              </a:ext>
            </a:extLst>
          </p:cNvPr>
          <p:cNvSpPr>
            <a:spLocks noGrp="1"/>
          </p:cNvSpPr>
          <p:nvPr>
            <p:ph type="body" sz="quarter" idx="10"/>
          </p:nvPr>
        </p:nvSpPr>
        <p:spPr>
          <a:xfrm>
            <a:off x="914400" y="692150"/>
            <a:ext cx="10363200" cy="831850"/>
          </a:xfrm>
        </p:spPr>
        <p:txBody>
          <a:bodyPr/>
          <a:lstStyle/>
          <a:p>
            <a:pPr>
              <a:defRPr/>
            </a:pPr>
            <a:r>
              <a:rPr lang="en-US" altLang="x-none"/>
              <a:t>Hymn 148</a:t>
            </a:r>
            <a:endParaRPr lang="en-US" dirty="0"/>
          </a:p>
        </p:txBody>
      </p:sp>
      <p:sp>
        <p:nvSpPr>
          <p:cNvPr id="9" name="Text Placeholder 8">
            <a:extLst>
              <a:ext uri="{FF2B5EF4-FFF2-40B4-BE49-F238E27FC236}">
                <a16:creationId xmlns:a16="http://schemas.microsoft.com/office/drawing/2014/main" id="{D0035D9A-93C5-423F-8899-07C41B3D68E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9010" name="Title 1">
            <a:extLst>
              <a:ext uri="{FF2B5EF4-FFF2-40B4-BE49-F238E27FC236}">
                <a16:creationId xmlns:a16="http://schemas.microsoft.com/office/drawing/2014/main" id="{6C5887A1-A7CF-4B79-9076-3F2E566B5BED}"/>
              </a:ext>
            </a:extLst>
          </p:cNvPr>
          <p:cNvSpPr>
            <a:spLocks noGrp="1"/>
          </p:cNvSpPr>
          <p:nvPr>
            <p:ph type="ctrTitle"/>
          </p:nvPr>
        </p:nvSpPr>
        <p:spPr>
          <a:xfrm>
            <a:off x="76200" y="1514475"/>
            <a:ext cx="12039600" cy="4352925"/>
          </a:xfrm>
        </p:spPr>
        <p:txBody>
          <a:bodyPr/>
          <a:lstStyle/>
          <a:p>
            <a:r>
              <a:rPr lang="en-US" altLang="en-US"/>
              <a:t>God is calling children </a:t>
            </a:r>
            <a:br>
              <a:rPr lang="en-US" altLang="en-US"/>
            </a:br>
            <a:r>
              <a:rPr lang="en-US" altLang="en-US"/>
              <a:t>to His royal fam’ly, </a:t>
            </a:r>
          </a:p>
        </p:txBody>
      </p:sp>
      <p:sp>
        <p:nvSpPr>
          <p:cNvPr id="3" name="Text Placeholder 2">
            <a:extLst>
              <a:ext uri="{FF2B5EF4-FFF2-40B4-BE49-F238E27FC236}">
                <a16:creationId xmlns:a16="http://schemas.microsoft.com/office/drawing/2014/main" id="{9E3FF877-DAF7-412E-B506-1271C8F373B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0034" name="Title 1">
            <a:extLst>
              <a:ext uri="{FF2B5EF4-FFF2-40B4-BE49-F238E27FC236}">
                <a16:creationId xmlns:a16="http://schemas.microsoft.com/office/drawing/2014/main" id="{4E910350-18AB-4A3A-B3CB-C9A6AE7F75CF}"/>
              </a:ext>
            </a:extLst>
          </p:cNvPr>
          <p:cNvSpPr>
            <a:spLocks noGrp="1"/>
          </p:cNvSpPr>
          <p:nvPr>
            <p:ph type="ctrTitle"/>
          </p:nvPr>
        </p:nvSpPr>
        <p:spPr>
          <a:xfrm>
            <a:off x="76200" y="1514475"/>
            <a:ext cx="12039600" cy="4352925"/>
          </a:xfrm>
        </p:spPr>
        <p:txBody>
          <a:bodyPr/>
          <a:lstStyle/>
          <a:p>
            <a:r>
              <a:rPr lang="en-US" altLang="en-US"/>
              <a:t>Sharing in His blessings, </a:t>
            </a:r>
            <a:br>
              <a:rPr lang="en-US" altLang="en-US"/>
            </a:br>
            <a:r>
              <a:rPr lang="en-US" altLang="en-US"/>
              <a:t>living in His love.</a:t>
            </a:r>
          </a:p>
        </p:txBody>
      </p:sp>
      <p:sp>
        <p:nvSpPr>
          <p:cNvPr id="6" name="Text Placeholder 5">
            <a:extLst>
              <a:ext uri="{FF2B5EF4-FFF2-40B4-BE49-F238E27FC236}">
                <a16:creationId xmlns:a16="http://schemas.microsoft.com/office/drawing/2014/main" id="{ECFDE080-E0EB-4B55-9CE7-B140730268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1058" name="Title 1">
            <a:extLst>
              <a:ext uri="{FF2B5EF4-FFF2-40B4-BE49-F238E27FC236}">
                <a16:creationId xmlns:a16="http://schemas.microsoft.com/office/drawing/2014/main" id="{81426752-097D-4CAB-BA1A-5AB5664AF1DF}"/>
              </a:ext>
            </a:extLst>
          </p:cNvPr>
          <p:cNvSpPr>
            <a:spLocks noGrp="1"/>
          </p:cNvSpPr>
          <p:nvPr>
            <p:ph type="ctrTitle"/>
          </p:nvPr>
        </p:nvSpPr>
        <p:spPr>
          <a:xfrm>
            <a:off x="76200" y="1514475"/>
            <a:ext cx="12039600" cy="4352925"/>
          </a:xfrm>
        </p:spPr>
        <p:txBody>
          <a:bodyPr/>
          <a:lstStyle/>
          <a:p>
            <a:r>
              <a:rPr lang="en-US" altLang="en-US"/>
              <a:t>Make Your children wiser, </a:t>
            </a:r>
            <a:br>
              <a:rPr lang="en-US" altLang="en-US"/>
            </a:br>
            <a:r>
              <a:rPr lang="en-US" altLang="en-US"/>
              <a:t>make Your children purer, </a:t>
            </a:r>
          </a:p>
        </p:txBody>
      </p:sp>
      <p:sp>
        <p:nvSpPr>
          <p:cNvPr id="3" name="Text Placeholder 2">
            <a:extLst>
              <a:ext uri="{FF2B5EF4-FFF2-40B4-BE49-F238E27FC236}">
                <a16:creationId xmlns:a16="http://schemas.microsoft.com/office/drawing/2014/main" id="{91CE5017-0F0F-4710-BDD9-8B77506A3C1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082" name="Title 1">
            <a:extLst>
              <a:ext uri="{FF2B5EF4-FFF2-40B4-BE49-F238E27FC236}">
                <a16:creationId xmlns:a16="http://schemas.microsoft.com/office/drawing/2014/main" id="{CF47D6E1-D0C0-490E-9C5B-3D20E912EAE1}"/>
              </a:ext>
            </a:extLst>
          </p:cNvPr>
          <p:cNvSpPr>
            <a:spLocks noGrp="1"/>
          </p:cNvSpPr>
          <p:nvPr>
            <p:ph type="ctrTitle"/>
          </p:nvPr>
        </p:nvSpPr>
        <p:spPr>
          <a:xfrm>
            <a:off x="76200" y="1514475"/>
            <a:ext cx="12039600" cy="4352925"/>
          </a:xfrm>
        </p:spPr>
        <p:txBody>
          <a:bodyPr/>
          <a:lstStyle/>
          <a:p>
            <a:r>
              <a:rPr lang="en-US" altLang="en-US"/>
              <a:t>Make us like our Father, </a:t>
            </a:r>
            <a:br>
              <a:rPr lang="en-US" altLang="en-US"/>
            </a:br>
            <a:r>
              <a:rPr lang="en-US" altLang="en-US"/>
              <a:t>living in His love.</a:t>
            </a:r>
          </a:p>
        </p:txBody>
      </p:sp>
      <p:sp>
        <p:nvSpPr>
          <p:cNvPr id="6" name="Text Placeholder 5">
            <a:extLst>
              <a:ext uri="{FF2B5EF4-FFF2-40B4-BE49-F238E27FC236}">
                <a16:creationId xmlns:a16="http://schemas.microsoft.com/office/drawing/2014/main" id="{549A1C1B-E320-461E-939A-1B0D770D0B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Title 1">
            <a:extLst>
              <a:ext uri="{FF2B5EF4-FFF2-40B4-BE49-F238E27FC236}">
                <a16:creationId xmlns:a16="http://schemas.microsoft.com/office/drawing/2014/main" id="{DF913E42-0784-450A-A842-2439E1AE0D3A}"/>
              </a:ext>
            </a:extLst>
          </p:cNvPr>
          <p:cNvSpPr>
            <a:spLocks noGrp="1"/>
          </p:cNvSpPr>
          <p:nvPr>
            <p:ph type="ctrTitle"/>
          </p:nvPr>
        </p:nvSpPr>
        <p:spPr>
          <a:xfrm>
            <a:off x="76200" y="1514475"/>
            <a:ext cx="12039600" cy="4352925"/>
          </a:xfrm>
        </p:spPr>
        <p:txBody>
          <a:bodyPr/>
          <a:lstStyle/>
          <a:p>
            <a:r>
              <a:rPr lang="en-US" altLang="en-US"/>
              <a:t>Thy hand, in sight </a:t>
            </a:r>
            <a:br>
              <a:rPr lang="en-US" altLang="en-US"/>
            </a:br>
            <a:r>
              <a:rPr lang="en-US" altLang="en-US"/>
              <a:t>of all my foes, </a:t>
            </a:r>
            <a:br>
              <a:rPr lang="en-US" altLang="en-US"/>
            </a:br>
            <a:r>
              <a:rPr lang="en-US" altLang="en-US"/>
              <a:t>doth still my table spread; </a:t>
            </a:r>
          </a:p>
        </p:txBody>
      </p:sp>
      <p:sp>
        <p:nvSpPr>
          <p:cNvPr id="6" name="Text Placeholder 5">
            <a:extLst>
              <a:ext uri="{FF2B5EF4-FFF2-40B4-BE49-F238E27FC236}">
                <a16:creationId xmlns:a16="http://schemas.microsoft.com/office/drawing/2014/main" id="{5934AFD9-1258-4893-9C9C-5BBB14C284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3106" name="Title 1">
            <a:extLst>
              <a:ext uri="{FF2B5EF4-FFF2-40B4-BE49-F238E27FC236}">
                <a16:creationId xmlns:a16="http://schemas.microsoft.com/office/drawing/2014/main" id="{9193D2C2-0D56-4EB8-A9E1-59B7AAACF3FA}"/>
              </a:ext>
            </a:extLst>
          </p:cNvPr>
          <p:cNvSpPr>
            <a:spLocks noGrp="1"/>
          </p:cNvSpPr>
          <p:nvPr>
            <p:ph type="ctrTitle"/>
          </p:nvPr>
        </p:nvSpPr>
        <p:spPr>
          <a:xfrm>
            <a:off x="76200" y="1514475"/>
            <a:ext cx="12039600" cy="4352925"/>
          </a:xfrm>
        </p:spPr>
        <p:txBody>
          <a:bodyPr/>
          <a:lstStyle/>
          <a:p>
            <a:r>
              <a:rPr lang="en-US" altLang="en-US"/>
              <a:t>Help us live more simply, </a:t>
            </a:r>
            <a:br>
              <a:rPr lang="en-US" altLang="en-US"/>
            </a:br>
            <a:r>
              <a:rPr lang="en-US" altLang="en-US"/>
              <a:t>teach us to teach others, </a:t>
            </a:r>
          </a:p>
        </p:txBody>
      </p:sp>
      <p:sp>
        <p:nvSpPr>
          <p:cNvPr id="3" name="Text Placeholder 2">
            <a:extLst>
              <a:ext uri="{FF2B5EF4-FFF2-40B4-BE49-F238E27FC236}">
                <a16:creationId xmlns:a16="http://schemas.microsoft.com/office/drawing/2014/main" id="{8104D48C-E3AF-4809-A1AE-C2919C37DFA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4130" name="Title 1">
            <a:extLst>
              <a:ext uri="{FF2B5EF4-FFF2-40B4-BE49-F238E27FC236}">
                <a16:creationId xmlns:a16="http://schemas.microsoft.com/office/drawing/2014/main" id="{F5830437-019D-43E8-88A1-45668CB36693}"/>
              </a:ext>
            </a:extLst>
          </p:cNvPr>
          <p:cNvSpPr>
            <a:spLocks noGrp="1"/>
          </p:cNvSpPr>
          <p:nvPr>
            <p:ph type="ctrTitle"/>
          </p:nvPr>
        </p:nvSpPr>
        <p:spPr>
          <a:xfrm>
            <a:off x="76200" y="1514475"/>
            <a:ext cx="12039600" cy="4352925"/>
          </a:xfrm>
        </p:spPr>
        <p:txBody>
          <a:bodyPr/>
          <a:lstStyle/>
          <a:p>
            <a:r>
              <a:rPr lang="en-US" altLang="en-US"/>
              <a:t>Help us come out of this world, </a:t>
            </a:r>
            <a:br>
              <a:rPr lang="en-US" altLang="en-US"/>
            </a:br>
            <a:r>
              <a:rPr lang="en-US" altLang="en-US"/>
              <a:t>living in Your love.</a:t>
            </a:r>
          </a:p>
        </p:txBody>
      </p:sp>
      <p:sp>
        <p:nvSpPr>
          <p:cNvPr id="6" name="Text Placeholder 5">
            <a:extLst>
              <a:ext uri="{FF2B5EF4-FFF2-40B4-BE49-F238E27FC236}">
                <a16:creationId xmlns:a16="http://schemas.microsoft.com/office/drawing/2014/main" id="{9EDF4D0A-9C6B-41B7-B88F-A750556A1F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5154" name="Title 1">
            <a:extLst>
              <a:ext uri="{FF2B5EF4-FFF2-40B4-BE49-F238E27FC236}">
                <a16:creationId xmlns:a16="http://schemas.microsoft.com/office/drawing/2014/main" id="{88A210D9-C728-4920-BFC6-9D7F21551832}"/>
              </a:ext>
            </a:extLst>
          </p:cNvPr>
          <p:cNvSpPr>
            <a:spLocks noGrp="1"/>
          </p:cNvSpPr>
          <p:nvPr>
            <p:ph type="ctrTitle"/>
          </p:nvPr>
        </p:nvSpPr>
        <p:spPr>
          <a:xfrm>
            <a:off x="76200" y="1514475"/>
            <a:ext cx="12039600" cy="4352925"/>
          </a:xfrm>
        </p:spPr>
        <p:txBody>
          <a:bodyPr/>
          <a:lstStyle/>
          <a:p>
            <a:r>
              <a:rPr lang="en-US" altLang="en-US"/>
              <a:t>We can live forever, </a:t>
            </a:r>
            <a:br>
              <a:rPr lang="en-US" altLang="en-US"/>
            </a:br>
            <a:r>
              <a:rPr lang="en-US" altLang="en-US"/>
              <a:t>helping all God’s children, </a:t>
            </a:r>
          </a:p>
        </p:txBody>
      </p:sp>
      <p:sp>
        <p:nvSpPr>
          <p:cNvPr id="3" name="Text Placeholder 2">
            <a:extLst>
              <a:ext uri="{FF2B5EF4-FFF2-40B4-BE49-F238E27FC236}">
                <a16:creationId xmlns:a16="http://schemas.microsoft.com/office/drawing/2014/main" id="{1DB2F7A8-E224-4B58-B418-4EC417F09F1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6178" name="Title 1">
            <a:extLst>
              <a:ext uri="{FF2B5EF4-FFF2-40B4-BE49-F238E27FC236}">
                <a16:creationId xmlns:a16="http://schemas.microsoft.com/office/drawing/2014/main" id="{F129A45A-2416-4232-8468-61067E28C1C2}"/>
              </a:ext>
            </a:extLst>
          </p:cNvPr>
          <p:cNvSpPr>
            <a:spLocks noGrp="1"/>
          </p:cNvSpPr>
          <p:nvPr>
            <p:ph type="ctrTitle"/>
          </p:nvPr>
        </p:nvSpPr>
        <p:spPr>
          <a:xfrm>
            <a:off x="76200" y="1514475"/>
            <a:ext cx="12039600" cy="4352925"/>
          </a:xfrm>
        </p:spPr>
        <p:txBody>
          <a:bodyPr/>
          <a:lstStyle/>
          <a:p>
            <a:r>
              <a:rPr lang="en-US" altLang="en-US"/>
              <a:t>Building in His Kingdom, </a:t>
            </a:r>
            <a:br>
              <a:rPr lang="en-US" altLang="en-US"/>
            </a:br>
            <a:r>
              <a:rPr lang="en-US" altLang="en-US"/>
              <a:t>living in His love.</a:t>
            </a:r>
          </a:p>
        </p:txBody>
      </p:sp>
      <p:sp>
        <p:nvSpPr>
          <p:cNvPr id="6" name="Text Placeholder 5">
            <a:extLst>
              <a:ext uri="{FF2B5EF4-FFF2-40B4-BE49-F238E27FC236}">
                <a16:creationId xmlns:a16="http://schemas.microsoft.com/office/drawing/2014/main" id="{F84FE379-8C0A-412A-8FCE-A6E8D5A2B9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7986" name="Title 1">
            <a:extLst>
              <a:ext uri="{FF2B5EF4-FFF2-40B4-BE49-F238E27FC236}">
                <a16:creationId xmlns:a16="http://schemas.microsoft.com/office/drawing/2014/main" id="{0D1738D3-59AF-4040-B6BD-A2EEFE9E8C5C}"/>
              </a:ext>
            </a:extLst>
          </p:cNvPr>
          <p:cNvSpPr>
            <a:spLocks noGrp="1"/>
          </p:cNvSpPr>
          <p:nvPr>
            <p:ph type="ctrTitle"/>
          </p:nvPr>
        </p:nvSpPr>
        <p:spPr>
          <a:xfrm>
            <a:off x="914400" y="1895475"/>
            <a:ext cx="10363200" cy="3362325"/>
          </a:xfrm>
        </p:spPr>
        <p:txBody>
          <a:bodyPr/>
          <a:lstStyle/>
          <a:p>
            <a:pPr>
              <a:defRPr/>
            </a:pPr>
            <a:r>
              <a:rPr lang="en-US" altLang="x-none"/>
              <a:t>God Our Father, Christ Our Brother</a:t>
            </a:r>
            <a:endParaRPr lang="en-US" altLang="x-none" dirty="0"/>
          </a:p>
        </p:txBody>
      </p:sp>
      <p:sp>
        <p:nvSpPr>
          <p:cNvPr id="3" name="Text Placeholder 2">
            <a:extLst>
              <a:ext uri="{FF2B5EF4-FFF2-40B4-BE49-F238E27FC236}">
                <a16:creationId xmlns:a16="http://schemas.microsoft.com/office/drawing/2014/main" id="{4B918242-4C88-418B-90E5-BB61CF2C7C89}"/>
              </a:ext>
            </a:extLst>
          </p:cNvPr>
          <p:cNvSpPr>
            <a:spLocks noGrp="1"/>
          </p:cNvSpPr>
          <p:nvPr>
            <p:ph type="body" sz="quarter" idx="10"/>
          </p:nvPr>
        </p:nvSpPr>
        <p:spPr>
          <a:xfrm>
            <a:off x="914400" y="692150"/>
            <a:ext cx="10363200" cy="831850"/>
          </a:xfrm>
        </p:spPr>
        <p:txBody>
          <a:bodyPr/>
          <a:lstStyle/>
          <a:p>
            <a:pPr>
              <a:defRPr/>
            </a:pPr>
            <a:r>
              <a:rPr lang="en-US" altLang="x-none"/>
              <a:t>Hymn 149</a:t>
            </a:r>
            <a:endParaRPr lang="en-US" dirty="0"/>
          </a:p>
        </p:txBody>
      </p:sp>
      <p:sp>
        <p:nvSpPr>
          <p:cNvPr id="9" name="Text Placeholder 8">
            <a:extLst>
              <a:ext uri="{FF2B5EF4-FFF2-40B4-BE49-F238E27FC236}">
                <a16:creationId xmlns:a16="http://schemas.microsoft.com/office/drawing/2014/main" id="{388302F0-EA0B-4F0C-B1E9-5702EC66D25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9250" name="Title 1">
            <a:extLst>
              <a:ext uri="{FF2B5EF4-FFF2-40B4-BE49-F238E27FC236}">
                <a16:creationId xmlns:a16="http://schemas.microsoft.com/office/drawing/2014/main" id="{DB13AEFE-FAD2-41C5-8D0D-EED105B77E39}"/>
              </a:ext>
            </a:extLst>
          </p:cNvPr>
          <p:cNvSpPr>
            <a:spLocks noGrp="1"/>
          </p:cNvSpPr>
          <p:nvPr>
            <p:ph type="ctrTitle"/>
          </p:nvPr>
        </p:nvSpPr>
        <p:spPr>
          <a:xfrm>
            <a:off x="76200" y="1514475"/>
            <a:ext cx="12039600" cy="4352925"/>
          </a:xfrm>
        </p:spPr>
        <p:txBody>
          <a:bodyPr/>
          <a:lstStyle/>
          <a:p>
            <a:r>
              <a:rPr lang="en-US" altLang="en-US"/>
              <a:t>God of glory, God of power, </a:t>
            </a:r>
            <a:br>
              <a:rPr lang="en-US" altLang="en-US"/>
            </a:br>
            <a:r>
              <a:rPr lang="en-US" altLang="en-US"/>
              <a:t>Mighty and Eternal One; </a:t>
            </a:r>
          </a:p>
        </p:txBody>
      </p:sp>
      <p:sp>
        <p:nvSpPr>
          <p:cNvPr id="3" name="Text Placeholder 2">
            <a:extLst>
              <a:ext uri="{FF2B5EF4-FFF2-40B4-BE49-F238E27FC236}">
                <a16:creationId xmlns:a16="http://schemas.microsoft.com/office/drawing/2014/main" id="{1D555A7B-0870-4F49-9B4E-BA4E0B9DF8B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0274" name="Title 1">
            <a:extLst>
              <a:ext uri="{FF2B5EF4-FFF2-40B4-BE49-F238E27FC236}">
                <a16:creationId xmlns:a16="http://schemas.microsoft.com/office/drawing/2014/main" id="{DF4845E9-8D7C-4D59-8FA5-062F133BB46A}"/>
              </a:ext>
            </a:extLst>
          </p:cNvPr>
          <p:cNvSpPr>
            <a:spLocks noGrp="1"/>
          </p:cNvSpPr>
          <p:nvPr>
            <p:ph type="ctrTitle"/>
          </p:nvPr>
        </p:nvSpPr>
        <p:spPr>
          <a:xfrm>
            <a:off x="76200" y="1514475"/>
            <a:ext cx="12039600" cy="4352925"/>
          </a:xfrm>
        </p:spPr>
        <p:txBody>
          <a:bodyPr/>
          <a:lstStyle/>
          <a:p>
            <a:r>
              <a:rPr lang="en-US" altLang="en-US"/>
              <a:t>Is revealed to us these last days </a:t>
            </a:r>
            <a:br>
              <a:rPr lang="en-US" altLang="en-US"/>
            </a:br>
            <a:r>
              <a:rPr lang="en-US" altLang="en-US"/>
              <a:t>as the Father by His Son. </a:t>
            </a:r>
          </a:p>
        </p:txBody>
      </p:sp>
      <p:sp>
        <p:nvSpPr>
          <p:cNvPr id="6" name="Text Placeholder 5">
            <a:extLst>
              <a:ext uri="{FF2B5EF4-FFF2-40B4-BE49-F238E27FC236}">
                <a16:creationId xmlns:a16="http://schemas.microsoft.com/office/drawing/2014/main" id="{2A4C8E1C-EB37-49BC-8E1D-FD9BD97D42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1298" name="Title 1">
            <a:extLst>
              <a:ext uri="{FF2B5EF4-FFF2-40B4-BE49-F238E27FC236}">
                <a16:creationId xmlns:a16="http://schemas.microsoft.com/office/drawing/2014/main" id="{2B881548-5E16-4B86-8A60-F32873071327}"/>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1A74CE8C-8F43-4F4D-8861-CC62C7150DD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22" name="Title 1">
            <a:extLst>
              <a:ext uri="{FF2B5EF4-FFF2-40B4-BE49-F238E27FC236}">
                <a16:creationId xmlns:a16="http://schemas.microsoft.com/office/drawing/2014/main" id="{59988568-DED2-455C-A738-B598A0A8A0CD}"/>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95DE54ED-3ED8-4F5C-BBEC-C53B55544C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Title 1">
            <a:extLst>
              <a:ext uri="{FF2B5EF4-FFF2-40B4-BE49-F238E27FC236}">
                <a16:creationId xmlns:a16="http://schemas.microsoft.com/office/drawing/2014/main" id="{DE5EB28C-D6C7-4A07-B8F7-D23852B1CA4E}"/>
              </a:ext>
            </a:extLst>
          </p:cNvPr>
          <p:cNvSpPr>
            <a:spLocks noGrp="1"/>
          </p:cNvSpPr>
          <p:nvPr>
            <p:ph type="ctrTitle"/>
          </p:nvPr>
        </p:nvSpPr>
        <p:spPr>
          <a:xfrm>
            <a:off x="76200" y="1514475"/>
            <a:ext cx="12039600" cy="4352925"/>
          </a:xfrm>
        </p:spPr>
        <p:txBody>
          <a:bodyPr/>
          <a:lstStyle/>
          <a:p>
            <a:r>
              <a:rPr lang="en-US" altLang="en-US"/>
              <a:t>My cup with blessings overflows, </a:t>
            </a:r>
            <a:br>
              <a:rPr lang="en-US" altLang="en-US"/>
            </a:br>
            <a:r>
              <a:rPr lang="en-US" altLang="en-US"/>
              <a:t>Thine oil anoints my head. </a:t>
            </a:r>
          </a:p>
        </p:txBody>
      </p:sp>
      <p:sp>
        <p:nvSpPr>
          <p:cNvPr id="6" name="Text Placeholder 5">
            <a:extLst>
              <a:ext uri="{FF2B5EF4-FFF2-40B4-BE49-F238E27FC236}">
                <a16:creationId xmlns:a16="http://schemas.microsoft.com/office/drawing/2014/main" id="{ACA932F8-6B18-4C2A-83B4-39A57F2BE2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3346" name="Title 1">
            <a:extLst>
              <a:ext uri="{FF2B5EF4-FFF2-40B4-BE49-F238E27FC236}">
                <a16:creationId xmlns:a16="http://schemas.microsoft.com/office/drawing/2014/main" id="{DF02633C-5037-4056-8DC8-FE65CFC0C64D}"/>
              </a:ext>
            </a:extLst>
          </p:cNvPr>
          <p:cNvSpPr>
            <a:spLocks noGrp="1"/>
          </p:cNvSpPr>
          <p:nvPr>
            <p:ph type="ctrTitle"/>
          </p:nvPr>
        </p:nvSpPr>
        <p:spPr>
          <a:xfrm>
            <a:off x="76200" y="1514475"/>
            <a:ext cx="12039600" cy="4352925"/>
          </a:xfrm>
        </p:spPr>
        <p:txBody>
          <a:bodyPr/>
          <a:lstStyle/>
          <a:p>
            <a:r>
              <a:rPr lang="en-US" altLang="en-US"/>
              <a:t>Jesus, Son of God, Messiah, </a:t>
            </a:r>
            <a:br>
              <a:rPr lang="en-US" altLang="en-US"/>
            </a:br>
            <a:r>
              <a:rPr lang="en-US" altLang="en-US"/>
              <a:t>left His awesome </a:t>
            </a:r>
            <a:br>
              <a:rPr lang="en-US" altLang="en-US"/>
            </a:br>
            <a:r>
              <a:rPr lang="en-US" altLang="en-US"/>
              <a:t>heav’nly throne; </a:t>
            </a:r>
          </a:p>
        </p:txBody>
      </p:sp>
      <p:sp>
        <p:nvSpPr>
          <p:cNvPr id="3" name="Text Placeholder 2">
            <a:extLst>
              <a:ext uri="{FF2B5EF4-FFF2-40B4-BE49-F238E27FC236}">
                <a16:creationId xmlns:a16="http://schemas.microsoft.com/office/drawing/2014/main" id="{D41804A9-9355-4E36-8DF5-46C259CD597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4370" name="Title 1">
            <a:extLst>
              <a:ext uri="{FF2B5EF4-FFF2-40B4-BE49-F238E27FC236}">
                <a16:creationId xmlns:a16="http://schemas.microsoft.com/office/drawing/2014/main" id="{6EAB2DA0-FF0A-4F2D-9A55-71F309CCD113}"/>
              </a:ext>
            </a:extLst>
          </p:cNvPr>
          <p:cNvSpPr>
            <a:spLocks noGrp="1"/>
          </p:cNvSpPr>
          <p:nvPr>
            <p:ph type="ctrTitle"/>
          </p:nvPr>
        </p:nvSpPr>
        <p:spPr>
          <a:xfrm>
            <a:off x="76200" y="1514475"/>
            <a:ext cx="12039600" cy="4352925"/>
          </a:xfrm>
        </p:spPr>
        <p:txBody>
          <a:bodyPr/>
          <a:lstStyle/>
          <a:p>
            <a:r>
              <a:rPr lang="en-US" altLang="en-US"/>
              <a:t>Lived and died </a:t>
            </a:r>
            <a:br>
              <a:rPr lang="en-US" altLang="en-US"/>
            </a:br>
            <a:r>
              <a:rPr lang="en-US" altLang="en-US"/>
              <a:t>as God and man, </a:t>
            </a:r>
            <a:br>
              <a:rPr lang="en-US" altLang="en-US"/>
            </a:br>
            <a:r>
              <a:rPr lang="en-US" altLang="en-US"/>
              <a:t>all human sinners to atone.</a:t>
            </a:r>
          </a:p>
        </p:txBody>
      </p:sp>
      <p:sp>
        <p:nvSpPr>
          <p:cNvPr id="6" name="Text Placeholder 5">
            <a:extLst>
              <a:ext uri="{FF2B5EF4-FFF2-40B4-BE49-F238E27FC236}">
                <a16:creationId xmlns:a16="http://schemas.microsoft.com/office/drawing/2014/main" id="{C63E1CA1-0ED8-47EE-A862-42A88B3AE7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5394" name="Title 1">
            <a:extLst>
              <a:ext uri="{FF2B5EF4-FFF2-40B4-BE49-F238E27FC236}">
                <a16:creationId xmlns:a16="http://schemas.microsoft.com/office/drawing/2014/main" id="{F354EAEC-3C07-43B7-ADCB-179F10F73706}"/>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ABF1A25C-621D-4C47-BF98-D886AFBB730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6418" name="Title 1">
            <a:extLst>
              <a:ext uri="{FF2B5EF4-FFF2-40B4-BE49-F238E27FC236}">
                <a16:creationId xmlns:a16="http://schemas.microsoft.com/office/drawing/2014/main" id="{CF6FEC29-BA42-49C8-BC11-9783CD62F43C}"/>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6FC3B209-3886-42FF-B60D-B9D9D2B5E3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7442" name="Title 1">
            <a:extLst>
              <a:ext uri="{FF2B5EF4-FFF2-40B4-BE49-F238E27FC236}">
                <a16:creationId xmlns:a16="http://schemas.microsoft.com/office/drawing/2014/main" id="{F3444765-4691-4D8E-88B3-428705939076}"/>
              </a:ext>
            </a:extLst>
          </p:cNvPr>
          <p:cNvSpPr>
            <a:spLocks noGrp="1"/>
          </p:cNvSpPr>
          <p:nvPr>
            <p:ph type="ctrTitle"/>
          </p:nvPr>
        </p:nvSpPr>
        <p:spPr>
          <a:xfrm>
            <a:off x="76200" y="1514475"/>
            <a:ext cx="12039600" cy="4352925"/>
          </a:xfrm>
        </p:spPr>
        <p:txBody>
          <a:bodyPr/>
          <a:lstStyle/>
          <a:p>
            <a:r>
              <a:rPr lang="en-US" altLang="en-US"/>
              <a:t>God, in love and </a:t>
            </a:r>
            <a:br>
              <a:rPr lang="en-US" altLang="en-US"/>
            </a:br>
            <a:r>
              <a:rPr lang="en-US" altLang="en-US"/>
              <a:t>great compassion </a:t>
            </a:r>
            <a:br>
              <a:rPr lang="en-US" altLang="en-US"/>
            </a:br>
            <a:r>
              <a:rPr lang="en-US" altLang="en-US"/>
              <a:t>views us all most tenderly. </a:t>
            </a:r>
          </a:p>
        </p:txBody>
      </p:sp>
      <p:sp>
        <p:nvSpPr>
          <p:cNvPr id="3" name="Text Placeholder 2">
            <a:extLst>
              <a:ext uri="{FF2B5EF4-FFF2-40B4-BE49-F238E27FC236}">
                <a16:creationId xmlns:a16="http://schemas.microsoft.com/office/drawing/2014/main" id="{14DF7EA1-42C3-41E3-85B6-5749AA966A1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8466" name="Title 1">
            <a:extLst>
              <a:ext uri="{FF2B5EF4-FFF2-40B4-BE49-F238E27FC236}">
                <a16:creationId xmlns:a16="http://schemas.microsoft.com/office/drawing/2014/main" id="{9977B83D-6910-4033-8248-F5BC1C101C1B}"/>
              </a:ext>
            </a:extLst>
          </p:cNvPr>
          <p:cNvSpPr>
            <a:spLocks noGrp="1"/>
          </p:cNvSpPr>
          <p:nvPr>
            <p:ph type="ctrTitle"/>
          </p:nvPr>
        </p:nvSpPr>
        <p:spPr>
          <a:xfrm>
            <a:off x="76200" y="1514475"/>
            <a:ext cx="12039600" cy="4352925"/>
          </a:xfrm>
        </p:spPr>
        <p:txBody>
          <a:bodyPr/>
          <a:lstStyle/>
          <a:p>
            <a:r>
              <a:rPr lang="en-US" altLang="en-US"/>
              <a:t>Shows us mercy, </a:t>
            </a:r>
            <a:br>
              <a:rPr lang="en-US" altLang="en-US"/>
            </a:br>
            <a:r>
              <a:rPr lang="en-US" altLang="en-US"/>
              <a:t>gives us power, </a:t>
            </a:r>
            <a:br>
              <a:rPr lang="en-US" altLang="en-US"/>
            </a:br>
            <a:r>
              <a:rPr lang="en-US" altLang="en-US"/>
              <a:t>and from sin He sets us free. </a:t>
            </a:r>
          </a:p>
        </p:txBody>
      </p:sp>
      <p:sp>
        <p:nvSpPr>
          <p:cNvPr id="6" name="Text Placeholder 5">
            <a:extLst>
              <a:ext uri="{FF2B5EF4-FFF2-40B4-BE49-F238E27FC236}">
                <a16:creationId xmlns:a16="http://schemas.microsoft.com/office/drawing/2014/main" id="{C81FCB13-724A-4A11-A8AF-6591C0636C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9490" name="Title 1">
            <a:extLst>
              <a:ext uri="{FF2B5EF4-FFF2-40B4-BE49-F238E27FC236}">
                <a16:creationId xmlns:a16="http://schemas.microsoft.com/office/drawing/2014/main" id="{69DD25D2-9D78-4E66-9E7E-04D195D0C86F}"/>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2A2C5616-B517-4AD4-9E77-47608A55AE6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0514" name="Title 1">
            <a:extLst>
              <a:ext uri="{FF2B5EF4-FFF2-40B4-BE49-F238E27FC236}">
                <a16:creationId xmlns:a16="http://schemas.microsoft.com/office/drawing/2014/main" id="{64A183D5-378E-4444-8675-3828CEFC7C77}"/>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CEE32BEB-5370-4649-BF35-5190C1BA54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1538" name="Title 1">
            <a:extLst>
              <a:ext uri="{FF2B5EF4-FFF2-40B4-BE49-F238E27FC236}">
                <a16:creationId xmlns:a16="http://schemas.microsoft.com/office/drawing/2014/main" id="{30DC1873-EF01-476E-8160-2C5772ACC51C}"/>
              </a:ext>
            </a:extLst>
          </p:cNvPr>
          <p:cNvSpPr>
            <a:spLocks noGrp="1"/>
          </p:cNvSpPr>
          <p:nvPr>
            <p:ph type="ctrTitle"/>
          </p:nvPr>
        </p:nvSpPr>
        <p:spPr>
          <a:xfrm>
            <a:off x="76200" y="1514475"/>
            <a:ext cx="12039600" cy="4352925"/>
          </a:xfrm>
        </p:spPr>
        <p:txBody>
          <a:bodyPr/>
          <a:lstStyle/>
          <a:p>
            <a:r>
              <a:rPr lang="en-US" altLang="en-US"/>
              <a:t>With returning of Messiah, </a:t>
            </a:r>
            <a:br>
              <a:rPr lang="en-US" altLang="en-US"/>
            </a:br>
            <a:r>
              <a:rPr lang="en-US" altLang="en-US"/>
              <a:t>Priest with kingly diadem, </a:t>
            </a:r>
          </a:p>
        </p:txBody>
      </p:sp>
      <p:sp>
        <p:nvSpPr>
          <p:cNvPr id="3" name="Text Placeholder 2">
            <a:extLst>
              <a:ext uri="{FF2B5EF4-FFF2-40B4-BE49-F238E27FC236}">
                <a16:creationId xmlns:a16="http://schemas.microsoft.com/office/drawing/2014/main" id="{B4D41635-DD1D-4A42-93F8-4AE8C2B0F84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62" name="Title 1">
            <a:extLst>
              <a:ext uri="{FF2B5EF4-FFF2-40B4-BE49-F238E27FC236}">
                <a16:creationId xmlns:a16="http://schemas.microsoft.com/office/drawing/2014/main" id="{29615C78-261F-44E4-A899-F3F309B29509}"/>
              </a:ext>
            </a:extLst>
          </p:cNvPr>
          <p:cNvSpPr>
            <a:spLocks noGrp="1"/>
          </p:cNvSpPr>
          <p:nvPr>
            <p:ph type="ctrTitle"/>
          </p:nvPr>
        </p:nvSpPr>
        <p:spPr>
          <a:xfrm>
            <a:off x="76200" y="1514475"/>
            <a:ext cx="12039600" cy="4352925"/>
          </a:xfrm>
        </p:spPr>
        <p:txBody>
          <a:bodyPr/>
          <a:lstStyle/>
          <a:p>
            <a:r>
              <a:rPr lang="en-US" altLang="en-US"/>
              <a:t>God begins the final steps </a:t>
            </a:r>
            <a:br>
              <a:rPr lang="en-US" altLang="en-US"/>
            </a:br>
            <a:r>
              <a:rPr lang="en-US" altLang="en-US"/>
              <a:t>to reconcile all men to Him. </a:t>
            </a:r>
          </a:p>
        </p:txBody>
      </p:sp>
      <p:sp>
        <p:nvSpPr>
          <p:cNvPr id="6" name="Text Placeholder 5">
            <a:extLst>
              <a:ext uri="{FF2B5EF4-FFF2-40B4-BE49-F238E27FC236}">
                <a16:creationId xmlns:a16="http://schemas.microsoft.com/office/drawing/2014/main" id="{3B463A2C-3C70-4AE2-BFE7-49631BB589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Title 1">
            <a:extLst>
              <a:ext uri="{FF2B5EF4-FFF2-40B4-BE49-F238E27FC236}">
                <a16:creationId xmlns:a16="http://schemas.microsoft.com/office/drawing/2014/main" id="{FB225CE9-0AB7-4BFF-B732-D75CFBADF27F}"/>
              </a:ext>
            </a:extLst>
          </p:cNvPr>
          <p:cNvSpPr>
            <a:spLocks noGrp="1"/>
          </p:cNvSpPr>
          <p:nvPr>
            <p:ph type="ctrTitle"/>
          </p:nvPr>
        </p:nvSpPr>
        <p:spPr>
          <a:xfrm>
            <a:off x="76200" y="1514475"/>
            <a:ext cx="12039600" cy="4352925"/>
          </a:xfrm>
        </p:spPr>
        <p:txBody>
          <a:bodyPr/>
          <a:lstStyle/>
          <a:p>
            <a:r>
              <a:rPr lang="en-US" altLang="en-US"/>
              <a:t>The sure provisions of my God </a:t>
            </a:r>
            <a:br>
              <a:rPr lang="en-US" altLang="en-US"/>
            </a:br>
            <a:r>
              <a:rPr lang="en-US" altLang="en-US"/>
              <a:t>attend me all my days; </a:t>
            </a:r>
          </a:p>
        </p:txBody>
      </p:sp>
      <p:sp>
        <p:nvSpPr>
          <p:cNvPr id="3" name="Text Placeholder 2">
            <a:extLst>
              <a:ext uri="{FF2B5EF4-FFF2-40B4-BE49-F238E27FC236}">
                <a16:creationId xmlns:a16="http://schemas.microsoft.com/office/drawing/2014/main" id="{7DA9B7C9-737F-48A0-A001-DAEE49C2CA4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3586" name="Title 1">
            <a:extLst>
              <a:ext uri="{FF2B5EF4-FFF2-40B4-BE49-F238E27FC236}">
                <a16:creationId xmlns:a16="http://schemas.microsoft.com/office/drawing/2014/main" id="{CEF13DB4-EE91-424F-898D-316CEEF723A2}"/>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F434E344-CABA-4EF0-AE1A-D20A53627CE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4610" name="Title 1">
            <a:extLst>
              <a:ext uri="{FF2B5EF4-FFF2-40B4-BE49-F238E27FC236}">
                <a16:creationId xmlns:a16="http://schemas.microsoft.com/office/drawing/2014/main" id="{FE40D7CE-5C37-4785-82D9-DADB083123D9}"/>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68ADDB83-AE68-4A8A-93A1-5525B6D928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6418" name="Title 1">
            <a:extLst>
              <a:ext uri="{FF2B5EF4-FFF2-40B4-BE49-F238E27FC236}">
                <a16:creationId xmlns:a16="http://schemas.microsoft.com/office/drawing/2014/main" id="{59F3F530-7913-49A3-8669-22E32AF63420}"/>
              </a:ext>
            </a:extLst>
          </p:cNvPr>
          <p:cNvSpPr>
            <a:spLocks noGrp="1"/>
          </p:cNvSpPr>
          <p:nvPr>
            <p:ph type="ctrTitle"/>
          </p:nvPr>
        </p:nvSpPr>
        <p:spPr>
          <a:xfrm>
            <a:off x="914400" y="1895475"/>
            <a:ext cx="10363200" cy="3362325"/>
          </a:xfrm>
        </p:spPr>
        <p:txBody>
          <a:bodyPr/>
          <a:lstStyle/>
          <a:p>
            <a:pPr>
              <a:defRPr/>
            </a:pPr>
            <a:r>
              <a:rPr lang="en-US" altLang="x-none"/>
              <a:t>Seek You First the Kingdom of God</a:t>
            </a:r>
            <a:endParaRPr lang="en-US" altLang="x-none" dirty="0"/>
          </a:p>
        </p:txBody>
      </p:sp>
      <p:sp>
        <p:nvSpPr>
          <p:cNvPr id="3" name="Text Placeholder 2">
            <a:extLst>
              <a:ext uri="{FF2B5EF4-FFF2-40B4-BE49-F238E27FC236}">
                <a16:creationId xmlns:a16="http://schemas.microsoft.com/office/drawing/2014/main" id="{3402F53C-A621-42CD-8F3A-EB5AE466C61E}"/>
              </a:ext>
            </a:extLst>
          </p:cNvPr>
          <p:cNvSpPr>
            <a:spLocks noGrp="1"/>
          </p:cNvSpPr>
          <p:nvPr>
            <p:ph type="body" sz="quarter" idx="10"/>
          </p:nvPr>
        </p:nvSpPr>
        <p:spPr>
          <a:xfrm>
            <a:off x="914400" y="692150"/>
            <a:ext cx="10363200" cy="831850"/>
          </a:xfrm>
        </p:spPr>
        <p:txBody>
          <a:bodyPr/>
          <a:lstStyle/>
          <a:p>
            <a:pPr>
              <a:defRPr/>
            </a:pPr>
            <a:r>
              <a:rPr lang="en-US" altLang="x-none"/>
              <a:t>Hymn 150</a:t>
            </a:r>
            <a:endParaRPr lang="en-US" dirty="0"/>
          </a:p>
        </p:txBody>
      </p:sp>
      <p:sp>
        <p:nvSpPr>
          <p:cNvPr id="9" name="Text Placeholder 8">
            <a:extLst>
              <a:ext uri="{FF2B5EF4-FFF2-40B4-BE49-F238E27FC236}">
                <a16:creationId xmlns:a16="http://schemas.microsoft.com/office/drawing/2014/main" id="{0410DA26-541F-45D3-AB41-28B9A2B6ECD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7682" name="Title 1">
            <a:extLst>
              <a:ext uri="{FF2B5EF4-FFF2-40B4-BE49-F238E27FC236}">
                <a16:creationId xmlns:a16="http://schemas.microsoft.com/office/drawing/2014/main" id="{12AA3F3E-D027-4AE7-ADBE-FB4A543EB902}"/>
              </a:ext>
            </a:extLst>
          </p:cNvPr>
          <p:cNvSpPr>
            <a:spLocks noGrp="1"/>
          </p:cNvSpPr>
          <p:nvPr>
            <p:ph type="ctrTitle"/>
          </p:nvPr>
        </p:nvSpPr>
        <p:spPr>
          <a:xfrm>
            <a:off x="76200" y="1514475"/>
            <a:ext cx="12039600" cy="4352925"/>
          </a:xfrm>
        </p:spPr>
        <p:txBody>
          <a:bodyPr/>
          <a:lstStyle/>
          <a:p>
            <a:r>
              <a:rPr lang="en-US" altLang="en-US"/>
              <a:t>Seek you first </a:t>
            </a:r>
            <a:br>
              <a:rPr lang="en-US" altLang="en-US"/>
            </a:br>
            <a:r>
              <a:rPr lang="en-US" altLang="en-US"/>
              <a:t>the Kingdom of God </a:t>
            </a:r>
            <a:br>
              <a:rPr lang="en-US" altLang="en-US"/>
            </a:br>
            <a:r>
              <a:rPr lang="en-US" altLang="en-US"/>
              <a:t>and all His righteousness. </a:t>
            </a:r>
          </a:p>
        </p:txBody>
      </p:sp>
      <p:sp>
        <p:nvSpPr>
          <p:cNvPr id="3" name="Text Placeholder 2">
            <a:extLst>
              <a:ext uri="{FF2B5EF4-FFF2-40B4-BE49-F238E27FC236}">
                <a16:creationId xmlns:a16="http://schemas.microsoft.com/office/drawing/2014/main" id="{764AF878-C720-414A-9D54-16B2D0245F2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8706" name="Title 1">
            <a:extLst>
              <a:ext uri="{FF2B5EF4-FFF2-40B4-BE49-F238E27FC236}">
                <a16:creationId xmlns:a16="http://schemas.microsoft.com/office/drawing/2014/main" id="{6E75D467-1FD8-41BA-AC43-77A38224E123}"/>
              </a:ext>
            </a:extLst>
          </p:cNvPr>
          <p:cNvSpPr>
            <a:spLocks noGrp="1"/>
          </p:cNvSpPr>
          <p:nvPr>
            <p:ph type="ctrTitle"/>
          </p:nvPr>
        </p:nvSpPr>
        <p:spPr>
          <a:xfrm>
            <a:off x="76200" y="1514475"/>
            <a:ext cx="12039600" cy="4352925"/>
          </a:xfrm>
        </p:spPr>
        <p:txBody>
          <a:bodyPr/>
          <a:lstStyle/>
          <a:p>
            <a:r>
              <a:rPr lang="en-US" altLang="en-US"/>
              <a:t>All these things </a:t>
            </a:r>
            <a:br>
              <a:rPr lang="en-US" altLang="en-US"/>
            </a:br>
            <a:r>
              <a:rPr lang="en-US" altLang="en-US"/>
              <a:t>He’ll add to you, </a:t>
            </a:r>
            <a:br>
              <a:rPr lang="en-US" altLang="en-US"/>
            </a:br>
            <a:r>
              <a:rPr lang="en-US" altLang="en-US"/>
              <a:t>and He will richly bless. </a:t>
            </a:r>
          </a:p>
        </p:txBody>
      </p:sp>
      <p:sp>
        <p:nvSpPr>
          <p:cNvPr id="6" name="Text Placeholder 5">
            <a:extLst>
              <a:ext uri="{FF2B5EF4-FFF2-40B4-BE49-F238E27FC236}">
                <a16:creationId xmlns:a16="http://schemas.microsoft.com/office/drawing/2014/main" id="{2100A400-FC70-4522-AC0D-930E75B8C5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9730" name="Title 1">
            <a:extLst>
              <a:ext uri="{FF2B5EF4-FFF2-40B4-BE49-F238E27FC236}">
                <a16:creationId xmlns:a16="http://schemas.microsoft.com/office/drawing/2014/main" id="{6535F294-AF90-4C84-A2C9-D1DC37010285}"/>
              </a:ext>
            </a:extLst>
          </p:cNvPr>
          <p:cNvSpPr>
            <a:spLocks noGrp="1"/>
          </p:cNvSpPr>
          <p:nvPr>
            <p:ph type="ctrTitle"/>
          </p:nvPr>
        </p:nvSpPr>
        <p:spPr>
          <a:xfrm>
            <a:off x="76200" y="1514475"/>
            <a:ext cx="12039600" cy="4352925"/>
          </a:xfrm>
        </p:spPr>
        <p:txBody>
          <a:bodyPr/>
          <a:lstStyle/>
          <a:p>
            <a:r>
              <a:rPr lang="en-US" altLang="en-US"/>
              <a:t>Ask, and it shall be given; </a:t>
            </a:r>
            <a:br>
              <a:rPr lang="en-US" altLang="en-US"/>
            </a:br>
            <a:r>
              <a:rPr lang="en-US" altLang="en-US"/>
              <a:t>seek, and you shall find; </a:t>
            </a:r>
          </a:p>
        </p:txBody>
      </p:sp>
      <p:sp>
        <p:nvSpPr>
          <p:cNvPr id="6" name="Text Placeholder 5">
            <a:extLst>
              <a:ext uri="{FF2B5EF4-FFF2-40B4-BE49-F238E27FC236}">
                <a16:creationId xmlns:a16="http://schemas.microsoft.com/office/drawing/2014/main" id="{0056C11D-C4F3-47E7-8FFA-21D7C634FE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0754" name="Title 1">
            <a:extLst>
              <a:ext uri="{FF2B5EF4-FFF2-40B4-BE49-F238E27FC236}">
                <a16:creationId xmlns:a16="http://schemas.microsoft.com/office/drawing/2014/main" id="{2F0FFE4F-0AB4-4939-AEB1-95495027062B}"/>
              </a:ext>
            </a:extLst>
          </p:cNvPr>
          <p:cNvSpPr>
            <a:spLocks noGrp="1"/>
          </p:cNvSpPr>
          <p:nvPr>
            <p:ph type="ctrTitle"/>
          </p:nvPr>
        </p:nvSpPr>
        <p:spPr>
          <a:xfrm>
            <a:off x="76200" y="1514475"/>
            <a:ext cx="12039600" cy="4352925"/>
          </a:xfrm>
        </p:spPr>
        <p:txBody>
          <a:bodyPr/>
          <a:lstStyle/>
          <a:p>
            <a:r>
              <a:rPr lang="en-US" altLang="en-US"/>
              <a:t>Knock, and it shall be opened; </a:t>
            </a:r>
            <a:br>
              <a:rPr lang="en-US" altLang="en-US"/>
            </a:br>
            <a:r>
              <a:rPr lang="en-US" altLang="en-US"/>
              <a:t>our God is gracious and kind. </a:t>
            </a:r>
          </a:p>
        </p:txBody>
      </p:sp>
      <p:sp>
        <p:nvSpPr>
          <p:cNvPr id="6" name="Text Placeholder 5">
            <a:extLst>
              <a:ext uri="{FF2B5EF4-FFF2-40B4-BE49-F238E27FC236}">
                <a16:creationId xmlns:a16="http://schemas.microsoft.com/office/drawing/2014/main" id="{2E366C8D-D763-425F-AB47-2EA255ED23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1778" name="Title 1">
            <a:extLst>
              <a:ext uri="{FF2B5EF4-FFF2-40B4-BE49-F238E27FC236}">
                <a16:creationId xmlns:a16="http://schemas.microsoft.com/office/drawing/2014/main" id="{0628D3C3-2F6F-488E-833D-30F3F06F97EA}"/>
              </a:ext>
            </a:extLst>
          </p:cNvPr>
          <p:cNvSpPr>
            <a:spLocks noGrp="1"/>
          </p:cNvSpPr>
          <p:nvPr>
            <p:ph type="ctrTitle"/>
          </p:nvPr>
        </p:nvSpPr>
        <p:spPr>
          <a:xfrm>
            <a:off x="76200" y="1514475"/>
            <a:ext cx="12039600" cy="4352925"/>
          </a:xfrm>
        </p:spPr>
        <p:txBody>
          <a:bodyPr/>
          <a:lstStyle/>
          <a:p>
            <a:r>
              <a:rPr lang="en-US" altLang="en-US"/>
              <a:t>Seek you first </a:t>
            </a:r>
            <a:br>
              <a:rPr lang="en-US" altLang="en-US"/>
            </a:br>
            <a:r>
              <a:rPr lang="en-US" altLang="en-US"/>
              <a:t>the Kingdom of God </a:t>
            </a:r>
            <a:br>
              <a:rPr lang="en-US" altLang="en-US"/>
            </a:br>
            <a:r>
              <a:rPr lang="en-US" altLang="en-US"/>
              <a:t>and all His righteousness. </a:t>
            </a:r>
          </a:p>
        </p:txBody>
      </p:sp>
      <p:sp>
        <p:nvSpPr>
          <p:cNvPr id="6" name="Text Placeholder 5">
            <a:extLst>
              <a:ext uri="{FF2B5EF4-FFF2-40B4-BE49-F238E27FC236}">
                <a16:creationId xmlns:a16="http://schemas.microsoft.com/office/drawing/2014/main" id="{44050773-F1F4-46E2-9F04-5631A8AD78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02" name="Title 1">
            <a:extLst>
              <a:ext uri="{FF2B5EF4-FFF2-40B4-BE49-F238E27FC236}">
                <a16:creationId xmlns:a16="http://schemas.microsoft.com/office/drawing/2014/main" id="{3B062295-56CF-41A8-9A4E-335CC25C5339}"/>
              </a:ext>
            </a:extLst>
          </p:cNvPr>
          <p:cNvSpPr>
            <a:spLocks noGrp="1"/>
          </p:cNvSpPr>
          <p:nvPr>
            <p:ph type="ctrTitle"/>
          </p:nvPr>
        </p:nvSpPr>
        <p:spPr>
          <a:xfrm>
            <a:off x="76200" y="1514475"/>
            <a:ext cx="12039600" cy="4352925"/>
          </a:xfrm>
        </p:spPr>
        <p:txBody>
          <a:bodyPr/>
          <a:lstStyle/>
          <a:p>
            <a:r>
              <a:rPr lang="en-US" altLang="en-US"/>
              <a:t>All these things </a:t>
            </a:r>
            <a:br>
              <a:rPr lang="en-US" altLang="en-US"/>
            </a:br>
            <a:r>
              <a:rPr lang="en-US" altLang="en-US"/>
              <a:t>He’ll add to you, </a:t>
            </a:r>
            <a:br>
              <a:rPr lang="en-US" altLang="en-US"/>
            </a:br>
            <a:r>
              <a:rPr lang="en-US" altLang="en-US"/>
              <a:t>and He will richly bless. </a:t>
            </a:r>
          </a:p>
        </p:txBody>
      </p:sp>
      <p:sp>
        <p:nvSpPr>
          <p:cNvPr id="6" name="Text Placeholder 5">
            <a:extLst>
              <a:ext uri="{FF2B5EF4-FFF2-40B4-BE49-F238E27FC236}">
                <a16:creationId xmlns:a16="http://schemas.microsoft.com/office/drawing/2014/main" id="{C9562B05-01E6-4223-A2A7-99E23F4FBF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Title 1">
            <a:extLst>
              <a:ext uri="{FF2B5EF4-FFF2-40B4-BE49-F238E27FC236}">
                <a16:creationId xmlns:a16="http://schemas.microsoft.com/office/drawing/2014/main" id="{F809DA8D-5B83-458F-AAB1-D7D28C00DF58}"/>
              </a:ext>
            </a:extLst>
          </p:cNvPr>
          <p:cNvSpPr>
            <a:spLocks noGrp="1"/>
          </p:cNvSpPr>
          <p:nvPr>
            <p:ph type="ctrTitle"/>
          </p:nvPr>
        </p:nvSpPr>
        <p:spPr>
          <a:xfrm>
            <a:off x="76200" y="1514475"/>
            <a:ext cx="12039600" cy="4352925"/>
          </a:xfrm>
        </p:spPr>
        <p:txBody>
          <a:bodyPr/>
          <a:lstStyle/>
          <a:p>
            <a:r>
              <a:rPr lang="en-US" altLang="en-US"/>
              <a:t>O may Thy house be my abode, </a:t>
            </a:r>
            <a:br>
              <a:rPr lang="en-US" altLang="en-US"/>
            </a:br>
            <a:r>
              <a:rPr lang="en-US" altLang="en-US"/>
              <a:t>and all my work be praise. </a:t>
            </a:r>
          </a:p>
        </p:txBody>
      </p:sp>
      <p:sp>
        <p:nvSpPr>
          <p:cNvPr id="6" name="Text Placeholder 5">
            <a:extLst>
              <a:ext uri="{FF2B5EF4-FFF2-40B4-BE49-F238E27FC236}">
                <a16:creationId xmlns:a16="http://schemas.microsoft.com/office/drawing/2014/main" id="{8546D8D5-68BA-4894-8625-478B75EA88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826" name="Title 1">
            <a:extLst>
              <a:ext uri="{FF2B5EF4-FFF2-40B4-BE49-F238E27FC236}">
                <a16:creationId xmlns:a16="http://schemas.microsoft.com/office/drawing/2014/main" id="{D22FEE6E-464F-4122-AF6F-6D8C3E563426}"/>
              </a:ext>
            </a:extLst>
          </p:cNvPr>
          <p:cNvSpPr>
            <a:spLocks noGrp="1"/>
          </p:cNvSpPr>
          <p:nvPr>
            <p:ph type="ctrTitle"/>
          </p:nvPr>
        </p:nvSpPr>
        <p:spPr>
          <a:xfrm>
            <a:off x="76200" y="1514475"/>
            <a:ext cx="12039600" cy="4352925"/>
          </a:xfrm>
        </p:spPr>
        <p:txBody>
          <a:bodyPr/>
          <a:lstStyle/>
          <a:p>
            <a:r>
              <a:rPr lang="en-US" altLang="en-US"/>
              <a:t>Serve the Lord </a:t>
            </a:r>
            <a:br>
              <a:rPr lang="en-US" altLang="en-US"/>
            </a:br>
            <a:r>
              <a:rPr lang="en-US" altLang="en-US"/>
              <a:t>with perfect heart </a:t>
            </a:r>
            <a:br>
              <a:rPr lang="en-US" altLang="en-US"/>
            </a:br>
            <a:r>
              <a:rPr lang="en-US" altLang="en-US"/>
              <a:t>and with a willing mind. </a:t>
            </a:r>
          </a:p>
        </p:txBody>
      </p:sp>
      <p:sp>
        <p:nvSpPr>
          <p:cNvPr id="3" name="Text Placeholder 2">
            <a:extLst>
              <a:ext uri="{FF2B5EF4-FFF2-40B4-BE49-F238E27FC236}">
                <a16:creationId xmlns:a16="http://schemas.microsoft.com/office/drawing/2014/main" id="{C1B2B909-299A-44FB-8EB0-95521BBFD36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4850" name="Title 1">
            <a:extLst>
              <a:ext uri="{FF2B5EF4-FFF2-40B4-BE49-F238E27FC236}">
                <a16:creationId xmlns:a16="http://schemas.microsoft.com/office/drawing/2014/main" id="{33105ACC-3723-467C-9029-CF936645C938}"/>
              </a:ext>
            </a:extLst>
          </p:cNvPr>
          <p:cNvSpPr>
            <a:spLocks noGrp="1"/>
          </p:cNvSpPr>
          <p:nvPr>
            <p:ph type="ctrTitle"/>
          </p:nvPr>
        </p:nvSpPr>
        <p:spPr>
          <a:xfrm>
            <a:off x="76200" y="1514475"/>
            <a:ext cx="12039600" cy="4352925"/>
          </a:xfrm>
        </p:spPr>
        <p:txBody>
          <a:bodyPr/>
          <a:lstStyle/>
          <a:p>
            <a:r>
              <a:rPr lang="en-US" altLang="en-US"/>
              <a:t>Listen now and do your part; </a:t>
            </a:r>
            <a:br>
              <a:rPr lang="en-US" altLang="en-US"/>
            </a:br>
            <a:r>
              <a:rPr lang="en-US" altLang="en-US"/>
              <a:t>seek Him and you shall find. </a:t>
            </a:r>
          </a:p>
        </p:txBody>
      </p:sp>
      <p:sp>
        <p:nvSpPr>
          <p:cNvPr id="6" name="Text Placeholder 5">
            <a:extLst>
              <a:ext uri="{FF2B5EF4-FFF2-40B4-BE49-F238E27FC236}">
                <a16:creationId xmlns:a16="http://schemas.microsoft.com/office/drawing/2014/main" id="{417B9D94-4A0B-4D87-BC21-643B26D04B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5874" name="Title 1">
            <a:extLst>
              <a:ext uri="{FF2B5EF4-FFF2-40B4-BE49-F238E27FC236}">
                <a16:creationId xmlns:a16="http://schemas.microsoft.com/office/drawing/2014/main" id="{52891436-A864-4BF2-A565-78F4443AA384}"/>
              </a:ext>
            </a:extLst>
          </p:cNvPr>
          <p:cNvSpPr>
            <a:spLocks noGrp="1"/>
          </p:cNvSpPr>
          <p:nvPr>
            <p:ph type="ctrTitle"/>
          </p:nvPr>
        </p:nvSpPr>
        <p:spPr>
          <a:xfrm>
            <a:off x="76200" y="1514475"/>
            <a:ext cx="12039600" cy="4352925"/>
          </a:xfrm>
        </p:spPr>
        <p:txBody>
          <a:bodyPr/>
          <a:lstStyle/>
          <a:p>
            <a:r>
              <a:rPr lang="en-US" altLang="en-US"/>
              <a:t>You, the Lord has chosen; </a:t>
            </a:r>
            <a:br>
              <a:rPr lang="en-US" altLang="en-US"/>
            </a:br>
            <a:r>
              <a:rPr lang="en-US" altLang="en-US"/>
              <a:t>do the Work; be strong; </a:t>
            </a:r>
          </a:p>
        </p:txBody>
      </p:sp>
      <p:sp>
        <p:nvSpPr>
          <p:cNvPr id="6" name="Text Placeholder 5">
            <a:extLst>
              <a:ext uri="{FF2B5EF4-FFF2-40B4-BE49-F238E27FC236}">
                <a16:creationId xmlns:a16="http://schemas.microsoft.com/office/drawing/2014/main" id="{DA8D34CC-FB91-4B14-913F-ACFC49384E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6898" name="Title 1">
            <a:extLst>
              <a:ext uri="{FF2B5EF4-FFF2-40B4-BE49-F238E27FC236}">
                <a16:creationId xmlns:a16="http://schemas.microsoft.com/office/drawing/2014/main" id="{611EEBE3-7CD8-4A2E-B593-515155793ED7}"/>
              </a:ext>
            </a:extLst>
          </p:cNvPr>
          <p:cNvSpPr>
            <a:spLocks noGrp="1"/>
          </p:cNvSpPr>
          <p:nvPr>
            <p:ph type="ctrTitle"/>
          </p:nvPr>
        </p:nvSpPr>
        <p:spPr>
          <a:xfrm>
            <a:off x="76200" y="1514475"/>
            <a:ext cx="12039600" cy="4352925"/>
          </a:xfrm>
        </p:spPr>
        <p:txBody>
          <a:bodyPr/>
          <a:lstStyle/>
          <a:p>
            <a:r>
              <a:rPr lang="en-US" altLang="en-US"/>
              <a:t>Build your house </a:t>
            </a:r>
            <a:br>
              <a:rPr lang="en-US" altLang="en-US"/>
            </a:br>
            <a:r>
              <a:rPr lang="en-US" altLang="en-US"/>
              <a:t>for His temple; </a:t>
            </a:r>
            <a:br>
              <a:rPr lang="en-US" altLang="en-US"/>
            </a:br>
            <a:r>
              <a:rPr lang="en-US" altLang="en-US"/>
              <a:t>to God salvation belongs. </a:t>
            </a:r>
          </a:p>
        </p:txBody>
      </p:sp>
      <p:sp>
        <p:nvSpPr>
          <p:cNvPr id="6" name="Text Placeholder 5">
            <a:extLst>
              <a:ext uri="{FF2B5EF4-FFF2-40B4-BE49-F238E27FC236}">
                <a16:creationId xmlns:a16="http://schemas.microsoft.com/office/drawing/2014/main" id="{9C8DC119-1671-41AC-A719-F849EDCCBA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7922" name="Title 1">
            <a:extLst>
              <a:ext uri="{FF2B5EF4-FFF2-40B4-BE49-F238E27FC236}">
                <a16:creationId xmlns:a16="http://schemas.microsoft.com/office/drawing/2014/main" id="{1E7C186E-D5C4-41E9-9B60-F1D95269B909}"/>
              </a:ext>
            </a:extLst>
          </p:cNvPr>
          <p:cNvSpPr>
            <a:spLocks noGrp="1"/>
          </p:cNvSpPr>
          <p:nvPr>
            <p:ph type="ctrTitle"/>
          </p:nvPr>
        </p:nvSpPr>
        <p:spPr>
          <a:xfrm>
            <a:off x="76200" y="1514475"/>
            <a:ext cx="12039600" cy="4352925"/>
          </a:xfrm>
        </p:spPr>
        <p:txBody>
          <a:bodyPr/>
          <a:lstStyle/>
          <a:p>
            <a:r>
              <a:rPr lang="en-US" altLang="en-US"/>
              <a:t>Serve the Lord </a:t>
            </a:r>
            <a:br>
              <a:rPr lang="en-US" altLang="en-US"/>
            </a:br>
            <a:r>
              <a:rPr lang="en-US" altLang="en-US"/>
              <a:t>with perfect heart </a:t>
            </a:r>
            <a:br>
              <a:rPr lang="en-US" altLang="en-US"/>
            </a:br>
            <a:r>
              <a:rPr lang="en-US" altLang="en-US"/>
              <a:t>and with a willing mind. </a:t>
            </a:r>
          </a:p>
        </p:txBody>
      </p:sp>
      <p:sp>
        <p:nvSpPr>
          <p:cNvPr id="6" name="Text Placeholder 5">
            <a:extLst>
              <a:ext uri="{FF2B5EF4-FFF2-40B4-BE49-F238E27FC236}">
                <a16:creationId xmlns:a16="http://schemas.microsoft.com/office/drawing/2014/main" id="{5885FD45-638A-46AE-A133-BDD69CCAB8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8946" name="Title 1">
            <a:extLst>
              <a:ext uri="{FF2B5EF4-FFF2-40B4-BE49-F238E27FC236}">
                <a16:creationId xmlns:a16="http://schemas.microsoft.com/office/drawing/2014/main" id="{658EC360-E170-4349-9BB3-222FEF6760EE}"/>
              </a:ext>
            </a:extLst>
          </p:cNvPr>
          <p:cNvSpPr>
            <a:spLocks noGrp="1"/>
          </p:cNvSpPr>
          <p:nvPr>
            <p:ph type="ctrTitle"/>
          </p:nvPr>
        </p:nvSpPr>
        <p:spPr>
          <a:xfrm>
            <a:off x="76200" y="1514475"/>
            <a:ext cx="12039600" cy="4352925"/>
          </a:xfrm>
        </p:spPr>
        <p:txBody>
          <a:bodyPr/>
          <a:lstStyle/>
          <a:p>
            <a:r>
              <a:rPr lang="en-US" altLang="en-US"/>
              <a:t>Listen now and do your part; </a:t>
            </a:r>
            <a:br>
              <a:rPr lang="en-US" altLang="en-US"/>
            </a:br>
            <a:r>
              <a:rPr lang="en-US" altLang="en-US"/>
              <a:t>seek Him and you shall find.</a:t>
            </a:r>
          </a:p>
        </p:txBody>
      </p:sp>
      <p:sp>
        <p:nvSpPr>
          <p:cNvPr id="6" name="Text Placeholder 5">
            <a:extLst>
              <a:ext uri="{FF2B5EF4-FFF2-40B4-BE49-F238E27FC236}">
                <a16:creationId xmlns:a16="http://schemas.microsoft.com/office/drawing/2014/main" id="{C1609160-5338-47CF-83B8-A567A7AA0DA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9970" name="Title 1">
            <a:extLst>
              <a:ext uri="{FF2B5EF4-FFF2-40B4-BE49-F238E27FC236}">
                <a16:creationId xmlns:a16="http://schemas.microsoft.com/office/drawing/2014/main" id="{7F1FDF83-2544-48DF-BC30-18EE4191F60A}"/>
              </a:ext>
            </a:extLst>
          </p:cNvPr>
          <p:cNvSpPr>
            <a:spLocks noGrp="1"/>
          </p:cNvSpPr>
          <p:nvPr>
            <p:ph type="ctrTitle"/>
          </p:nvPr>
        </p:nvSpPr>
        <p:spPr>
          <a:xfrm>
            <a:off x="76200" y="1514475"/>
            <a:ext cx="12039600" cy="4352925"/>
          </a:xfrm>
        </p:spPr>
        <p:txBody>
          <a:bodyPr/>
          <a:lstStyle/>
          <a:p>
            <a:r>
              <a:rPr lang="en-US" altLang="en-US"/>
              <a:t>Seek the Lord </a:t>
            </a:r>
            <a:br>
              <a:rPr lang="en-US" altLang="en-US"/>
            </a:br>
            <a:r>
              <a:rPr lang="en-US" altLang="en-US"/>
              <a:t>while He may be found, </a:t>
            </a:r>
            <a:br>
              <a:rPr lang="en-US" altLang="en-US"/>
            </a:br>
            <a:r>
              <a:rPr lang="en-US" altLang="en-US"/>
              <a:t>and call while He is near. </a:t>
            </a:r>
          </a:p>
        </p:txBody>
      </p:sp>
      <p:sp>
        <p:nvSpPr>
          <p:cNvPr id="3" name="Text Placeholder 2">
            <a:extLst>
              <a:ext uri="{FF2B5EF4-FFF2-40B4-BE49-F238E27FC236}">
                <a16:creationId xmlns:a16="http://schemas.microsoft.com/office/drawing/2014/main" id="{3131C152-5AC9-4E58-AFCD-0033A14437B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0994" name="Title 1">
            <a:extLst>
              <a:ext uri="{FF2B5EF4-FFF2-40B4-BE49-F238E27FC236}">
                <a16:creationId xmlns:a16="http://schemas.microsoft.com/office/drawing/2014/main" id="{E3B32232-095B-4974-94C1-686BDEBF9B89}"/>
              </a:ext>
            </a:extLst>
          </p:cNvPr>
          <p:cNvSpPr>
            <a:spLocks noGrp="1"/>
          </p:cNvSpPr>
          <p:nvPr>
            <p:ph type="ctrTitle"/>
          </p:nvPr>
        </p:nvSpPr>
        <p:spPr>
          <a:xfrm>
            <a:off x="76200" y="1514475"/>
            <a:ext cx="12039600" cy="4352925"/>
          </a:xfrm>
        </p:spPr>
        <p:txBody>
          <a:bodyPr/>
          <a:lstStyle/>
          <a:p>
            <a:r>
              <a:rPr lang="en-US" altLang="en-US"/>
              <a:t>Turn to Him, forsake your way, </a:t>
            </a:r>
            <a:br>
              <a:rPr lang="en-US" altLang="en-US"/>
            </a:br>
            <a:r>
              <a:rPr lang="en-US" altLang="en-US"/>
              <a:t>and He will surely hear. </a:t>
            </a:r>
          </a:p>
        </p:txBody>
      </p:sp>
      <p:sp>
        <p:nvSpPr>
          <p:cNvPr id="6" name="Text Placeholder 5">
            <a:extLst>
              <a:ext uri="{FF2B5EF4-FFF2-40B4-BE49-F238E27FC236}">
                <a16:creationId xmlns:a16="http://schemas.microsoft.com/office/drawing/2014/main" id="{D37D073B-A501-42EC-B2ED-184E487AA1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2018" name="Title 1">
            <a:extLst>
              <a:ext uri="{FF2B5EF4-FFF2-40B4-BE49-F238E27FC236}">
                <a16:creationId xmlns:a16="http://schemas.microsoft.com/office/drawing/2014/main" id="{454A2EF0-CC0F-48D8-89A7-3270C54B2F46}"/>
              </a:ext>
            </a:extLst>
          </p:cNvPr>
          <p:cNvSpPr>
            <a:spLocks noGrp="1"/>
          </p:cNvSpPr>
          <p:nvPr>
            <p:ph type="ctrTitle"/>
          </p:nvPr>
        </p:nvSpPr>
        <p:spPr>
          <a:xfrm>
            <a:off x="76200" y="1514475"/>
            <a:ext cx="12039600" cy="4352925"/>
          </a:xfrm>
        </p:spPr>
        <p:txBody>
          <a:bodyPr/>
          <a:lstStyle/>
          <a:p>
            <a:r>
              <a:rPr lang="en-US" altLang="en-US"/>
              <a:t>For His thoughts </a:t>
            </a:r>
            <a:br>
              <a:rPr lang="en-US" altLang="en-US"/>
            </a:br>
            <a:r>
              <a:rPr lang="en-US" altLang="en-US"/>
              <a:t>are not our thoughts, </a:t>
            </a:r>
            <a:br>
              <a:rPr lang="en-US" altLang="en-US"/>
            </a:br>
            <a:r>
              <a:rPr lang="en-US" altLang="en-US"/>
              <a:t>nor His ways our ways. </a:t>
            </a:r>
          </a:p>
        </p:txBody>
      </p:sp>
      <p:sp>
        <p:nvSpPr>
          <p:cNvPr id="6" name="Text Placeholder 5">
            <a:extLst>
              <a:ext uri="{FF2B5EF4-FFF2-40B4-BE49-F238E27FC236}">
                <a16:creationId xmlns:a16="http://schemas.microsoft.com/office/drawing/2014/main" id="{CC4C8BBF-81B4-46C0-950E-5BBC3B27BC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42" name="Title 1">
            <a:extLst>
              <a:ext uri="{FF2B5EF4-FFF2-40B4-BE49-F238E27FC236}">
                <a16:creationId xmlns:a16="http://schemas.microsoft.com/office/drawing/2014/main" id="{511E0B50-256A-4295-A4A2-B86D0936A2D9}"/>
              </a:ext>
            </a:extLst>
          </p:cNvPr>
          <p:cNvSpPr>
            <a:spLocks noGrp="1"/>
          </p:cNvSpPr>
          <p:nvPr>
            <p:ph type="ctrTitle"/>
          </p:nvPr>
        </p:nvSpPr>
        <p:spPr>
          <a:xfrm>
            <a:off x="76200" y="1514475"/>
            <a:ext cx="12039600" cy="4352925"/>
          </a:xfrm>
        </p:spPr>
        <p:txBody>
          <a:bodyPr/>
          <a:lstStyle/>
          <a:p>
            <a:r>
              <a:rPr lang="en-US" altLang="en-US"/>
              <a:t>God will mercif’lly pardon </a:t>
            </a:r>
            <a:br>
              <a:rPr lang="en-US" altLang="en-US"/>
            </a:br>
            <a:r>
              <a:rPr lang="en-US" altLang="en-US"/>
              <a:t>and bless us all of our days. </a:t>
            </a:r>
          </a:p>
        </p:txBody>
      </p:sp>
      <p:sp>
        <p:nvSpPr>
          <p:cNvPr id="6" name="Text Placeholder 5">
            <a:extLst>
              <a:ext uri="{FF2B5EF4-FFF2-40B4-BE49-F238E27FC236}">
                <a16:creationId xmlns:a16="http://schemas.microsoft.com/office/drawing/2014/main" id="{0B7E1F5F-DF0D-4612-A5C4-CAF4653D074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a:extLst>
              <a:ext uri="{FF2B5EF4-FFF2-40B4-BE49-F238E27FC236}">
                <a16:creationId xmlns:a16="http://schemas.microsoft.com/office/drawing/2014/main" id="{FF2F741B-BBDB-4241-9010-6780DCDFBFDA}"/>
              </a:ext>
            </a:extLst>
          </p:cNvPr>
          <p:cNvSpPr>
            <a:spLocks noGrp="1"/>
          </p:cNvSpPr>
          <p:nvPr>
            <p:ph type="ctrTitle"/>
          </p:nvPr>
        </p:nvSpPr>
        <p:spPr>
          <a:xfrm>
            <a:off x="76200" y="1514475"/>
            <a:ext cx="12039600" cy="4352925"/>
          </a:xfrm>
        </p:spPr>
        <p:txBody>
          <a:bodyPr/>
          <a:lstStyle/>
          <a:p>
            <a:r>
              <a:rPr lang="en-US" altLang="en-US"/>
              <a:t>The law of the Eternal </a:t>
            </a:r>
            <a:br>
              <a:rPr lang="en-US" altLang="en-US"/>
            </a:br>
            <a:r>
              <a:rPr lang="en-US" altLang="en-US"/>
              <a:t>shall be his true delight; </a:t>
            </a:r>
          </a:p>
        </p:txBody>
      </p:sp>
      <p:sp>
        <p:nvSpPr>
          <p:cNvPr id="6" name="Text Placeholder 5">
            <a:extLst>
              <a:ext uri="{FF2B5EF4-FFF2-40B4-BE49-F238E27FC236}">
                <a16:creationId xmlns:a16="http://schemas.microsoft.com/office/drawing/2014/main" id="{4ED43154-97E6-4BA7-9926-ABEBCE7993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Title 1">
            <a:extLst>
              <a:ext uri="{FF2B5EF4-FFF2-40B4-BE49-F238E27FC236}">
                <a16:creationId xmlns:a16="http://schemas.microsoft.com/office/drawing/2014/main" id="{4332F389-2A66-46AA-A722-F0A5C9D2B2EF}"/>
              </a:ext>
            </a:extLst>
          </p:cNvPr>
          <p:cNvSpPr>
            <a:spLocks noGrp="1"/>
          </p:cNvSpPr>
          <p:nvPr>
            <p:ph type="ctrTitle"/>
          </p:nvPr>
        </p:nvSpPr>
        <p:spPr>
          <a:xfrm>
            <a:off x="76200" y="1514475"/>
            <a:ext cx="12039600" cy="4352925"/>
          </a:xfrm>
        </p:spPr>
        <p:txBody>
          <a:bodyPr/>
          <a:lstStyle/>
          <a:p>
            <a:r>
              <a:rPr lang="en-US" altLang="en-US"/>
              <a:t>There would I find a settled rest, </a:t>
            </a:r>
            <a:br>
              <a:rPr lang="en-US" altLang="en-US"/>
            </a:br>
            <a:r>
              <a:rPr lang="en-US" altLang="en-US"/>
              <a:t>while others go and come; </a:t>
            </a:r>
          </a:p>
        </p:txBody>
      </p:sp>
      <p:sp>
        <p:nvSpPr>
          <p:cNvPr id="6" name="Text Placeholder 5">
            <a:extLst>
              <a:ext uri="{FF2B5EF4-FFF2-40B4-BE49-F238E27FC236}">
                <a16:creationId xmlns:a16="http://schemas.microsoft.com/office/drawing/2014/main" id="{514F5D55-0818-47C5-8F46-8103A74C47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4066" name="Title 1">
            <a:extLst>
              <a:ext uri="{FF2B5EF4-FFF2-40B4-BE49-F238E27FC236}">
                <a16:creationId xmlns:a16="http://schemas.microsoft.com/office/drawing/2014/main" id="{A169D8A0-378E-42D8-AE66-04A6D9D25C42}"/>
              </a:ext>
            </a:extLst>
          </p:cNvPr>
          <p:cNvSpPr>
            <a:spLocks noGrp="1"/>
          </p:cNvSpPr>
          <p:nvPr>
            <p:ph type="ctrTitle"/>
          </p:nvPr>
        </p:nvSpPr>
        <p:spPr>
          <a:xfrm>
            <a:off x="76200" y="1514475"/>
            <a:ext cx="12039600" cy="4352925"/>
          </a:xfrm>
        </p:spPr>
        <p:txBody>
          <a:bodyPr/>
          <a:lstStyle/>
          <a:p>
            <a:r>
              <a:rPr lang="en-US" altLang="en-US"/>
              <a:t>Seek the Lord </a:t>
            </a:r>
            <a:br>
              <a:rPr lang="en-US" altLang="en-US"/>
            </a:br>
            <a:r>
              <a:rPr lang="en-US" altLang="en-US"/>
              <a:t>while He may be found, </a:t>
            </a:r>
            <a:br>
              <a:rPr lang="en-US" altLang="en-US"/>
            </a:br>
            <a:r>
              <a:rPr lang="en-US" altLang="en-US"/>
              <a:t>and call while He is near. </a:t>
            </a:r>
          </a:p>
        </p:txBody>
      </p:sp>
      <p:sp>
        <p:nvSpPr>
          <p:cNvPr id="6" name="Text Placeholder 5">
            <a:extLst>
              <a:ext uri="{FF2B5EF4-FFF2-40B4-BE49-F238E27FC236}">
                <a16:creationId xmlns:a16="http://schemas.microsoft.com/office/drawing/2014/main" id="{68406A75-1D34-497C-86A2-37C546FC09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5090" name="Title 1">
            <a:extLst>
              <a:ext uri="{FF2B5EF4-FFF2-40B4-BE49-F238E27FC236}">
                <a16:creationId xmlns:a16="http://schemas.microsoft.com/office/drawing/2014/main" id="{25871A8F-9CBA-4AE5-BC3B-016E147DAAF6}"/>
              </a:ext>
            </a:extLst>
          </p:cNvPr>
          <p:cNvSpPr>
            <a:spLocks noGrp="1"/>
          </p:cNvSpPr>
          <p:nvPr>
            <p:ph type="ctrTitle"/>
          </p:nvPr>
        </p:nvSpPr>
        <p:spPr>
          <a:xfrm>
            <a:off x="76200" y="1514475"/>
            <a:ext cx="12039600" cy="4352925"/>
          </a:xfrm>
        </p:spPr>
        <p:txBody>
          <a:bodyPr/>
          <a:lstStyle/>
          <a:p>
            <a:r>
              <a:rPr lang="en-US" altLang="en-US"/>
              <a:t>Turn to Him, forsake your way, </a:t>
            </a:r>
            <a:br>
              <a:rPr lang="en-US" altLang="en-US"/>
            </a:br>
            <a:r>
              <a:rPr lang="en-US" altLang="en-US"/>
              <a:t>and He will surely hear.</a:t>
            </a:r>
          </a:p>
        </p:txBody>
      </p:sp>
      <p:sp>
        <p:nvSpPr>
          <p:cNvPr id="6" name="Text Placeholder 5">
            <a:extLst>
              <a:ext uri="{FF2B5EF4-FFF2-40B4-BE49-F238E27FC236}">
                <a16:creationId xmlns:a16="http://schemas.microsoft.com/office/drawing/2014/main" id="{5840C058-3CA9-48B2-8B44-7415C9A5A0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6898" name="Title 1">
            <a:extLst>
              <a:ext uri="{FF2B5EF4-FFF2-40B4-BE49-F238E27FC236}">
                <a16:creationId xmlns:a16="http://schemas.microsoft.com/office/drawing/2014/main" id="{92C36F1E-B4C3-47FA-A315-1E526D534ADB}"/>
              </a:ext>
            </a:extLst>
          </p:cNvPr>
          <p:cNvSpPr>
            <a:spLocks noGrp="1"/>
          </p:cNvSpPr>
          <p:nvPr>
            <p:ph type="ctrTitle"/>
          </p:nvPr>
        </p:nvSpPr>
        <p:spPr>
          <a:xfrm>
            <a:off x="914400" y="1895475"/>
            <a:ext cx="10363200" cy="3362325"/>
          </a:xfrm>
        </p:spPr>
        <p:txBody>
          <a:bodyPr/>
          <a:lstStyle/>
          <a:p>
            <a:pPr>
              <a:defRPr/>
            </a:pPr>
            <a:r>
              <a:rPr lang="en-US" altLang="x-none"/>
              <a:t>All Glory, </a:t>
            </a:r>
            <a:br>
              <a:rPr lang="en-US" altLang="x-none"/>
            </a:br>
            <a:r>
              <a:rPr lang="en-US" altLang="x-none"/>
              <a:t>Laud and Honor</a:t>
            </a:r>
            <a:endParaRPr lang="en-US" altLang="x-none" dirty="0"/>
          </a:p>
        </p:txBody>
      </p:sp>
      <p:sp>
        <p:nvSpPr>
          <p:cNvPr id="3" name="Text Placeholder 2">
            <a:extLst>
              <a:ext uri="{FF2B5EF4-FFF2-40B4-BE49-F238E27FC236}">
                <a16:creationId xmlns:a16="http://schemas.microsoft.com/office/drawing/2014/main" id="{62895A81-EFBC-47BC-AA08-44A5A998814D}"/>
              </a:ext>
            </a:extLst>
          </p:cNvPr>
          <p:cNvSpPr>
            <a:spLocks noGrp="1"/>
          </p:cNvSpPr>
          <p:nvPr>
            <p:ph type="body" sz="quarter" idx="10"/>
          </p:nvPr>
        </p:nvSpPr>
        <p:spPr>
          <a:xfrm>
            <a:off x="914400" y="692150"/>
            <a:ext cx="10363200" cy="831850"/>
          </a:xfrm>
        </p:spPr>
        <p:txBody>
          <a:bodyPr/>
          <a:lstStyle/>
          <a:p>
            <a:pPr>
              <a:defRPr/>
            </a:pPr>
            <a:r>
              <a:rPr lang="en-US" altLang="x-none"/>
              <a:t>Hymn 151</a:t>
            </a:r>
            <a:endParaRPr lang="en-US" dirty="0"/>
          </a:p>
        </p:txBody>
      </p:sp>
      <p:sp>
        <p:nvSpPr>
          <p:cNvPr id="9" name="Text Placeholder 8">
            <a:extLst>
              <a:ext uri="{FF2B5EF4-FFF2-40B4-BE49-F238E27FC236}">
                <a16:creationId xmlns:a16="http://schemas.microsoft.com/office/drawing/2014/main" id="{EDCD3816-3574-4FD8-98C7-A1C78FBF46C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8162" name="Title 1">
            <a:extLst>
              <a:ext uri="{FF2B5EF4-FFF2-40B4-BE49-F238E27FC236}">
                <a16:creationId xmlns:a16="http://schemas.microsoft.com/office/drawing/2014/main" id="{74A148AB-B5A3-470D-A281-7BE2ACEE3AE0}"/>
              </a:ext>
            </a:extLst>
          </p:cNvPr>
          <p:cNvSpPr>
            <a:spLocks noGrp="1"/>
          </p:cNvSpPr>
          <p:nvPr>
            <p:ph type="ctrTitle"/>
          </p:nvPr>
        </p:nvSpPr>
        <p:spPr>
          <a:xfrm>
            <a:off x="76200" y="1514475"/>
            <a:ext cx="12039600" cy="4352925"/>
          </a:xfrm>
        </p:spPr>
        <p:txBody>
          <a:bodyPr/>
          <a:lstStyle/>
          <a:p>
            <a:r>
              <a:rPr lang="en-US" altLang="en-US"/>
              <a:t>All glory, laud and honor </a:t>
            </a:r>
            <a:br>
              <a:rPr lang="en-US" altLang="en-US"/>
            </a:br>
            <a:r>
              <a:rPr lang="en-US" altLang="en-US"/>
              <a:t>to Thee, Redeemer, King, </a:t>
            </a:r>
          </a:p>
        </p:txBody>
      </p:sp>
      <p:sp>
        <p:nvSpPr>
          <p:cNvPr id="3" name="Text Placeholder 2">
            <a:extLst>
              <a:ext uri="{FF2B5EF4-FFF2-40B4-BE49-F238E27FC236}">
                <a16:creationId xmlns:a16="http://schemas.microsoft.com/office/drawing/2014/main" id="{C977F76D-9B61-40C3-BB8A-D007FB9BFEB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9186" name="Title 1">
            <a:extLst>
              <a:ext uri="{FF2B5EF4-FFF2-40B4-BE49-F238E27FC236}">
                <a16:creationId xmlns:a16="http://schemas.microsoft.com/office/drawing/2014/main" id="{D0A76518-26FF-4020-BDBE-A7AF3FD7B62E}"/>
              </a:ext>
            </a:extLst>
          </p:cNvPr>
          <p:cNvSpPr>
            <a:spLocks noGrp="1"/>
          </p:cNvSpPr>
          <p:nvPr>
            <p:ph type="ctrTitle"/>
          </p:nvPr>
        </p:nvSpPr>
        <p:spPr>
          <a:xfrm>
            <a:off x="76200" y="1514475"/>
            <a:ext cx="12039600" cy="4352925"/>
          </a:xfrm>
        </p:spPr>
        <p:txBody>
          <a:bodyPr/>
          <a:lstStyle/>
          <a:p>
            <a:r>
              <a:rPr lang="en-US" altLang="en-US"/>
              <a:t>To whom the lips of children </a:t>
            </a:r>
            <a:br>
              <a:rPr lang="en-US" altLang="en-US"/>
            </a:br>
            <a:r>
              <a:rPr lang="en-US" altLang="en-US"/>
              <a:t>make loud hosannas ring! </a:t>
            </a:r>
          </a:p>
        </p:txBody>
      </p:sp>
      <p:sp>
        <p:nvSpPr>
          <p:cNvPr id="6" name="Text Placeholder 5">
            <a:extLst>
              <a:ext uri="{FF2B5EF4-FFF2-40B4-BE49-F238E27FC236}">
                <a16:creationId xmlns:a16="http://schemas.microsoft.com/office/drawing/2014/main" id="{EF15F1F5-2D89-4F32-8046-F51BFD08B5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0210" name="Title 1">
            <a:extLst>
              <a:ext uri="{FF2B5EF4-FFF2-40B4-BE49-F238E27FC236}">
                <a16:creationId xmlns:a16="http://schemas.microsoft.com/office/drawing/2014/main" id="{E6935610-329B-490F-91A2-B7F67EA19B3D}"/>
              </a:ext>
            </a:extLst>
          </p:cNvPr>
          <p:cNvSpPr>
            <a:spLocks noGrp="1"/>
          </p:cNvSpPr>
          <p:nvPr>
            <p:ph type="ctrTitle"/>
          </p:nvPr>
        </p:nvSpPr>
        <p:spPr>
          <a:xfrm>
            <a:off x="76200" y="1514475"/>
            <a:ext cx="12039600" cy="4352925"/>
          </a:xfrm>
        </p:spPr>
        <p:txBody>
          <a:bodyPr/>
          <a:lstStyle/>
          <a:p>
            <a:r>
              <a:rPr lang="en-US" altLang="en-US"/>
              <a:t>Thou art the King of Isr’el, </a:t>
            </a:r>
            <a:br>
              <a:rPr lang="en-US" altLang="en-US"/>
            </a:br>
            <a:r>
              <a:rPr lang="en-US" altLang="en-US"/>
              <a:t>Thou David’s royal Son, </a:t>
            </a:r>
          </a:p>
        </p:txBody>
      </p:sp>
      <p:sp>
        <p:nvSpPr>
          <p:cNvPr id="6" name="Text Placeholder 5">
            <a:extLst>
              <a:ext uri="{FF2B5EF4-FFF2-40B4-BE49-F238E27FC236}">
                <a16:creationId xmlns:a16="http://schemas.microsoft.com/office/drawing/2014/main" id="{546B6DBC-C2C2-46C2-B4E5-5EB18CAF2A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1234" name="Title 1">
            <a:extLst>
              <a:ext uri="{FF2B5EF4-FFF2-40B4-BE49-F238E27FC236}">
                <a16:creationId xmlns:a16="http://schemas.microsoft.com/office/drawing/2014/main" id="{DFDFFF24-E6B8-4E04-AC7F-376847BC9A9F}"/>
              </a:ext>
            </a:extLst>
          </p:cNvPr>
          <p:cNvSpPr>
            <a:spLocks noGrp="1"/>
          </p:cNvSpPr>
          <p:nvPr>
            <p:ph type="ctrTitle"/>
          </p:nvPr>
        </p:nvSpPr>
        <p:spPr>
          <a:xfrm>
            <a:off x="76200" y="1514475"/>
            <a:ext cx="12039600" cy="4352925"/>
          </a:xfrm>
        </p:spPr>
        <p:txBody>
          <a:bodyPr/>
          <a:lstStyle/>
          <a:p>
            <a:r>
              <a:rPr lang="en-US" altLang="en-US"/>
              <a:t>Who in the Lord’s </a:t>
            </a:r>
            <a:br>
              <a:rPr lang="en-US" altLang="en-US"/>
            </a:br>
            <a:r>
              <a:rPr lang="en-US" altLang="en-US"/>
              <a:t>name comest, the King </a:t>
            </a:r>
            <a:br>
              <a:rPr lang="en-US" altLang="en-US"/>
            </a:br>
            <a:r>
              <a:rPr lang="en-US" altLang="en-US"/>
              <a:t>and blessed One.</a:t>
            </a:r>
          </a:p>
        </p:txBody>
      </p:sp>
      <p:sp>
        <p:nvSpPr>
          <p:cNvPr id="6" name="Text Placeholder 5">
            <a:extLst>
              <a:ext uri="{FF2B5EF4-FFF2-40B4-BE49-F238E27FC236}">
                <a16:creationId xmlns:a16="http://schemas.microsoft.com/office/drawing/2014/main" id="{EE8FD6D0-B096-4D3A-BA6A-B9F8F0B60C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2258" name="Title 1">
            <a:extLst>
              <a:ext uri="{FF2B5EF4-FFF2-40B4-BE49-F238E27FC236}">
                <a16:creationId xmlns:a16="http://schemas.microsoft.com/office/drawing/2014/main" id="{5C527498-A151-4474-BDFF-26A6102D6097}"/>
              </a:ext>
            </a:extLst>
          </p:cNvPr>
          <p:cNvSpPr>
            <a:spLocks noGrp="1"/>
          </p:cNvSpPr>
          <p:nvPr>
            <p:ph type="ctrTitle"/>
          </p:nvPr>
        </p:nvSpPr>
        <p:spPr>
          <a:xfrm>
            <a:off x="76200" y="1514475"/>
            <a:ext cx="12039600" cy="4352925"/>
          </a:xfrm>
        </p:spPr>
        <p:txBody>
          <a:bodyPr/>
          <a:lstStyle/>
          <a:p>
            <a:r>
              <a:rPr lang="en-US" altLang="en-US"/>
              <a:t>The company of angels </a:t>
            </a:r>
            <a:br>
              <a:rPr lang="en-US" altLang="en-US"/>
            </a:br>
            <a:r>
              <a:rPr lang="en-US" altLang="en-US"/>
              <a:t>are praising Thee on high, </a:t>
            </a:r>
          </a:p>
        </p:txBody>
      </p:sp>
      <p:sp>
        <p:nvSpPr>
          <p:cNvPr id="3" name="Text Placeholder 2">
            <a:extLst>
              <a:ext uri="{FF2B5EF4-FFF2-40B4-BE49-F238E27FC236}">
                <a16:creationId xmlns:a16="http://schemas.microsoft.com/office/drawing/2014/main" id="{0AC71757-6DA8-4533-8055-8364EBDBAF3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282" name="Title 1">
            <a:extLst>
              <a:ext uri="{FF2B5EF4-FFF2-40B4-BE49-F238E27FC236}">
                <a16:creationId xmlns:a16="http://schemas.microsoft.com/office/drawing/2014/main" id="{33C8FB0B-2149-49A6-9A70-196930E25C2A}"/>
              </a:ext>
            </a:extLst>
          </p:cNvPr>
          <p:cNvSpPr>
            <a:spLocks noGrp="1"/>
          </p:cNvSpPr>
          <p:nvPr>
            <p:ph type="ctrTitle"/>
          </p:nvPr>
        </p:nvSpPr>
        <p:spPr>
          <a:xfrm>
            <a:off x="76200" y="1514475"/>
            <a:ext cx="12039600" cy="4352925"/>
          </a:xfrm>
        </p:spPr>
        <p:txBody>
          <a:bodyPr/>
          <a:lstStyle/>
          <a:p>
            <a:r>
              <a:rPr lang="en-US" altLang="en-US"/>
              <a:t>And mortal men and all things </a:t>
            </a:r>
            <a:br>
              <a:rPr lang="en-US" altLang="en-US"/>
            </a:br>
            <a:r>
              <a:rPr lang="en-US" altLang="en-US"/>
              <a:t>created make reply. </a:t>
            </a:r>
          </a:p>
        </p:txBody>
      </p:sp>
      <p:sp>
        <p:nvSpPr>
          <p:cNvPr id="6" name="Text Placeholder 5">
            <a:extLst>
              <a:ext uri="{FF2B5EF4-FFF2-40B4-BE49-F238E27FC236}">
                <a16:creationId xmlns:a16="http://schemas.microsoft.com/office/drawing/2014/main" id="{2F73DE79-41BF-4A77-929D-B003A61C3F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Title 1">
            <a:extLst>
              <a:ext uri="{FF2B5EF4-FFF2-40B4-BE49-F238E27FC236}">
                <a16:creationId xmlns:a16="http://schemas.microsoft.com/office/drawing/2014/main" id="{35ED72C4-90FC-493C-97D6-A0C5FE1B0EDD}"/>
              </a:ext>
            </a:extLst>
          </p:cNvPr>
          <p:cNvSpPr>
            <a:spLocks noGrp="1"/>
          </p:cNvSpPr>
          <p:nvPr>
            <p:ph type="ctrTitle"/>
          </p:nvPr>
        </p:nvSpPr>
        <p:spPr>
          <a:xfrm>
            <a:off x="76200" y="1514475"/>
            <a:ext cx="12039600" cy="4352925"/>
          </a:xfrm>
        </p:spPr>
        <p:txBody>
          <a:bodyPr/>
          <a:lstStyle/>
          <a:p>
            <a:r>
              <a:rPr lang="en-US" altLang="en-US"/>
              <a:t>No more a stranger, nor a guest, </a:t>
            </a:r>
            <a:br>
              <a:rPr lang="en-US" altLang="en-US"/>
            </a:br>
            <a:r>
              <a:rPr lang="en-US" altLang="en-US"/>
              <a:t>but like a child at home. </a:t>
            </a:r>
          </a:p>
        </p:txBody>
      </p:sp>
      <p:sp>
        <p:nvSpPr>
          <p:cNvPr id="6" name="Text Placeholder 5">
            <a:extLst>
              <a:ext uri="{FF2B5EF4-FFF2-40B4-BE49-F238E27FC236}">
                <a16:creationId xmlns:a16="http://schemas.microsoft.com/office/drawing/2014/main" id="{DE0E5C2A-953D-426B-8595-665FD57413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4306" name="Title 1">
            <a:extLst>
              <a:ext uri="{FF2B5EF4-FFF2-40B4-BE49-F238E27FC236}">
                <a16:creationId xmlns:a16="http://schemas.microsoft.com/office/drawing/2014/main" id="{67AA0485-5BC8-4C7A-AD9D-C6BD1CDC22DE}"/>
              </a:ext>
            </a:extLst>
          </p:cNvPr>
          <p:cNvSpPr>
            <a:spLocks noGrp="1"/>
          </p:cNvSpPr>
          <p:nvPr>
            <p:ph type="ctrTitle"/>
          </p:nvPr>
        </p:nvSpPr>
        <p:spPr>
          <a:xfrm>
            <a:off x="76200" y="1514475"/>
            <a:ext cx="12039600" cy="4352925"/>
          </a:xfrm>
        </p:spPr>
        <p:txBody>
          <a:bodyPr/>
          <a:lstStyle/>
          <a:p>
            <a:r>
              <a:rPr lang="en-US" altLang="en-US"/>
              <a:t>The people of the Hebrews </a:t>
            </a:r>
            <a:br>
              <a:rPr lang="en-US" altLang="en-US"/>
            </a:br>
            <a:r>
              <a:rPr lang="en-US" altLang="en-US"/>
              <a:t>with psalms before Thee went; </a:t>
            </a:r>
          </a:p>
        </p:txBody>
      </p:sp>
      <p:sp>
        <p:nvSpPr>
          <p:cNvPr id="6" name="Text Placeholder 5">
            <a:extLst>
              <a:ext uri="{FF2B5EF4-FFF2-40B4-BE49-F238E27FC236}">
                <a16:creationId xmlns:a16="http://schemas.microsoft.com/office/drawing/2014/main" id="{62D62B68-343B-49CA-A5AD-B718FAE5AF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5330" name="Title 1">
            <a:extLst>
              <a:ext uri="{FF2B5EF4-FFF2-40B4-BE49-F238E27FC236}">
                <a16:creationId xmlns:a16="http://schemas.microsoft.com/office/drawing/2014/main" id="{B2199F39-61D7-404A-BBD5-2A33E439690C}"/>
              </a:ext>
            </a:extLst>
          </p:cNvPr>
          <p:cNvSpPr>
            <a:spLocks noGrp="1"/>
          </p:cNvSpPr>
          <p:nvPr>
            <p:ph type="ctrTitle"/>
          </p:nvPr>
        </p:nvSpPr>
        <p:spPr>
          <a:xfrm>
            <a:off x="76200" y="1514475"/>
            <a:ext cx="12039600" cy="4352925"/>
          </a:xfrm>
        </p:spPr>
        <p:txBody>
          <a:bodyPr/>
          <a:lstStyle/>
          <a:p>
            <a:r>
              <a:rPr lang="en-US" altLang="en-US"/>
              <a:t>Our praise and </a:t>
            </a:r>
            <a:br>
              <a:rPr lang="en-US" altLang="en-US"/>
            </a:br>
            <a:r>
              <a:rPr lang="en-US" altLang="en-US"/>
              <a:t>prayer and anthems </a:t>
            </a:r>
            <a:br>
              <a:rPr lang="en-US" altLang="en-US"/>
            </a:br>
            <a:r>
              <a:rPr lang="en-US" altLang="en-US"/>
              <a:t>before Thee we present.</a:t>
            </a:r>
          </a:p>
        </p:txBody>
      </p:sp>
      <p:sp>
        <p:nvSpPr>
          <p:cNvPr id="6" name="Text Placeholder 5">
            <a:extLst>
              <a:ext uri="{FF2B5EF4-FFF2-40B4-BE49-F238E27FC236}">
                <a16:creationId xmlns:a16="http://schemas.microsoft.com/office/drawing/2014/main" id="{F5CDB986-03D1-4E4E-8903-3B6B6B24E95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6354" name="Title 1">
            <a:extLst>
              <a:ext uri="{FF2B5EF4-FFF2-40B4-BE49-F238E27FC236}">
                <a16:creationId xmlns:a16="http://schemas.microsoft.com/office/drawing/2014/main" id="{0982881F-CE43-4AF7-83D0-33AD2327F794}"/>
              </a:ext>
            </a:extLst>
          </p:cNvPr>
          <p:cNvSpPr>
            <a:spLocks noGrp="1"/>
          </p:cNvSpPr>
          <p:nvPr>
            <p:ph type="ctrTitle"/>
          </p:nvPr>
        </p:nvSpPr>
        <p:spPr>
          <a:xfrm>
            <a:off x="76200" y="1514475"/>
            <a:ext cx="12039600" cy="4352925"/>
          </a:xfrm>
        </p:spPr>
        <p:txBody>
          <a:bodyPr/>
          <a:lstStyle/>
          <a:p>
            <a:r>
              <a:rPr lang="en-US" altLang="en-US"/>
              <a:t>To Thee, before Thy passion, </a:t>
            </a:r>
            <a:br>
              <a:rPr lang="en-US" altLang="en-US"/>
            </a:br>
            <a:r>
              <a:rPr lang="en-US" altLang="en-US"/>
              <a:t>they sang their hymns of praise; </a:t>
            </a:r>
          </a:p>
        </p:txBody>
      </p:sp>
      <p:sp>
        <p:nvSpPr>
          <p:cNvPr id="3" name="Text Placeholder 2">
            <a:extLst>
              <a:ext uri="{FF2B5EF4-FFF2-40B4-BE49-F238E27FC236}">
                <a16:creationId xmlns:a16="http://schemas.microsoft.com/office/drawing/2014/main" id="{1A627748-8BE7-4A82-ADE7-1257657B23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8402" name="Title 1">
            <a:extLst>
              <a:ext uri="{FF2B5EF4-FFF2-40B4-BE49-F238E27FC236}">
                <a16:creationId xmlns:a16="http://schemas.microsoft.com/office/drawing/2014/main" id="{7B073FB5-E9C3-4F86-B522-CC7A86C7E716}"/>
              </a:ext>
            </a:extLst>
          </p:cNvPr>
          <p:cNvSpPr>
            <a:spLocks noGrp="1"/>
          </p:cNvSpPr>
          <p:nvPr>
            <p:ph type="ctrTitle"/>
          </p:nvPr>
        </p:nvSpPr>
        <p:spPr>
          <a:xfrm>
            <a:off x="76200" y="1514475"/>
            <a:ext cx="12039600" cy="4352925"/>
          </a:xfrm>
        </p:spPr>
        <p:txBody>
          <a:bodyPr/>
          <a:lstStyle/>
          <a:p>
            <a:r>
              <a:rPr lang="en-US" altLang="en-US"/>
              <a:t>To Thee, now high exalted, </a:t>
            </a:r>
            <a:br>
              <a:rPr lang="en-US" altLang="en-US"/>
            </a:br>
            <a:r>
              <a:rPr lang="en-US" altLang="en-US"/>
              <a:t>our melody we raise. </a:t>
            </a:r>
          </a:p>
        </p:txBody>
      </p:sp>
      <p:sp>
        <p:nvSpPr>
          <p:cNvPr id="6" name="Text Placeholder 5">
            <a:extLst>
              <a:ext uri="{FF2B5EF4-FFF2-40B4-BE49-F238E27FC236}">
                <a16:creationId xmlns:a16="http://schemas.microsoft.com/office/drawing/2014/main" id="{D0880930-C7F7-417E-B077-99858DF068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9426" name="Title 1">
            <a:extLst>
              <a:ext uri="{FF2B5EF4-FFF2-40B4-BE49-F238E27FC236}">
                <a16:creationId xmlns:a16="http://schemas.microsoft.com/office/drawing/2014/main" id="{9873C87B-6EFC-4C46-B185-5F41E2695E9A}"/>
              </a:ext>
            </a:extLst>
          </p:cNvPr>
          <p:cNvSpPr>
            <a:spLocks noGrp="1"/>
          </p:cNvSpPr>
          <p:nvPr>
            <p:ph type="ctrTitle"/>
          </p:nvPr>
        </p:nvSpPr>
        <p:spPr>
          <a:xfrm>
            <a:off x="76200" y="1514475"/>
            <a:ext cx="12039600" cy="4352925"/>
          </a:xfrm>
        </p:spPr>
        <p:txBody>
          <a:bodyPr/>
          <a:lstStyle/>
          <a:p>
            <a:r>
              <a:rPr lang="en-US" altLang="en-US"/>
              <a:t>Thou didst accept their praises; </a:t>
            </a:r>
            <a:br>
              <a:rPr lang="en-US" altLang="en-US"/>
            </a:br>
            <a:r>
              <a:rPr lang="en-US" altLang="en-US"/>
              <a:t>accept the praise we bring, </a:t>
            </a:r>
          </a:p>
        </p:txBody>
      </p:sp>
      <p:sp>
        <p:nvSpPr>
          <p:cNvPr id="6" name="Text Placeholder 5">
            <a:extLst>
              <a:ext uri="{FF2B5EF4-FFF2-40B4-BE49-F238E27FC236}">
                <a16:creationId xmlns:a16="http://schemas.microsoft.com/office/drawing/2014/main" id="{1C264952-FAAF-4174-8388-407F4F3A27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0450" name="Title 1">
            <a:extLst>
              <a:ext uri="{FF2B5EF4-FFF2-40B4-BE49-F238E27FC236}">
                <a16:creationId xmlns:a16="http://schemas.microsoft.com/office/drawing/2014/main" id="{F74391CA-96C8-470E-8491-A4B1768218FA}"/>
              </a:ext>
            </a:extLst>
          </p:cNvPr>
          <p:cNvSpPr>
            <a:spLocks noGrp="1"/>
          </p:cNvSpPr>
          <p:nvPr>
            <p:ph type="ctrTitle"/>
          </p:nvPr>
        </p:nvSpPr>
        <p:spPr>
          <a:xfrm>
            <a:off x="76200" y="1514475"/>
            <a:ext cx="12039600" cy="4352925"/>
          </a:xfrm>
        </p:spPr>
        <p:txBody>
          <a:bodyPr/>
          <a:lstStyle/>
          <a:p>
            <a:r>
              <a:rPr lang="en-US" altLang="en-US"/>
              <a:t>Who in all good delightest, </a:t>
            </a:r>
            <a:br>
              <a:rPr lang="en-US" altLang="en-US"/>
            </a:br>
            <a:r>
              <a:rPr lang="en-US" altLang="en-US"/>
              <a:t>Thou good and gracious King.</a:t>
            </a:r>
          </a:p>
        </p:txBody>
      </p:sp>
      <p:sp>
        <p:nvSpPr>
          <p:cNvPr id="6" name="Text Placeholder 5">
            <a:extLst>
              <a:ext uri="{FF2B5EF4-FFF2-40B4-BE49-F238E27FC236}">
                <a16:creationId xmlns:a16="http://schemas.microsoft.com/office/drawing/2014/main" id="{7B10F6D5-E42E-418A-8943-C771413AE9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1234" name="Title 1">
            <a:extLst>
              <a:ext uri="{FF2B5EF4-FFF2-40B4-BE49-F238E27FC236}">
                <a16:creationId xmlns:a16="http://schemas.microsoft.com/office/drawing/2014/main" id="{F1947079-8299-41C4-B94A-1ED8452798FF}"/>
              </a:ext>
            </a:extLst>
          </p:cNvPr>
          <p:cNvSpPr>
            <a:spLocks noGrp="1"/>
          </p:cNvSpPr>
          <p:nvPr>
            <p:ph type="ctrTitle"/>
          </p:nvPr>
        </p:nvSpPr>
        <p:spPr>
          <a:xfrm>
            <a:off x="914400" y="1895475"/>
            <a:ext cx="10363200" cy="3362325"/>
          </a:xfrm>
        </p:spPr>
        <p:txBody>
          <a:bodyPr/>
          <a:lstStyle/>
          <a:p>
            <a:pPr>
              <a:defRPr/>
            </a:pPr>
            <a:r>
              <a:rPr lang="en-US" altLang="x-none"/>
              <a:t>Go Into the World</a:t>
            </a:r>
            <a:endParaRPr lang="en-US" altLang="x-none" dirty="0"/>
          </a:p>
        </p:txBody>
      </p:sp>
      <p:sp>
        <p:nvSpPr>
          <p:cNvPr id="3" name="Text Placeholder 2">
            <a:extLst>
              <a:ext uri="{FF2B5EF4-FFF2-40B4-BE49-F238E27FC236}">
                <a16:creationId xmlns:a16="http://schemas.microsoft.com/office/drawing/2014/main" id="{1D21C6C7-DCF0-4B6B-AEFB-722102FF1A42}"/>
              </a:ext>
            </a:extLst>
          </p:cNvPr>
          <p:cNvSpPr>
            <a:spLocks noGrp="1"/>
          </p:cNvSpPr>
          <p:nvPr>
            <p:ph type="body" sz="quarter" idx="10"/>
          </p:nvPr>
        </p:nvSpPr>
        <p:spPr>
          <a:xfrm>
            <a:off x="914400" y="692150"/>
            <a:ext cx="10363200" cy="831850"/>
          </a:xfrm>
        </p:spPr>
        <p:txBody>
          <a:bodyPr/>
          <a:lstStyle/>
          <a:p>
            <a:pPr>
              <a:defRPr/>
            </a:pPr>
            <a:r>
              <a:rPr lang="en-US" altLang="x-none"/>
              <a:t>Hymn 152</a:t>
            </a:r>
            <a:endParaRPr lang="en-US" dirty="0"/>
          </a:p>
        </p:txBody>
      </p:sp>
      <p:sp>
        <p:nvSpPr>
          <p:cNvPr id="9" name="Text Placeholder 8">
            <a:extLst>
              <a:ext uri="{FF2B5EF4-FFF2-40B4-BE49-F238E27FC236}">
                <a16:creationId xmlns:a16="http://schemas.microsoft.com/office/drawing/2014/main" id="{14A72146-5E16-45B2-A8FA-4EE52E9B883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22" name="Title 1">
            <a:extLst>
              <a:ext uri="{FF2B5EF4-FFF2-40B4-BE49-F238E27FC236}">
                <a16:creationId xmlns:a16="http://schemas.microsoft.com/office/drawing/2014/main" id="{DCCDA4F9-6F96-4617-B2C1-108FFCD78C01}"/>
              </a:ext>
            </a:extLst>
          </p:cNvPr>
          <p:cNvSpPr>
            <a:spLocks noGrp="1"/>
          </p:cNvSpPr>
          <p:nvPr>
            <p:ph type="ctrTitle"/>
          </p:nvPr>
        </p:nvSpPr>
        <p:spPr>
          <a:xfrm>
            <a:off x="76200" y="1514475"/>
            <a:ext cx="12039600" cy="4352925"/>
          </a:xfrm>
        </p:spPr>
        <p:txBody>
          <a:bodyPr/>
          <a:lstStyle/>
          <a:p>
            <a:r>
              <a:rPr lang="en-US" altLang="en-US"/>
              <a:t>Go into the world, </a:t>
            </a:r>
            <a:br>
              <a:rPr lang="en-US" altLang="en-US"/>
            </a:br>
            <a:r>
              <a:rPr lang="en-US" altLang="en-US"/>
              <a:t>and preach to ev’ry nation. </a:t>
            </a:r>
          </a:p>
        </p:txBody>
      </p:sp>
      <p:sp>
        <p:nvSpPr>
          <p:cNvPr id="3" name="Text Placeholder 2">
            <a:extLst>
              <a:ext uri="{FF2B5EF4-FFF2-40B4-BE49-F238E27FC236}">
                <a16:creationId xmlns:a16="http://schemas.microsoft.com/office/drawing/2014/main" id="{42E48C0A-FF28-42E9-8B32-9CE5F73AFB7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4546" name="Title 1">
            <a:extLst>
              <a:ext uri="{FF2B5EF4-FFF2-40B4-BE49-F238E27FC236}">
                <a16:creationId xmlns:a16="http://schemas.microsoft.com/office/drawing/2014/main" id="{3816D488-B173-4C22-98A3-0ECE94EC7F57}"/>
              </a:ext>
            </a:extLst>
          </p:cNvPr>
          <p:cNvSpPr>
            <a:spLocks noGrp="1"/>
          </p:cNvSpPr>
          <p:nvPr>
            <p:ph type="ctrTitle"/>
          </p:nvPr>
        </p:nvSpPr>
        <p:spPr>
          <a:xfrm>
            <a:off x="76200" y="1514475"/>
            <a:ext cx="12039600" cy="4352925"/>
          </a:xfrm>
        </p:spPr>
        <p:txBody>
          <a:bodyPr/>
          <a:lstStyle/>
          <a:p>
            <a:r>
              <a:rPr lang="en-US" altLang="en-US"/>
              <a:t>Teach all people to obey </a:t>
            </a:r>
            <a:br>
              <a:rPr lang="en-US" altLang="en-US"/>
            </a:br>
            <a:r>
              <a:rPr lang="en-US" altLang="en-US"/>
              <a:t>what He has commanded. </a:t>
            </a:r>
          </a:p>
        </p:txBody>
      </p:sp>
      <p:sp>
        <p:nvSpPr>
          <p:cNvPr id="6" name="Text Placeholder 5">
            <a:extLst>
              <a:ext uri="{FF2B5EF4-FFF2-40B4-BE49-F238E27FC236}">
                <a16:creationId xmlns:a16="http://schemas.microsoft.com/office/drawing/2014/main" id="{3FD0FFAD-BD10-4173-AD25-3AC9DB599E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5570" name="Title 1">
            <a:extLst>
              <a:ext uri="{FF2B5EF4-FFF2-40B4-BE49-F238E27FC236}">
                <a16:creationId xmlns:a16="http://schemas.microsoft.com/office/drawing/2014/main" id="{668679DF-38CB-4A8E-9EB6-DB783535A0D8}"/>
              </a:ext>
            </a:extLst>
          </p:cNvPr>
          <p:cNvSpPr>
            <a:spLocks noGrp="1"/>
          </p:cNvSpPr>
          <p:nvPr>
            <p:ph type="ctrTitle"/>
          </p:nvPr>
        </p:nvSpPr>
        <p:spPr>
          <a:xfrm>
            <a:off x="76200" y="1514475"/>
            <a:ext cx="12039600" cy="4352925"/>
          </a:xfrm>
        </p:spPr>
        <p:txBody>
          <a:bodyPr/>
          <a:lstStyle/>
          <a:p>
            <a:r>
              <a:rPr lang="en-US" altLang="en-US"/>
              <a:t>Baptize His disciples; </a:t>
            </a:r>
            <a:br>
              <a:rPr lang="en-US" altLang="en-US"/>
            </a:br>
            <a:r>
              <a:rPr lang="en-US" altLang="en-US"/>
              <a:t>they shall be God’s sons, </a:t>
            </a:r>
          </a:p>
        </p:txBody>
      </p:sp>
      <p:sp>
        <p:nvSpPr>
          <p:cNvPr id="6" name="Text Placeholder 5">
            <a:extLst>
              <a:ext uri="{FF2B5EF4-FFF2-40B4-BE49-F238E27FC236}">
                <a16:creationId xmlns:a16="http://schemas.microsoft.com/office/drawing/2014/main" id="{698B3D7B-18B4-4550-BEFE-CEC6A644A4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6594" name="Title 1">
            <a:extLst>
              <a:ext uri="{FF2B5EF4-FFF2-40B4-BE49-F238E27FC236}">
                <a16:creationId xmlns:a16="http://schemas.microsoft.com/office/drawing/2014/main" id="{E0DB66BC-AAD9-40FE-8091-38AB64C27656}"/>
              </a:ext>
            </a:extLst>
          </p:cNvPr>
          <p:cNvSpPr>
            <a:spLocks noGrp="1"/>
          </p:cNvSpPr>
          <p:nvPr>
            <p:ph type="ctrTitle"/>
          </p:nvPr>
        </p:nvSpPr>
        <p:spPr>
          <a:xfrm>
            <a:off x="76200" y="1514475"/>
            <a:ext cx="12039600" cy="4352925"/>
          </a:xfrm>
        </p:spPr>
        <p:txBody>
          <a:bodyPr/>
          <a:lstStyle/>
          <a:p>
            <a:r>
              <a:rPr lang="en-US" altLang="en-US"/>
              <a:t>And so He shall be with us, </a:t>
            </a:r>
            <a:br>
              <a:rPr lang="en-US" altLang="en-US"/>
            </a:br>
            <a:r>
              <a:rPr lang="en-US" altLang="en-US"/>
              <a:t>forever to the end.</a:t>
            </a:r>
          </a:p>
        </p:txBody>
      </p:sp>
      <p:sp>
        <p:nvSpPr>
          <p:cNvPr id="6" name="Text Placeholder 5">
            <a:extLst>
              <a:ext uri="{FF2B5EF4-FFF2-40B4-BE49-F238E27FC236}">
                <a16:creationId xmlns:a16="http://schemas.microsoft.com/office/drawing/2014/main" id="{32618879-E233-4766-B31D-5DF73275AB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7618" name="Title 1">
            <a:extLst>
              <a:ext uri="{FF2B5EF4-FFF2-40B4-BE49-F238E27FC236}">
                <a16:creationId xmlns:a16="http://schemas.microsoft.com/office/drawing/2014/main" id="{49C8D42C-97D4-470E-AC8D-2CED147CEB3A}"/>
              </a:ext>
            </a:extLst>
          </p:cNvPr>
          <p:cNvSpPr>
            <a:spLocks noGrp="1"/>
          </p:cNvSpPr>
          <p:nvPr>
            <p:ph type="ctrTitle"/>
          </p:nvPr>
        </p:nvSpPr>
        <p:spPr>
          <a:xfrm>
            <a:off x="76200" y="1514475"/>
            <a:ext cx="12039600" cy="4352925"/>
          </a:xfrm>
        </p:spPr>
        <p:txBody>
          <a:bodyPr/>
          <a:lstStyle/>
          <a:p>
            <a:r>
              <a:rPr lang="en-US" altLang="en-US"/>
              <a:t>Go into the world, </a:t>
            </a:r>
            <a:br>
              <a:rPr lang="en-US" altLang="en-US"/>
            </a:br>
            <a:r>
              <a:rPr lang="en-US" altLang="en-US"/>
              <a:t>and live by His example. </a:t>
            </a:r>
          </a:p>
        </p:txBody>
      </p:sp>
      <p:sp>
        <p:nvSpPr>
          <p:cNvPr id="3" name="Text Placeholder 2">
            <a:extLst>
              <a:ext uri="{FF2B5EF4-FFF2-40B4-BE49-F238E27FC236}">
                <a16:creationId xmlns:a16="http://schemas.microsoft.com/office/drawing/2014/main" id="{A83513E4-5B83-4850-AB92-03283D20EB7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8642" name="Title 1">
            <a:extLst>
              <a:ext uri="{FF2B5EF4-FFF2-40B4-BE49-F238E27FC236}">
                <a16:creationId xmlns:a16="http://schemas.microsoft.com/office/drawing/2014/main" id="{5E17809E-A95A-425D-BB50-F1F6EAE773AB}"/>
              </a:ext>
            </a:extLst>
          </p:cNvPr>
          <p:cNvSpPr>
            <a:spLocks noGrp="1"/>
          </p:cNvSpPr>
          <p:nvPr>
            <p:ph type="ctrTitle"/>
          </p:nvPr>
        </p:nvSpPr>
        <p:spPr>
          <a:xfrm>
            <a:off x="76200" y="1514475"/>
            <a:ext cx="12039600" cy="4352925"/>
          </a:xfrm>
        </p:spPr>
        <p:txBody>
          <a:bodyPr/>
          <a:lstStyle/>
          <a:p>
            <a:r>
              <a:rPr lang="en-US" altLang="en-US"/>
              <a:t>You shall be a light to all, </a:t>
            </a:r>
            <a:br>
              <a:rPr lang="en-US" altLang="en-US"/>
            </a:br>
            <a:r>
              <a:rPr lang="en-US" altLang="en-US"/>
              <a:t>like a sparkling city. </a:t>
            </a:r>
          </a:p>
        </p:txBody>
      </p:sp>
      <p:sp>
        <p:nvSpPr>
          <p:cNvPr id="6" name="Text Placeholder 5">
            <a:extLst>
              <a:ext uri="{FF2B5EF4-FFF2-40B4-BE49-F238E27FC236}">
                <a16:creationId xmlns:a16="http://schemas.microsoft.com/office/drawing/2014/main" id="{C0404447-89DA-41FA-88D5-5FAECF23FC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9666" name="Title 1">
            <a:extLst>
              <a:ext uri="{FF2B5EF4-FFF2-40B4-BE49-F238E27FC236}">
                <a16:creationId xmlns:a16="http://schemas.microsoft.com/office/drawing/2014/main" id="{7CBC292B-6DF1-41A1-B917-9D61DA027495}"/>
              </a:ext>
            </a:extLst>
          </p:cNvPr>
          <p:cNvSpPr>
            <a:spLocks noGrp="1"/>
          </p:cNvSpPr>
          <p:nvPr>
            <p:ph type="ctrTitle"/>
          </p:nvPr>
        </p:nvSpPr>
        <p:spPr>
          <a:xfrm>
            <a:off x="76200" y="1514475"/>
            <a:ext cx="12039600" cy="4352925"/>
          </a:xfrm>
        </p:spPr>
        <p:txBody>
          <a:bodyPr/>
          <a:lstStyle/>
          <a:p>
            <a:r>
              <a:rPr lang="en-US" altLang="en-US"/>
              <a:t>Grow as His disciples; </a:t>
            </a:r>
            <a:br>
              <a:rPr lang="en-US" altLang="en-US"/>
            </a:br>
            <a:r>
              <a:rPr lang="en-US" altLang="en-US"/>
              <a:t>you shall be God’s sons, </a:t>
            </a:r>
          </a:p>
        </p:txBody>
      </p:sp>
      <p:sp>
        <p:nvSpPr>
          <p:cNvPr id="6" name="Text Placeholder 5">
            <a:extLst>
              <a:ext uri="{FF2B5EF4-FFF2-40B4-BE49-F238E27FC236}">
                <a16:creationId xmlns:a16="http://schemas.microsoft.com/office/drawing/2014/main" id="{751FD982-2654-47BC-B6D1-DCB94C69CE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0690" name="Title 1">
            <a:extLst>
              <a:ext uri="{FF2B5EF4-FFF2-40B4-BE49-F238E27FC236}">
                <a16:creationId xmlns:a16="http://schemas.microsoft.com/office/drawing/2014/main" id="{D5A001BD-6559-43C3-BD98-4B8FACAFD446}"/>
              </a:ext>
            </a:extLst>
          </p:cNvPr>
          <p:cNvSpPr>
            <a:spLocks noGrp="1"/>
          </p:cNvSpPr>
          <p:nvPr>
            <p:ph type="ctrTitle"/>
          </p:nvPr>
        </p:nvSpPr>
        <p:spPr>
          <a:xfrm>
            <a:off x="76200" y="1514475"/>
            <a:ext cx="12039600" cy="4352925"/>
          </a:xfrm>
        </p:spPr>
        <p:txBody>
          <a:bodyPr/>
          <a:lstStyle/>
          <a:p>
            <a:r>
              <a:rPr lang="en-US" altLang="en-US"/>
              <a:t>And so He shall be with us, </a:t>
            </a:r>
            <a:br>
              <a:rPr lang="en-US" altLang="en-US"/>
            </a:br>
            <a:r>
              <a:rPr lang="en-US" altLang="en-US"/>
              <a:t>forever to the end.</a:t>
            </a:r>
          </a:p>
        </p:txBody>
      </p:sp>
      <p:sp>
        <p:nvSpPr>
          <p:cNvPr id="6" name="Text Placeholder 5">
            <a:extLst>
              <a:ext uri="{FF2B5EF4-FFF2-40B4-BE49-F238E27FC236}">
                <a16:creationId xmlns:a16="http://schemas.microsoft.com/office/drawing/2014/main" id="{50A8C037-A46B-4875-BF00-0544CB41B4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1714" name="Title 1">
            <a:extLst>
              <a:ext uri="{FF2B5EF4-FFF2-40B4-BE49-F238E27FC236}">
                <a16:creationId xmlns:a16="http://schemas.microsoft.com/office/drawing/2014/main" id="{F94F9D90-E19B-4B0F-9E31-295D19AE5054}"/>
              </a:ext>
            </a:extLst>
          </p:cNvPr>
          <p:cNvSpPr>
            <a:spLocks noGrp="1"/>
          </p:cNvSpPr>
          <p:nvPr>
            <p:ph type="ctrTitle"/>
          </p:nvPr>
        </p:nvSpPr>
        <p:spPr>
          <a:xfrm>
            <a:off x="76200" y="1514475"/>
            <a:ext cx="12039600" cy="4352925"/>
          </a:xfrm>
        </p:spPr>
        <p:txBody>
          <a:bodyPr/>
          <a:lstStyle/>
          <a:p>
            <a:r>
              <a:rPr lang="en-US" altLang="en-US"/>
              <a:t>Go into the world, </a:t>
            </a:r>
            <a:br>
              <a:rPr lang="en-US" altLang="en-US"/>
            </a:br>
            <a:r>
              <a:rPr lang="en-US" altLang="en-US"/>
              <a:t>and be a faithful witness. </a:t>
            </a:r>
          </a:p>
        </p:txBody>
      </p:sp>
      <p:sp>
        <p:nvSpPr>
          <p:cNvPr id="3" name="Text Placeholder 2">
            <a:extLst>
              <a:ext uri="{FF2B5EF4-FFF2-40B4-BE49-F238E27FC236}">
                <a16:creationId xmlns:a16="http://schemas.microsoft.com/office/drawing/2014/main" id="{A2E740E2-48DB-4AA6-BCAA-745BDAB9DFC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2738" name="Title 1">
            <a:extLst>
              <a:ext uri="{FF2B5EF4-FFF2-40B4-BE49-F238E27FC236}">
                <a16:creationId xmlns:a16="http://schemas.microsoft.com/office/drawing/2014/main" id="{677DA177-5488-4452-B1EE-7F20C58DAF26}"/>
              </a:ext>
            </a:extLst>
          </p:cNvPr>
          <p:cNvSpPr>
            <a:spLocks noGrp="1"/>
          </p:cNvSpPr>
          <p:nvPr>
            <p:ph type="ctrTitle"/>
          </p:nvPr>
        </p:nvSpPr>
        <p:spPr>
          <a:xfrm>
            <a:off x="76200" y="1514475"/>
            <a:ext cx="12039600" cy="4352925"/>
          </a:xfrm>
        </p:spPr>
        <p:txBody>
          <a:bodyPr/>
          <a:lstStyle/>
          <a:p>
            <a:r>
              <a:rPr lang="en-US" altLang="en-US"/>
              <a:t>Strive to live by ev’ry word </a:t>
            </a:r>
            <a:br>
              <a:rPr lang="en-US" altLang="en-US"/>
            </a:br>
            <a:r>
              <a:rPr lang="en-US" altLang="en-US"/>
              <a:t>‘til we are perfected. </a:t>
            </a:r>
          </a:p>
        </p:txBody>
      </p:sp>
      <p:sp>
        <p:nvSpPr>
          <p:cNvPr id="6" name="Text Placeholder 5">
            <a:extLst>
              <a:ext uri="{FF2B5EF4-FFF2-40B4-BE49-F238E27FC236}">
                <a16:creationId xmlns:a16="http://schemas.microsoft.com/office/drawing/2014/main" id="{E7137FB1-D330-4FC8-AF60-58E404F4F7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62" name="Title 1">
            <a:extLst>
              <a:ext uri="{FF2B5EF4-FFF2-40B4-BE49-F238E27FC236}">
                <a16:creationId xmlns:a16="http://schemas.microsoft.com/office/drawing/2014/main" id="{50457D06-38ED-44C0-96AD-6EDE92496474}"/>
              </a:ext>
            </a:extLst>
          </p:cNvPr>
          <p:cNvSpPr>
            <a:spLocks noGrp="1"/>
          </p:cNvSpPr>
          <p:nvPr>
            <p:ph type="ctrTitle"/>
          </p:nvPr>
        </p:nvSpPr>
        <p:spPr>
          <a:xfrm>
            <a:off x="76200" y="1514475"/>
            <a:ext cx="12039600" cy="4352925"/>
          </a:xfrm>
        </p:spPr>
        <p:txBody>
          <a:bodyPr/>
          <a:lstStyle/>
          <a:p>
            <a:r>
              <a:rPr lang="en-US" altLang="en-US"/>
              <a:t>God will give His Spirit; </a:t>
            </a:r>
            <a:br>
              <a:rPr lang="en-US" altLang="en-US"/>
            </a:br>
            <a:r>
              <a:rPr lang="en-US" altLang="en-US"/>
              <a:t>we shall be God’s sons, </a:t>
            </a:r>
          </a:p>
        </p:txBody>
      </p:sp>
      <p:sp>
        <p:nvSpPr>
          <p:cNvPr id="6" name="Text Placeholder 5">
            <a:extLst>
              <a:ext uri="{FF2B5EF4-FFF2-40B4-BE49-F238E27FC236}">
                <a16:creationId xmlns:a16="http://schemas.microsoft.com/office/drawing/2014/main" id="{F4DA749B-C9C3-43C2-91E1-A4EAE739B4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4786" name="Title 1">
            <a:extLst>
              <a:ext uri="{FF2B5EF4-FFF2-40B4-BE49-F238E27FC236}">
                <a16:creationId xmlns:a16="http://schemas.microsoft.com/office/drawing/2014/main" id="{66100E33-0A3F-4B22-9F50-522F48C01812}"/>
              </a:ext>
            </a:extLst>
          </p:cNvPr>
          <p:cNvSpPr>
            <a:spLocks noGrp="1"/>
          </p:cNvSpPr>
          <p:nvPr>
            <p:ph type="ctrTitle"/>
          </p:nvPr>
        </p:nvSpPr>
        <p:spPr>
          <a:xfrm>
            <a:off x="76200" y="1514475"/>
            <a:ext cx="12039600" cy="4352925"/>
          </a:xfrm>
        </p:spPr>
        <p:txBody>
          <a:bodyPr/>
          <a:lstStyle/>
          <a:p>
            <a:r>
              <a:rPr lang="en-US" altLang="en-US"/>
              <a:t>And so He shall be with us, </a:t>
            </a:r>
            <a:br>
              <a:rPr lang="en-US" altLang="en-US"/>
            </a:br>
            <a:r>
              <a:rPr lang="en-US" altLang="en-US"/>
              <a:t>forever to the end.</a:t>
            </a:r>
          </a:p>
        </p:txBody>
      </p:sp>
      <p:sp>
        <p:nvSpPr>
          <p:cNvPr id="6" name="Text Placeholder 5">
            <a:extLst>
              <a:ext uri="{FF2B5EF4-FFF2-40B4-BE49-F238E27FC236}">
                <a16:creationId xmlns:a16="http://schemas.microsoft.com/office/drawing/2014/main" id="{27D414CC-06FB-4029-8BF4-1ECE5CDD72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Title 1">
            <a:extLst>
              <a:ext uri="{FF2B5EF4-FFF2-40B4-BE49-F238E27FC236}">
                <a16:creationId xmlns:a16="http://schemas.microsoft.com/office/drawing/2014/main" id="{EBF9A50C-7742-4044-9C90-6CAB32EC6800}"/>
              </a:ext>
            </a:extLst>
          </p:cNvPr>
          <p:cNvSpPr>
            <a:spLocks noGrp="1"/>
          </p:cNvSpPr>
          <p:nvPr>
            <p:ph type="ctrTitle"/>
          </p:nvPr>
        </p:nvSpPr>
        <p:spPr>
          <a:xfrm>
            <a:off x="914400" y="1895475"/>
            <a:ext cx="10363200" cy="3362325"/>
          </a:xfrm>
        </p:spPr>
        <p:txBody>
          <a:bodyPr/>
          <a:lstStyle/>
          <a:p>
            <a:pPr>
              <a:defRPr/>
            </a:pPr>
            <a:r>
              <a:rPr lang="en-US" altLang="x-none"/>
              <a:t>To Thee I Lift </a:t>
            </a:r>
            <a:br>
              <a:rPr lang="en-US" altLang="x-none"/>
            </a:br>
            <a:r>
              <a:rPr lang="en-US" altLang="x-none"/>
              <a:t>My Soul</a:t>
            </a:r>
            <a:endParaRPr lang="en-US" altLang="x-none" dirty="0"/>
          </a:p>
        </p:txBody>
      </p:sp>
      <p:sp>
        <p:nvSpPr>
          <p:cNvPr id="3" name="Text Placeholder 2">
            <a:extLst>
              <a:ext uri="{FF2B5EF4-FFF2-40B4-BE49-F238E27FC236}">
                <a16:creationId xmlns:a16="http://schemas.microsoft.com/office/drawing/2014/main" id="{B80605FA-68F0-47C9-91C4-9FD7D00CEAE5}"/>
              </a:ext>
            </a:extLst>
          </p:cNvPr>
          <p:cNvSpPr>
            <a:spLocks noGrp="1"/>
          </p:cNvSpPr>
          <p:nvPr>
            <p:ph type="body" sz="quarter" idx="10"/>
          </p:nvPr>
        </p:nvSpPr>
        <p:spPr>
          <a:xfrm>
            <a:off x="914400" y="692150"/>
            <a:ext cx="10363200" cy="831850"/>
          </a:xfrm>
        </p:spPr>
        <p:txBody>
          <a:bodyPr/>
          <a:lstStyle/>
          <a:p>
            <a:pPr>
              <a:defRPr/>
            </a:pPr>
            <a:r>
              <a:rPr lang="en-US" altLang="x-none"/>
              <a:t>Hymn 17</a:t>
            </a:r>
            <a:endParaRPr lang="en-US" dirty="0"/>
          </a:p>
        </p:txBody>
      </p:sp>
      <p:sp>
        <p:nvSpPr>
          <p:cNvPr id="9" name="Text Placeholder 8">
            <a:extLst>
              <a:ext uri="{FF2B5EF4-FFF2-40B4-BE49-F238E27FC236}">
                <a16:creationId xmlns:a16="http://schemas.microsoft.com/office/drawing/2014/main" id="{A9D7FAC3-F0D8-4381-AB07-8ADF3E5C6F2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5570" name="Title 1">
            <a:extLst>
              <a:ext uri="{FF2B5EF4-FFF2-40B4-BE49-F238E27FC236}">
                <a16:creationId xmlns:a16="http://schemas.microsoft.com/office/drawing/2014/main" id="{7FDF1359-B7F6-4BB2-8E97-53944E102066}"/>
              </a:ext>
            </a:extLst>
          </p:cNvPr>
          <p:cNvSpPr>
            <a:spLocks noGrp="1"/>
          </p:cNvSpPr>
          <p:nvPr>
            <p:ph type="ctrTitle"/>
          </p:nvPr>
        </p:nvSpPr>
        <p:spPr>
          <a:xfrm>
            <a:off x="914400" y="1895475"/>
            <a:ext cx="10363200" cy="3362325"/>
          </a:xfrm>
        </p:spPr>
        <p:txBody>
          <a:bodyPr/>
          <a:lstStyle/>
          <a:p>
            <a:pPr>
              <a:defRPr/>
            </a:pPr>
            <a:r>
              <a:rPr lang="en-US" altLang="x-none"/>
              <a:t>Suffer the Children</a:t>
            </a:r>
            <a:endParaRPr lang="en-US" altLang="x-none" dirty="0"/>
          </a:p>
        </p:txBody>
      </p:sp>
      <p:sp>
        <p:nvSpPr>
          <p:cNvPr id="3" name="Text Placeholder 2">
            <a:extLst>
              <a:ext uri="{FF2B5EF4-FFF2-40B4-BE49-F238E27FC236}">
                <a16:creationId xmlns:a16="http://schemas.microsoft.com/office/drawing/2014/main" id="{770200AC-9878-49C0-B847-8A7F7F63513D}"/>
              </a:ext>
            </a:extLst>
          </p:cNvPr>
          <p:cNvSpPr>
            <a:spLocks noGrp="1"/>
          </p:cNvSpPr>
          <p:nvPr>
            <p:ph type="body" sz="quarter" idx="10"/>
          </p:nvPr>
        </p:nvSpPr>
        <p:spPr>
          <a:xfrm>
            <a:off x="914400" y="692150"/>
            <a:ext cx="10363200" cy="831850"/>
          </a:xfrm>
        </p:spPr>
        <p:txBody>
          <a:bodyPr/>
          <a:lstStyle/>
          <a:p>
            <a:pPr>
              <a:defRPr/>
            </a:pPr>
            <a:r>
              <a:rPr lang="en-US" altLang="x-none"/>
              <a:t>Hymn 153</a:t>
            </a:r>
            <a:endParaRPr lang="en-US" dirty="0"/>
          </a:p>
        </p:txBody>
      </p:sp>
      <p:sp>
        <p:nvSpPr>
          <p:cNvPr id="9" name="Text Placeholder 8">
            <a:extLst>
              <a:ext uri="{FF2B5EF4-FFF2-40B4-BE49-F238E27FC236}">
                <a16:creationId xmlns:a16="http://schemas.microsoft.com/office/drawing/2014/main" id="{A90361E7-F2C5-43BE-B908-327A2F1B42D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7858" name="Title 1">
            <a:extLst>
              <a:ext uri="{FF2B5EF4-FFF2-40B4-BE49-F238E27FC236}">
                <a16:creationId xmlns:a16="http://schemas.microsoft.com/office/drawing/2014/main" id="{C90FF916-6AFD-47A0-AEB9-1C2519DA89CD}"/>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to come unto Me. </a:t>
            </a:r>
          </a:p>
        </p:txBody>
      </p:sp>
      <p:sp>
        <p:nvSpPr>
          <p:cNvPr id="3" name="Text Placeholder 2">
            <a:extLst>
              <a:ext uri="{FF2B5EF4-FFF2-40B4-BE49-F238E27FC236}">
                <a16:creationId xmlns:a16="http://schemas.microsoft.com/office/drawing/2014/main" id="{5985A8CF-61FA-4460-8157-6E816D01A3D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8882" name="Title 1">
            <a:extLst>
              <a:ext uri="{FF2B5EF4-FFF2-40B4-BE49-F238E27FC236}">
                <a16:creationId xmlns:a16="http://schemas.microsoft.com/office/drawing/2014/main" id="{07A508E7-C07C-485B-8D14-DF54F55862C7}"/>
              </a:ext>
            </a:extLst>
          </p:cNvPr>
          <p:cNvSpPr>
            <a:spLocks noGrp="1"/>
          </p:cNvSpPr>
          <p:nvPr>
            <p:ph type="ctrTitle"/>
          </p:nvPr>
        </p:nvSpPr>
        <p:spPr>
          <a:xfrm>
            <a:off x="76200" y="1514475"/>
            <a:ext cx="12039600" cy="4352925"/>
          </a:xfrm>
        </p:spPr>
        <p:txBody>
          <a:bodyPr/>
          <a:lstStyle/>
          <a:p>
            <a:r>
              <a:rPr lang="en-US" altLang="en-US"/>
              <a:t>Don’t forbid them, of such </a:t>
            </a:r>
            <a:br>
              <a:rPr lang="en-US" altLang="en-US"/>
            </a:br>
            <a:r>
              <a:rPr lang="en-US" altLang="en-US"/>
              <a:t>is the Kingdom of God. </a:t>
            </a:r>
          </a:p>
        </p:txBody>
      </p:sp>
      <p:sp>
        <p:nvSpPr>
          <p:cNvPr id="6" name="Text Placeholder 5">
            <a:extLst>
              <a:ext uri="{FF2B5EF4-FFF2-40B4-BE49-F238E27FC236}">
                <a16:creationId xmlns:a16="http://schemas.microsoft.com/office/drawing/2014/main" id="{32EBF900-006B-4F6E-B13A-6205AF9421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9906" name="Title 1">
            <a:extLst>
              <a:ext uri="{FF2B5EF4-FFF2-40B4-BE49-F238E27FC236}">
                <a16:creationId xmlns:a16="http://schemas.microsoft.com/office/drawing/2014/main" id="{3D76E1D3-2AC2-4185-9A60-F7031AF818CC}"/>
              </a:ext>
            </a:extLst>
          </p:cNvPr>
          <p:cNvSpPr>
            <a:spLocks noGrp="1"/>
          </p:cNvSpPr>
          <p:nvPr>
            <p:ph type="ctrTitle"/>
          </p:nvPr>
        </p:nvSpPr>
        <p:spPr>
          <a:xfrm>
            <a:off x="76200" y="1514475"/>
            <a:ext cx="12039600" cy="4352925"/>
          </a:xfrm>
        </p:spPr>
        <p:txBody>
          <a:bodyPr/>
          <a:lstStyle/>
          <a:p>
            <a:r>
              <a:rPr lang="en-US" altLang="en-US"/>
              <a:t>These are the words of </a:t>
            </a:r>
            <a:br>
              <a:rPr lang="en-US" altLang="en-US"/>
            </a:br>
            <a:r>
              <a:rPr lang="en-US" altLang="en-US"/>
              <a:t>our Savior and King </a:t>
            </a:r>
          </a:p>
        </p:txBody>
      </p:sp>
      <p:sp>
        <p:nvSpPr>
          <p:cNvPr id="6" name="Text Placeholder 5">
            <a:extLst>
              <a:ext uri="{FF2B5EF4-FFF2-40B4-BE49-F238E27FC236}">
                <a16:creationId xmlns:a16="http://schemas.microsoft.com/office/drawing/2014/main" id="{A985EF92-4174-40F1-84BF-A529084AFD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0930" name="Title 1">
            <a:extLst>
              <a:ext uri="{FF2B5EF4-FFF2-40B4-BE49-F238E27FC236}">
                <a16:creationId xmlns:a16="http://schemas.microsoft.com/office/drawing/2014/main" id="{42CF9BF3-9AB8-4319-B984-5916A762EB8D}"/>
              </a:ext>
            </a:extLst>
          </p:cNvPr>
          <p:cNvSpPr>
            <a:spLocks noGrp="1"/>
          </p:cNvSpPr>
          <p:nvPr>
            <p:ph type="ctrTitle"/>
          </p:nvPr>
        </p:nvSpPr>
        <p:spPr>
          <a:xfrm>
            <a:off x="76200" y="1514475"/>
            <a:ext cx="12039600" cy="4352925"/>
          </a:xfrm>
        </p:spPr>
        <p:txBody>
          <a:bodyPr/>
          <a:lstStyle/>
          <a:p>
            <a:r>
              <a:rPr lang="en-US" altLang="en-US"/>
              <a:t>As He lifted them up </a:t>
            </a:r>
            <a:br>
              <a:rPr lang="en-US" altLang="en-US"/>
            </a:br>
            <a:r>
              <a:rPr lang="en-US" altLang="en-US"/>
              <a:t>in His arms, blessing them.</a:t>
            </a:r>
          </a:p>
        </p:txBody>
      </p:sp>
      <p:sp>
        <p:nvSpPr>
          <p:cNvPr id="6" name="Text Placeholder 5">
            <a:extLst>
              <a:ext uri="{FF2B5EF4-FFF2-40B4-BE49-F238E27FC236}">
                <a16:creationId xmlns:a16="http://schemas.microsoft.com/office/drawing/2014/main" id="{063E1981-0208-4BB6-8146-42E5872E1F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1954" name="Title 1">
            <a:extLst>
              <a:ext uri="{FF2B5EF4-FFF2-40B4-BE49-F238E27FC236}">
                <a16:creationId xmlns:a16="http://schemas.microsoft.com/office/drawing/2014/main" id="{0290786F-4DD8-4CDE-BD3E-969AE4BEE0A6}"/>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permit them to come; </a:t>
            </a:r>
          </a:p>
        </p:txBody>
      </p:sp>
      <p:sp>
        <p:nvSpPr>
          <p:cNvPr id="3" name="Text Placeholder 2">
            <a:extLst>
              <a:ext uri="{FF2B5EF4-FFF2-40B4-BE49-F238E27FC236}">
                <a16:creationId xmlns:a16="http://schemas.microsoft.com/office/drawing/2014/main" id="{6F1AFBE6-51BF-4C15-91C3-7952D81146B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2978" name="Title 1">
            <a:extLst>
              <a:ext uri="{FF2B5EF4-FFF2-40B4-BE49-F238E27FC236}">
                <a16:creationId xmlns:a16="http://schemas.microsoft.com/office/drawing/2014/main" id="{FCE0B7D9-F9D4-45A5-850D-5898B6114F6F}"/>
              </a:ext>
            </a:extLst>
          </p:cNvPr>
          <p:cNvSpPr>
            <a:spLocks noGrp="1"/>
          </p:cNvSpPr>
          <p:nvPr>
            <p:ph type="ctrTitle"/>
          </p:nvPr>
        </p:nvSpPr>
        <p:spPr>
          <a:xfrm>
            <a:off x="76200" y="1514475"/>
            <a:ext cx="12039600" cy="4352925"/>
          </a:xfrm>
        </p:spPr>
        <p:txBody>
          <a:bodyPr/>
          <a:lstStyle/>
          <a:p>
            <a:r>
              <a:rPr lang="en-US" altLang="en-US"/>
              <a:t>Open your arms </a:t>
            </a:r>
            <a:br>
              <a:rPr lang="en-US" altLang="en-US"/>
            </a:br>
            <a:r>
              <a:rPr lang="en-US" altLang="en-US"/>
              <a:t>to your own little ones. </a:t>
            </a:r>
          </a:p>
        </p:txBody>
      </p:sp>
      <p:sp>
        <p:nvSpPr>
          <p:cNvPr id="6" name="Text Placeholder 5">
            <a:extLst>
              <a:ext uri="{FF2B5EF4-FFF2-40B4-BE49-F238E27FC236}">
                <a16:creationId xmlns:a16="http://schemas.microsoft.com/office/drawing/2014/main" id="{7300FC7F-8361-428E-93FB-3BE970EEB4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02" name="Title 1">
            <a:extLst>
              <a:ext uri="{FF2B5EF4-FFF2-40B4-BE49-F238E27FC236}">
                <a16:creationId xmlns:a16="http://schemas.microsoft.com/office/drawing/2014/main" id="{7C0EB3CA-9233-43D8-B813-DD5CE544A323}"/>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they’re blest from above; </a:t>
            </a:r>
          </a:p>
        </p:txBody>
      </p:sp>
      <p:sp>
        <p:nvSpPr>
          <p:cNvPr id="6" name="Text Placeholder 5">
            <a:extLst>
              <a:ext uri="{FF2B5EF4-FFF2-40B4-BE49-F238E27FC236}">
                <a16:creationId xmlns:a16="http://schemas.microsoft.com/office/drawing/2014/main" id="{4BE56987-AA78-462E-9383-C54213903C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5026" name="Title 1">
            <a:extLst>
              <a:ext uri="{FF2B5EF4-FFF2-40B4-BE49-F238E27FC236}">
                <a16:creationId xmlns:a16="http://schemas.microsoft.com/office/drawing/2014/main" id="{D29E8C45-2A8C-41B1-BAFE-3A02FB080F2B}"/>
              </a:ext>
            </a:extLst>
          </p:cNvPr>
          <p:cNvSpPr>
            <a:spLocks noGrp="1"/>
          </p:cNvSpPr>
          <p:nvPr>
            <p:ph type="ctrTitle"/>
          </p:nvPr>
        </p:nvSpPr>
        <p:spPr>
          <a:xfrm>
            <a:off x="76200" y="1514475"/>
            <a:ext cx="12039600" cy="4352925"/>
          </a:xfrm>
        </p:spPr>
        <p:txBody>
          <a:bodyPr/>
          <a:lstStyle/>
          <a:p>
            <a:r>
              <a:rPr lang="en-US" altLang="en-US"/>
              <a:t>Let not one day pass by </a:t>
            </a:r>
            <a:br>
              <a:rPr lang="en-US" altLang="en-US"/>
            </a:br>
            <a:r>
              <a:rPr lang="en-US" altLang="en-US"/>
              <a:t>without showing your love.</a:t>
            </a:r>
          </a:p>
        </p:txBody>
      </p:sp>
      <p:sp>
        <p:nvSpPr>
          <p:cNvPr id="6" name="Text Placeholder 5">
            <a:extLst>
              <a:ext uri="{FF2B5EF4-FFF2-40B4-BE49-F238E27FC236}">
                <a16:creationId xmlns:a16="http://schemas.microsoft.com/office/drawing/2014/main" id="{19044F4C-0BE7-4541-B5D7-4CB9531A7E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4" name="Title 1">
            <a:extLst>
              <a:ext uri="{FF2B5EF4-FFF2-40B4-BE49-F238E27FC236}">
                <a16:creationId xmlns:a16="http://schemas.microsoft.com/office/drawing/2014/main" id="{F6EF8B48-8ED4-48B8-A2AB-4B067EBE9545}"/>
              </a:ext>
            </a:extLst>
          </p:cNvPr>
          <p:cNvSpPr>
            <a:spLocks noGrp="1"/>
          </p:cNvSpPr>
          <p:nvPr>
            <p:ph type="ctrTitle"/>
          </p:nvPr>
        </p:nvSpPr>
        <p:spPr>
          <a:xfrm>
            <a:off x="76200" y="1514475"/>
            <a:ext cx="12039600" cy="4352925"/>
          </a:xfrm>
        </p:spPr>
        <p:txBody>
          <a:bodyPr/>
          <a:lstStyle/>
          <a:p>
            <a:r>
              <a:rPr lang="en-US" altLang="en-US"/>
              <a:t>To Thee I lift my soul; </a:t>
            </a:r>
            <a:br>
              <a:rPr lang="en-US" altLang="en-US"/>
            </a:br>
            <a:r>
              <a:rPr lang="en-US" altLang="en-US"/>
              <a:t>I trust Thee, O my God; </a:t>
            </a:r>
          </a:p>
        </p:txBody>
      </p:sp>
      <p:sp>
        <p:nvSpPr>
          <p:cNvPr id="3" name="Text Placeholder 2">
            <a:extLst>
              <a:ext uri="{FF2B5EF4-FFF2-40B4-BE49-F238E27FC236}">
                <a16:creationId xmlns:a16="http://schemas.microsoft.com/office/drawing/2014/main" id="{1DFF0B22-DBEF-4675-89B0-BC7216C12AB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6050" name="Title 1">
            <a:extLst>
              <a:ext uri="{FF2B5EF4-FFF2-40B4-BE49-F238E27FC236}">
                <a16:creationId xmlns:a16="http://schemas.microsoft.com/office/drawing/2014/main" id="{9FFC172A-284A-484A-AEF0-DDAB033CE6F7}"/>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and teach them of God, </a:t>
            </a:r>
          </a:p>
        </p:txBody>
      </p:sp>
      <p:sp>
        <p:nvSpPr>
          <p:cNvPr id="3" name="Text Placeholder 2">
            <a:extLst>
              <a:ext uri="{FF2B5EF4-FFF2-40B4-BE49-F238E27FC236}">
                <a16:creationId xmlns:a16="http://schemas.microsoft.com/office/drawing/2014/main" id="{2354D07D-5D94-48EE-AB97-94EA8356095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7074" name="Title 1">
            <a:extLst>
              <a:ext uri="{FF2B5EF4-FFF2-40B4-BE49-F238E27FC236}">
                <a16:creationId xmlns:a16="http://schemas.microsoft.com/office/drawing/2014/main" id="{D0C10474-6DE6-49E0-AA5F-00638094C1EA}"/>
              </a:ext>
            </a:extLst>
          </p:cNvPr>
          <p:cNvSpPr>
            <a:spLocks noGrp="1"/>
          </p:cNvSpPr>
          <p:nvPr>
            <p:ph type="ctrTitle"/>
          </p:nvPr>
        </p:nvSpPr>
        <p:spPr>
          <a:xfrm>
            <a:off x="76200" y="1514475"/>
            <a:ext cx="12039600" cy="4352925"/>
          </a:xfrm>
        </p:spPr>
        <p:txBody>
          <a:bodyPr/>
          <a:lstStyle/>
          <a:p>
            <a:r>
              <a:rPr lang="en-US" altLang="en-US"/>
              <a:t>When you sit in your home, </a:t>
            </a:r>
            <a:br>
              <a:rPr lang="en-US" altLang="en-US"/>
            </a:br>
            <a:r>
              <a:rPr lang="en-US" altLang="en-US"/>
              <a:t>when you walk by the way. </a:t>
            </a:r>
          </a:p>
        </p:txBody>
      </p:sp>
      <p:sp>
        <p:nvSpPr>
          <p:cNvPr id="6" name="Text Placeholder 5">
            <a:extLst>
              <a:ext uri="{FF2B5EF4-FFF2-40B4-BE49-F238E27FC236}">
                <a16:creationId xmlns:a16="http://schemas.microsoft.com/office/drawing/2014/main" id="{B92E1623-076A-489F-B6AF-40BE4C02EB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8098" name="Title 1">
            <a:extLst>
              <a:ext uri="{FF2B5EF4-FFF2-40B4-BE49-F238E27FC236}">
                <a16:creationId xmlns:a16="http://schemas.microsoft.com/office/drawing/2014/main" id="{35F0F910-6FD4-4C1D-86B7-1A99A119D02C}"/>
              </a:ext>
            </a:extLst>
          </p:cNvPr>
          <p:cNvSpPr>
            <a:spLocks noGrp="1"/>
          </p:cNvSpPr>
          <p:nvPr>
            <p:ph type="ctrTitle"/>
          </p:nvPr>
        </p:nvSpPr>
        <p:spPr>
          <a:xfrm>
            <a:off x="76200" y="1514475"/>
            <a:ext cx="12039600" cy="4352925"/>
          </a:xfrm>
        </p:spPr>
        <p:txBody>
          <a:bodyPr/>
          <a:lstStyle/>
          <a:p>
            <a:r>
              <a:rPr lang="en-US" altLang="en-US"/>
              <a:t>Teach them of judgment, </a:t>
            </a:r>
            <a:br>
              <a:rPr lang="en-US" altLang="en-US"/>
            </a:br>
            <a:r>
              <a:rPr lang="en-US" altLang="en-US"/>
              <a:t>of mercy and faith, </a:t>
            </a:r>
          </a:p>
        </p:txBody>
      </p:sp>
      <p:sp>
        <p:nvSpPr>
          <p:cNvPr id="6" name="Text Placeholder 5">
            <a:extLst>
              <a:ext uri="{FF2B5EF4-FFF2-40B4-BE49-F238E27FC236}">
                <a16:creationId xmlns:a16="http://schemas.microsoft.com/office/drawing/2014/main" id="{A61FC676-F61C-474A-9125-5A74177AD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9122" name="Title 1">
            <a:extLst>
              <a:ext uri="{FF2B5EF4-FFF2-40B4-BE49-F238E27FC236}">
                <a16:creationId xmlns:a16="http://schemas.microsoft.com/office/drawing/2014/main" id="{15A6CE7F-63B7-4AFC-9F57-BF6B54B85780}"/>
              </a:ext>
            </a:extLst>
          </p:cNvPr>
          <p:cNvSpPr>
            <a:spLocks noGrp="1"/>
          </p:cNvSpPr>
          <p:nvPr>
            <p:ph type="ctrTitle"/>
          </p:nvPr>
        </p:nvSpPr>
        <p:spPr>
          <a:xfrm>
            <a:off x="76200" y="1514475"/>
            <a:ext cx="12039600" cy="4352925"/>
          </a:xfrm>
        </p:spPr>
        <p:txBody>
          <a:bodyPr/>
          <a:lstStyle/>
          <a:p>
            <a:r>
              <a:rPr lang="en-US" altLang="en-US"/>
              <a:t>When they lie down to sleep, </a:t>
            </a:r>
            <a:br>
              <a:rPr lang="en-US" altLang="en-US"/>
            </a:br>
            <a:r>
              <a:rPr lang="en-US" altLang="en-US"/>
              <a:t>when they rise up each day.</a:t>
            </a:r>
          </a:p>
        </p:txBody>
      </p:sp>
      <p:sp>
        <p:nvSpPr>
          <p:cNvPr id="6" name="Text Placeholder 5">
            <a:extLst>
              <a:ext uri="{FF2B5EF4-FFF2-40B4-BE49-F238E27FC236}">
                <a16:creationId xmlns:a16="http://schemas.microsoft.com/office/drawing/2014/main" id="{6A131443-74B4-47A1-955B-B93B2D3E74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0146" name="Title 1">
            <a:extLst>
              <a:ext uri="{FF2B5EF4-FFF2-40B4-BE49-F238E27FC236}">
                <a16:creationId xmlns:a16="http://schemas.microsoft.com/office/drawing/2014/main" id="{7C8C20C1-FADB-4358-9EF0-7FE0DA0F51FA}"/>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permit them to come; </a:t>
            </a:r>
          </a:p>
        </p:txBody>
      </p:sp>
      <p:sp>
        <p:nvSpPr>
          <p:cNvPr id="3" name="Text Placeholder 2">
            <a:extLst>
              <a:ext uri="{FF2B5EF4-FFF2-40B4-BE49-F238E27FC236}">
                <a16:creationId xmlns:a16="http://schemas.microsoft.com/office/drawing/2014/main" id="{F1A38E88-A294-44A0-A2E5-1E1B4FEEF49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1170" name="Title 1">
            <a:extLst>
              <a:ext uri="{FF2B5EF4-FFF2-40B4-BE49-F238E27FC236}">
                <a16:creationId xmlns:a16="http://schemas.microsoft.com/office/drawing/2014/main" id="{61FA3512-74AF-4F62-AA6C-DF05DD9A2509}"/>
              </a:ext>
            </a:extLst>
          </p:cNvPr>
          <p:cNvSpPr>
            <a:spLocks noGrp="1"/>
          </p:cNvSpPr>
          <p:nvPr>
            <p:ph type="ctrTitle"/>
          </p:nvPr>
        </p:nvSpPr>
        <p:spPr>
          <a:xfrm>
            <a:off x="76200" y="1514475"/>
            <a:ext cx="12039600" cy="4352925"/>
          </a:xfrm>
        </p:spPr>
        <p:txBody>
          <a:bodyPr/>
          <a:lstStyle/>
          <a:p>
            <a:r>
              <a:rPr lang="en-US" altLang="en-US"/>
              <a:t>Open your arms </a:t>
            </a:r>
            <a:br>
              <a:rPr lang="en-US" altLang="en-US"/>
            </a:br>
            <a:r>
              <a:rPr lang="en-US" altLang="en-US"/>
              <a:t>to your own little ones. </a:t>
            </a:r>
          </a:p>
        </p:txBody>
      </p:sp>
      <p:sp>
        <p:nvSpPr>
          <p:cNvPr id="6" name="Text Placeholder 5">
            <a:extLst>
              <a:ext uri="{FF2B5EF4-FFF2-40B4-BE49-F238E27FC236}">
                <a16:creationId xmlns:a16="http://schemas.microsoft.com/office/drawing/2014/main" id="{C69BD5C6-CF3B-4BA8-9070-6DB0946B89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2194" name="Title 1">
            <a:extLst>
              <a:ext uri="{FF2B5EF4-FFF2-40B4-BE49-F238E27FC236}">
                <a16:creationId xmlns:a16="http://schemas.microsoft.com/office/drawing/2014/main" id="{D46D3A2B-FBB4-4D22-A7D8-BDA87105066A}"/>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they’re blest from above; </a:t>
            </a:r>
          </a:p>
        </p:txBody>
      </p:sp>
      <p:sp>
        <p:nvSpPr>
          <p:cNvPr id="6" name="Text Placeholder 5">
            <a:extLst>
              <a:ext uri="{FF2B5EF4-FFF2-40B4-BE49-F238E27FC236}">
                <a16:creationId xmlns:a16="http://schemas.microsoft.com/office/drawing/2014/main" id="{5CF4FE3D-4737-4E64-AB8F-26DC78F619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3218" name="Title 1">
            <a:extLst>
              <a:ext uri="{FF2B5EF4-FFF2-40B4-BE49-F238E27FC236}">
                <a16:creationId xmlns:a16="http://schemas.microsoft.com/office/drawing/2014/main" id="{82927AB2-9E3C-4986-B50F-46950475CD71}"/>
              </a:ext>
            </a:extLst>
          </p:cNvPr>
          <p:cNvSpPr>
            <a:spLocks noGrp="1"/>
          </p:cNvSpPr>
          <p:nvPr>
            <p:ph type="ctrTitle"/>
          </p:nvPr>
        </p:nvSpPr>
        <p:spPr>
          <a:xfrm>
            <a:off x="76200" y="1514475"/>
            <a:ext cx="12039600" cy="4352925"/>
          </a:xfrm>
        </p:spPr>
        <p:txBody>
          <a:bodyPr/>
          <a:lstStyle/>
          <a:p>
            <a:r>
              <a:rPr lang="en-US" altLang="en-US"/>
              <a:t>Let not one day pass by </a:t>
            </a:r>
            <a:br>
              <a:rPr lang="en-US" altLang="en-US"/>
            </a:br>
            <a:r>
              <a:rPr lang="en-US" altLang="en-US"/>
              <a:t>without showing your love.</a:t>
            </a:r>
          </a:p>
        </p:txBody>
      </p:sp>
      <p:sp>
        <p:nvSpPr>
          <p:cNvPr id="6" name="Text Placeholder 5">
            <a:extLst>
              <a:ext uri="{FF2B5EF4-FFF2-40B4-BE49-F238E27FC236}">
                <a16:creationId xmlns:a16="http://schemas.microsoft.com/office/drawing/2014/main" id="{A11942FF-ADAA-4281-976E-BE0326E182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42" name="Title 1">
            <a:extLst>
              <a:ext uri="{FF2B5EF4-FFF2-40B4-BE49-F238E27FC236}">
                <a16:creationId xmlns:a16="http://schemas.microsoft.com/office/drawing/2014/main" id="{1D86A56D-EAF1-4633-9179-0D0C07F4BF07}"/>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become childlike too. </a:t>
            </a:r>
          </a:p>
        </p:txBody>
      </p:sp>
      <p:sp>
        <p:nvSpPr>
          <p:cNvPr id="3" name="Text Placeholder 2">
            <a:extLst>
              <a:ext uri="{FF2B5EF4-FFF2-40B4-BE49-F238E27FC236}">
                <a16:creationId xmlns:a16="http://schemas.microsoft.com/office/drawing/2014/main" id="{F9C49F36-89BA-4270-A395-A5D8D876ACA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5266" name="Title 1">
            <a:extLst>
              <a:ext uri="{FF2B5EF4-FFF2-40B4-BE49-F238E27FC236}">
                <a16:creationId xmlns:a16="http://schemas.microsoft.com/office/drawing/2014/main" id="{11605BF7-1633-4B21-84E5-75E292FD7D7A}"/>
              </a:ext>
            </a:extLst>
          </p:cNvPr>
          <p:cNvSpPr>
            <a:spLocks noGrp="1"/>
          </p:cNvSpPr>
          <p:nvPr>
            <p:ph type="ctrTitle"/>
          </p:nvPr>
        </p:nvSpPr>
        <p:spPr>
          <a:xfrm>
            <a:off x="76200" y="1514475"/>
            <a:ext cx="12039600" cy="4352925"/>
          </a:xfrm>
        </p:spPr>
        <p:txBody>
          <a:bodyPr/>
          <a:lstStyle/>
          <a:p>
            <a:r>
              <a:rPr lang="en-US" altLang="en-US"/>
              <a:t>Be converted, love God </a:t>
            </a:r>
            <a:br>
              <a:rPr lang="en-US" altLang="en-US"/>
            </a:br>
            <a:r>
              <a:rPr lang="en-US" altLang="en-US"/>
              <a:t>as the little ones do. </a:t>
            </a:r>
          </a:p>
        </p:txBody>
      </p:sp>
      <p:sp>
        <p:nvSpPr>
          <p:cNvPr id="6" name="Text Placeholder 5">
            <a:extLst>
              <a:ext uri="{FF2B5EF4-FFF2-40B4-BE49-F238E27FC236}">
                <a16:creationId xmlns:a16="http://schemas.microsoft.com/office/drawing/2014/main" id="{0D4FFD43-AA9D-4397-AEC1-C5DD33749B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Title 1">
            <a:extLst>
              <a:ext uri="{FF2B5EF4-FFF2-40B4-BE49-F238E27FC236}">
                <a16:creationId xmlns:a16="http://schemas.microsoft.com/office/drawing/2014/main" id="{4222A814-8630-442E-BE86-6E084B38D9FE}"/>
              </a:ext>
            </a:extLst>
          </p:cNvPr>
          <p:cNvSpPr>
            <a:spLocks noGrp="1"/>
          </p:cNvSpPr>
          <p:nvPr>
            <p:ph type="ctrTitle"/>
          </p:nvPr>
        </p:nvSpPr>
        <p:spPr>
          <a:xfrm>
            <a:off x="76200" y="1514475"/>
            <a:ext cx="12039600" cy="4352925"/>
          </a:xfrm>
        </p:spPr>
        <p:txBody>
          <a:bodyPr/>
          <a:lstStyle/>
          <a:p>
            <a:r>
              <a:rPr lang="en-US" altLang="en-US"/>
              <a:t>Let me not be ashamed, </a:t>
            </a:r>
            <a:br>
              <a:rPr lang="en-US" altLang="en-US"/>
            </a:br>
            <a:r>
              <a:rPr lang="en-US" altLang="en-US"/>
              <a:t>nor let my foes triumph o’er me. </a:t>
            </a:r>
          </a:p>
        </p:txBody>
      </p:sp>
      <p:sp>
        <p:nvSpPr>
          <p:cNvPr id="6" name="Text Placeholder 5">
            <a:extLst>
              <a:ext uri="{FF2B5EF4-FFF2-40B4-BE49-F238E27FC236}">
                <a16:creationId xmlns:a16="http://schemas.microsoft.com/office/drawing/2014/main" id="{BB2AA5D2-C10C-4834-B409-9B851C259E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6290" name="Title 1">
            <a:extLst>
              <a:ext uri="{FF2B5EF4-FFF2-40B4-BE49-F238E27FC236}">
                <a16:creationId xmlns:a16="http://schemas.microsoft.com/office/drawing/2014/main" id="{17B9FF88-BCB7-4113-9197-39BC00CCA9F2}"/>
              </a:ext>
            </a:extLst>
          </p:cNvPr>
          <p:cNvSpPr>
            <a:spLocks noGrp="1"/>
          </p:cNvSpPr>
          <p:nvPr>
            <p:ph type="ctrTitle"/>
          </p:nvPr>
        </p:nvSpPr>
        <p:spPr>
          <a:xfrm>
            <a:off x="76200" y="1514475"/>
            <a:ext cx="12039600" cy="4352925"/>
          </a:xfrm>
        </p:spPr>
        <p:txBody>
          <a:bodyPr/>
          <a:lstStyle/>
          <a:p>
            <a:r>
              <a:rPr lang="en-US" altLang="en-US"/>
              <a:t>Humble and trusting, </a:t>
            </a:r>
            <a:br>
              <a:rPr lang="en-US" altLang="en-US"/>
            </a:br>
            <a:r>
              <a:rPr lang="en-US" altLang="en-US"/>
              <a:t>believing are they; </a:t>
            </a:r>
          </a:p>
        </p:txBody>
      </p:sp>
      <p:sp>
        <p:nvSpPr>
          <p:cNvPr id="6" name="Text Placeholder 5">
            <a:extLst>
              <a:ext uri="{FF2B5EF4-FFF2-40B4-BE49-F238E27FC236}">
                <a16:creationId xmlns:a16="http://schemas.microsoft.com/office/drawing/2014/main" id="{06C8CCBD-FBEF-4C77-ABA4-B0B48089FC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7314" name="Title 1">
            <a:extLst>
              <a:ext uri="{FF2B5EF4-FFF2-40B4-BE49-F238E27FC236}">
                <a16:creationId xmlns:a16="http://schemas.microsoft.com/office/drawing/2014/main" id="{6CA2BA58-2DB9-4266-9294-FF6987B5EE2B}"/>
              </a:ext>
            </a:extLst>
          </p:cNvPr>
          <p:cNvSpPr>
            <a:spLocks noGrp="1"/>
          </p:cNvSpPr>
          <p:nvPr>
            <p:ph type="ctrTitle"/>
          </p:nvPr>
        </p:nvSpPr>
        <p:spPr>
          <a:xfrm>
            <a:off x="76200" y="1514475"/>
            <a:ext cx="12039600" cy="4352925"/>
          </a:xfrm>
        </p:spPr>
        <p:txBody>
          <a:bodyPr/>
          <a:lstStyle/>
          <a:p>
            <a:r>
              <a:rPr lang="en-US" altLang="en-US"/>
              <a:t>Be God’s children and heirs </a:t>
            </a:r>
            <a:br>
              <a:rPr lang="en-US" altLang="en-US"/>
            </a:br>
            <a:r>
              <a:rPr lang="en-US" altLang="en-US"/>
              <a:t>to His Kingdom that day. </a:t>
            </a:r>
          </a:p>
        </p:txBody>
      </p:sp>
      <p:sp>
        <p:nvSpPr>
          <p:cNvPr id="6" name="Text Placeholder 5">
            <a:extLst>
              <a:ext uri="{FF2B5EF4-FFF2-40B4-BE49-F238E27FC236}">
                <a16:creationId xmlns:a16="http://schemas.microsoft.com/office/drawing/2014/main" id="{BC30708E-9140-407E-8B49-4FDF8FE4ED4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8338" name="Title 1">
            <a:extLst>
              <a:ext uri="{FF2B5EF4-FFF2-40B4-BE49-F238E27FC236}">
                <a16:creationId xmlns:a16="http://schemas.microsoft.com/office/drawing/2014/main" id="{9EE36866-A671-4E94-AA26-1AA915D3F124}"/>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permit them to come; </a:t>
            </a:r>
          </a:p>
        </p:txBody>
      </p:sp>
      <p:sp>
        <p:nvSpPr>
          <p:cNvPr id="3" name="Text Placeholder 2">
            <a:extLst>
              <a:ext uri="{FF2B5EF4-FFF2-40B4-BE49-F238E27FC236}">
                <a16:creationId xmlns:a16="http://schemas.microsoft.com/office/drawing/2014/main" id="{C78BCC73-E299-46E0-911F-01DFE386915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9362" name="Title 1">
            <a:extLst>
              <a:ext uri="{FF2B5EF4-FFF2-40B4-BE49-F238E27FC236}">
                <a16:creationId xmlns:a16="http://schemas.microsoft.com/office/drawing/2014/main" id="{3FEDB491-EAC2-45B6-B834-CF111E39D798}"/>
              </a:ext>
            </a:extLst>
          </p:cNvPr>
          <p:cNvSpPr>
            <a:spLocks noGrp="1"/>
          </p:cNvSpPr>
          <p:nvPr>
            <p:ph type="ctrTitle"/>
          </p:nvPr>
        </p:nvSpPr>
        <p:spPr>
          <a:xfrm>
            <a:off x="76200" y="1514475"/>
            <a:ext cx="12039600" cy="4352925"/>
          </a:xfrm>
        </p:spPr>
        <p:txBody>
          <a:bodyPr/>
          <a:lstStyle/>
          <a:p>
            <a:r>
              <a:rPr lang="en-US" altLang="en-US"/>
              <a:t>Open your arms </a:t>
            </a:r>
            <a:br>
              <a:rPr lang="en-US" altLang="en-US"/>
            </a:br>
            <a:r>
              <a:rPr lang="en-US" altLang="en-US"/>
              <a:t>to your own little ones. </a:t>
            </a:r>
          </a:p>
        </p:txBody>
      </p:sp>
      <p:sp>
        <p:nvSpPr>
          <p:cNvPr id="6" name="Text Placeholder 5">
            <a:extLst>
              <a:ext uri="{FF2B5EF4-FFF2-40B4-BE49-F238E27FC236}">
                <a16:creationId xmlns:a16="http://schemas.microsoft.com/office/drawing/2014/main" id="{83ECDF66-C6C7-4BEF-A624-9C23D4AD14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0386" name="Title 1">
            <a:extLst>
              <a:ext uri="{FF2B5EF4-FFF2-40B4-BE49-F238E27FC236}">
                <a16:creationId xmlns:a16="http://schemas.microsoft.com/office/drawing/2014/main" id="{55330A0A-8401-41AD-960D-E04D60E0E31A}"/>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they’re blest from above; </a:t>
            </a:r>
          </a:p>
        </p:txBody>
      </p:sp>
      <p:sp>
        <p:nvSpPr>
          <p:cNvPr id="6" name="Text Placeholder 5">
            <a:extLst>
              <a:ext uri="{FF2B5EF4-FFF2-40B4-BE49-F238E27FC236}">
                <a16:creationId xmlns:a16="http://schemas.microsoft.com/office/drawing/2014/main" id="{44CB7113-BD21-4387-B3A2-8265166256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1410" name="Title 1">
            <a:extLst>
              <a:ext uri="{FF2B5EF4-FFF2-40B4-BE49-F238E27FC236}">
                <a16:creationId xmlns:a16="http://schemas.microsoft.com/office/drawing/2014/main" id="{2032800A-922B-4437-A86D-A0AB86516912}"/>
              </a:ext>
            </a:extLst>
          </p:cNvPr>
          <p:cNvSpPr>
            <a:spLocks noGrp="1"/>
          </p:cNvSpPr>
          <p:nvPr>
            <p:ph type="ctrTitle"/>
          </p:nvPr>
        </p:nvSpPr>
        <p:spPr>
          <a:xfrm>
            <a:off x="76200" y="1514475"/>
            <a:ext cx="12039600" cy="4352925"/>
          </a:xfrm>
        </p:spPr>
        <p:txBody>
          <a:bodyPr/>
          <a:lstStyle/>
          <a:p>
            <a:r>
              <a:rPr lang="en-US" altLang="en-US"/>
              <a:t>Let not one day pass by </a:t>
            </a:r>
            <a:br>
              <a:rPr lang="en-US" altLang="en-US"/>
            </a:br>
            <a:r>
              <a:rPr lang="en-US" altLang="en-US"/>
              <a:t>without showing your love.</a:t>
            </a:r>
          </a:p>
        </p:txBody>
      </p:sp>
      <p:sp>
        <p:nvSpPr>
          <p:cNvPr id="6" name="Text Placeholder 5">
            <a:extLst>
              <a:ext uri="{FF2B5EF4-FFF2-40B4-BE49-F238E27FC236}">
                <a16:creationId xmlns:a16="http://schemas.microsoft.com/office/drawing/2014/main" id="{A3461D9C-1B5D-4F61-8FB4-F012ED93C3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2194" name="Title 1">
            <a:extLst>
              <a:ext uri="{FF2B5EF4-FFF2-40B4-BE49-F238E27FC236}">
                <a16:creationId xmlns:a16="http://schemas.microsoft.com/office/drawing/2014/main" id="{B80A678F-9DD6-4851-A5F9-2AC02F6C6927}"/>
              </a:ext>
            </a:extLst>
          </p:cNvPr>
          <p:cNvSpPr>
            <a:spLocks noGrp="1"/>
          </p:cNvSpPr>
          <p:nvPr>
            <p:ph type="ctrTitle"/>
          </p:nvPr>
        </p:nvSpPr>
        <p:spPr>
          <a:xfrm>
            <a:off x="914400" y="1895475"/>
            <a:ext cx="10363200" cy="3362325"/>
          </a:xfrm>
        </p:spPr>
        <p:txBody>
          <a:bodyPr/>
          <a:lstStyle/>
          <a:p>
            <a:pPr>
              <a:defRPr/>
            </a:pPr>
            <a:r>
              <a:rPr lang="en-US" altLang="x-none"/>
              <a:t>Creator God, </a:t>
            </a:r>
            <a:br>
              <a:rPr lang="en-US" altLang="x-none"/>
            </a:br>
            <a:r>
              <a:rPr lang="en-US" altLang="x-none"/>
              <a:t>the Mighty One</a:t>
            </a:r>
            <a:endParaRPr lang="en-US" altLang="x-none" dirty="0"/>
          </a:p>
        </p:txBody>
      </p:sp>
      <p:sp>
        <p:nvSpPr>
          <p:cNvPr id="3" name="Text Placeholder 2">
            <a:extLst>
              <a:ext uri="{FF2B5EF4-FFF2-40B4-BE49-F238E27FC236}">
                <a16:creationId xmlns:a16="http://schemas.microsoft.com/office/drawing/2014/main" id="{A86B1A88-50DC-414A-AC16-290739DF2D4F}"/>
              </a:ext>
            </a:extLst>
          </p:cNvPr>
          <p:cNvSpPr>
            <a:spLocks noGrp="1"/>
          </p:cNvSpPr>
          <p:nvPr>
            <p:ph type="body" sz="quarter" idx="10"/>
          </p:nvPr>
        </p:nvSpPr>
        <p:spPr>
          <a:xfrm>
            <a:off x="914400" y="692150"/>
            <a:ext cx="10363200" cy="831850"/>
          </a:xfrm>
        </p:spPr>
        <p:txBody>
          <a:bodyPr/>
          <a:lstStyle/>
          <a:p>
            <a:pPr>
              <a:defRPr/>
            </a:pPr>
            <a:r>
              <a:rPr lang="en-US" altLang="x-none"/>
              <a:t>Hymn 154</a:t>
            </a:r>
            <a:endParaRPr lang="en-US" dirty="0"/>
          </a:p>
        </p:txBody>
      </p:sp>
      <p:sp>
        <p:nvSpPr>
          <p:cNvPr id="9" name="Text Placeholder 8">
            <a:extLst>
              <a:ext uri="{FF2B5EF4-FFF2-40B4-BE49-F238E27FC236}">
                <a16:creationId xmlns:a16="http://schemas.microsoft.com/office/drawing/2014/main" id="{0915F09D-EF84-4721-A6AB-8133488EA4C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482" name="Title 1">
            <a:extLst>
              <a:ext uri="{FF2B5EF4-FFF2-40B4-BE49-F238E27FC236}">
                <a16:creationId xmlns:a16="http://schemas.microsoft.com/office/drawing/2014/main" id="{6674FB58-092A-4F41-9A18-C9904CA25DA5}"/>
              </a:ext>
            </a:extLst>
          </p:cNvPr>
          <p:cNvSpPr>
            <a:spLocks noGrp="1"/>
          </p:cNvSpPr>
          <p:nvPr>
            <p:ph type="ctrTitle"/>
          </p:nvPr>
        </p:nvSpPr>
        <p:spPr>
          <a:xfrm>
            <a:off x="76200" y="1514475"/>
            <a:ext cx="12039600" cy="4352925"/>
          </a:xfrm>
        </p:spPr>
        <p:txBody>
          <a:bodyPr/>
          <a:lstStyle/>
          <a:p>
            <a:r>
              <a:rPr lang="en-US" altLang="en-US"/>
              <a:t>Creator God, </a:t>
            </a:r>
            <a:br>
              <a:rPr lang="en-US" altLang="en-US"/>
            </a:br>
            <a:r>
              <a:rPr lang="en-US" altLang="en-US"/>
              <a:t>the Mighty One </a:t>
            </a:r>
            <a:br>
              <a:rPr lang="en-US" altLang="en-US"/>
            </a:br>
            <a:r>
              <a:rPr lang="en-US" altLang="en-US"/>
              <a:t>gave ruling power </a:t>
            </a:r>
            <a:br>
              <a:rPr lang="en-US" altLang="en-US"/>
            </a:br>
            <a:r>
              <a:rPr lang="en-US" altLang="en-US"/>
              <a:t>to Christ His Son; </a:t>
            </a:r>
          </a:p>
        </p:txBody>
      </p:sp>
      <p:sp>
        <p:nvSpPr>
          <p:cNvPr id="3" name="Text Placeholder 2">
            <a:extLst>
              <a:ext uri="{FF2B5EF4-FFF2-40B4-BE49-F238E27FC236}">
                <a16:creationId xmlns:a16="http://schemas.microsoft.com/office/drawing/2014/main" id="{A5F0682A-EEC1-4CFB-A580-68D4344E73C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5506" name="Title 1">
            <a:extLst>
              <a:ext uri="{FF2B5EF4-FFF2-40B4-BE49-F238E27FC236}">
                <a16:creationId xmlns:a16="http://schemas.microsoft.com/office/drawing/2014/main" id="{B48E706C-9798-4ED6-AE3B-D51880FF2D90}"/>
              </a:ext>
            </a:extLst>
          </p:cNvPr>
          <p:cNvSpPr>
            <a:spLocks noGrp="1"/>
          </p:cNvSpPr>
          <p:nvPr>
            <p:ph type="ctrTitle"/>
          </p:nvPr>
        </p:nvSpPr>
        <p:spPr>
          <a:xfrm>
            <a:off x="76200" y="1514475"/>
            <a:ext cx="12039600" cy="4352925"/>
          </a:xfrm>
        </p:spPr>
        <p:txBody>
          <a:bodyPr/>
          <a:lstStyle/>
          <a:p>
            <a:r>
              <a:rPr lang="en-US" altLang="en-US"/>
              <a:t>Who by His word </a:t>
            </a:r>
            <a:br>
              <a:rPr lang="en-US" altLang="en-US"/>
            </a:br>
            <a:r>
              <a:rPr lang="en-US" altLang="en-US"/>
              <a:t>the sea was stilled, </a:t>
            </a:r>
            <a:br>
              <a:rPr lang="en-US" altLang="en-US"/>
            </a:br>
            <a:r>
              <a:rPr lang="en-US" altLang="en-US"/>
              <a:t>and by His pow’r </a:t>
            </a:r>
            <a:br>
              <a:rPr lang="en-US" altLang="en-US"/>
            </a:br>
            <a:r>
              <a:rPr lang="en-US" altLang="en-US"/>
              <a:t>the sick were healed.</a:t>
            </a:r>
          </a:p>
        </p:txBody>
      </p:sp>
      <p:sp>
        <p:nvSpPr>
          <p:cNvPr id="6" name="Text Placeholder 5">
            <a:extLst>
              <a:ext uri="{FF2B5EF4-FFF2-40B4-BE49-F238E27FC236}">
                <a16:creationId xmlns:a16="http://schemas.microsoft.com/office/drawing/2014/main" id="{6C33DBBE-36FE-46A2-9283-7EAF19E383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Title 1">
            <a:extLst>
              <a:ext uri="{FF2B5EF4-FFF2-40B4-BE49-F238E27FC236}">
                <a16:creationId xmlns:a16="http://schemas.microsoft.com/office/drawing/2014/main" id="{3AB0AC83-5807-443E-A18B-27AF6B6DDD98}"/>
              </a:ext>
            </a:extLst>
          </p:cNvPr>
          <p:cNvSpPr>
            <a:spLocks noGrp="1"/>
          </p:cNvSpPr>
          <p:nvPr>
            <p:ph type="ctrTitle"/>
          </p:nvPr>
        </p:nvSpPr>
        <p:spPr>
          <a:xfrm>
            <a:off x="76200" y="1514475"/>
            <a:ext cx="12039600" cy="4352925"/>
          </a:xfrm>
        </p:spPr>
        <p:txBody>
          <a:bodyPr/>
          <a:lstStyle/>
          <a:p>
            <a:r>
              <a:rPr lang="en-US" altLang="en-US"/>
              <a:t>Let none that wait on Thee, </a:t>
            </a:r>
            <a:br>
              <a:rPr lang="en-US" altLang="en-US"/>
            </a:br>
            <a:r>
              <a:rPr lang="en-US" altLang="en-US"/>
              <a:t>be put to shame at all, </a:t>
            </a:r>
          </a:p>
        </p:txBody>
      </p:sp>
      <p:sp>
        <p:nvSpPr>
          <p:cNvPr id="6" name="Text Placeholder 5">
            <a:extLst>
              <a:ext uri="{FF2B5EF4-FFF2-40B4-BE49-F238E27FC236}">
                <a16:creationId xmlns:a16="http://schemas.microsoft.com/office/drawing/2014/main" id="{EE83D42A-A96A-4CD7-A840-CF43007CA8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6530" name="Title 1">
            <a:extLst>
              <a:ext uri="{FF2B5EF4-FFF2-40B4-BE49-F238E27FC236}">
                <a16:creationId xmlns:a16="http://schemas.microsoft.com/office/drawing/2014/main" id="{62948C54-88C6-48D5-925E-2F7E110835F1}"/>
              </a:ext>
            </a:extLst>
          </p:cNvPr>
          <p:cNvSpPr>
            <a:spLocks noGrp="1"/>
          </p:cNvSpPr>
          <p:nvPr>
            <p:ph type="ctrTitle"/>
          </p:nvPr>
        </p:nvSpPr>
        <p:spPr>
          <a:xfrm>
            <a:off x="76200" y="1514475"/>
            <a:ext cx="12039600" cy="4352925"/>
          </a:xfrm>
        </p:spPr>
        <p:txBody>
          <a:bodyPr/>
          <a:lstStyle/>
          <a:p>
            <a:r>
              <a:rPr lang="en-US" altLang="en-US"/>
              <a:t>Merciful God, </a:t>
            </a:r>
            <a:br>
              <a:rPr lang="en-US" altLang="en-US"/>
            </a:br>
            <a:r>
              <a:rPr lang="en-US" altLang="en-US"/>
              <a:t>enthroned above, </a:t>
            </a:r>
            <a:br>
              <a:rPr lang="en-US" altLang="en-US"/>
            </a:br>
            <a:r>
              <a:rPr lang="en-US" altLang="en-US"/>
              <a:t>wellspring of bountiful, </a:t>
            </a:r>
            <a:br>
              <a:rPr lang="en-US" altLang="en-US"/>
            </a:br>
            <a:r>
              <a:rPr lang="en-US" altLang="en-US"/>
              <a:t>endless love, </a:t>
            </a:r>
          </a:p>
        </p:txBody>
      </p:sp>
      <p:sp>
        <p:nvSpPr>
          <p:cNvPr id="3" name="Text Placeholder 2">
            <a:extLst>
              <a:ext uri="{FF2B5EF4-FFF2-40B4-BE49-F238E27FC236}">
                <a16:creationId xmlns:a16="http://schemas.microsoft.com/office/drawing/2014/main" id="{31E30EB0-C92E-4AB6-B83C-762A431F905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7554" name="Title 1">
            <a:extLst>
              <a:ext uri="{FF2B5EF4-FFF2-40B4-BE49-F238E27FC236}">
                <a16:creationId xmlns:a16="http://schemas.microsoft.com/office/drawing/2014/main" id="{33DD9F63-092D-4B49-8AA9-639956D2C573}"/>
              </a:ext>
            </a:extLst>
          </p:cNvPr>
          <p:cNvSpPr>
            <a:spLocks noGrp="1"/>
          </p:cNvSpPr>
          <p:nvPr>
            <p:ph type="ctrTitle"/>
          </p:nvPr>
        </p:nvSpPr>
        <p:spPr>
          <a:xfrm>
            <a:off x="76200" y="1514475"/>
            <a:ext cx="12039600" cy="4352925"/>
          </a:xfrm>
        </p:spPr>
        <p:txBody>
          <a:bodyPr/>
          <a:lstStyle/>
          <a:p>
            <a:r>
              <a:rPr lang="en-US" altLang="en-US"/>
              <a:t>Grants us His favor </a:t>
            </a:r>
            <a:br>
              <a:rPr lang="en-US" altLang="en-US"/>
            </a:br>
            <a:r>
              <a:rPr lang="en-US" altLang="en-US"/>
              <a:t>to be free </a:t>
            </a:r>
            <a:br>
              <a:rPr lang="en-US" altLang="en-US"/>
            </a:br>
            <a:r>
              <a:rPr lang="en-US" altLang="en-US"/>
              <a:t>from just rewards </a:t>
            </a:r>
            <a:br>
              <a:rPr lang="en-US" altLang="en-US"/>
            </a:br>
            <a:r>
              <a:rPr lang="en-US" altLang="en-US"/>
              <a:t>for evil deeds.</a:t>
            </a:r>
          </a:p>
        </p:txBody>
      </p:sp>
      <p:sp>
        <p:nvSpPr>
          <p:cNvPr id="6" name="Text Placeholder 5">
            <a:extLst>
              <a:ext uri="{FF2B5EF4-FFF2-40B4-BE49-F238E27FC236}">
                <a16:creationId xmlns:a16="http://schemas.microsoft.com/office/drawing/2014/main" id="{3EDD9523-A8B8-4126-A3E7-40BE511F74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8578" name="Title 1">
            <a:extLst>
              <a:ext uri="{FF2B5EF4-FFF2-40B4-BE49-F238E27FC236}">
                <a16:creationId xmlns:a16="http://schemas.microsoft.com/office/drawing/2014/main" id="{DE2B1441-9131-434B-8C78-102AC4325FFA}"/>
              </a:ext>
            </a:extLst>
          </p:cNvPr>
          <p:cNvSpPr>
            <a:spLocks noGrp="1"/>
          </p:cNvSpPr>
          <p:nvPr>
            <p:ph type="ctrTitle"/>
          </p:nvPr>
        </p:nvSpPr>
        <p:spPr>
          <a:xfrm>
            <a:off x="76200" y="1514475"/>
            <a:ext cx="12039600" cy="4352925"/>
          </a:xfrm>
        </p:spPr>
        <p:txBody>
          <a:bodyPr/>
          <a:lstStyle/>
          <a:p>
            <a:r>
              <a:rPr lang="en-US" altLang="en-US"/>
              <a:t>Eternal God, </a:t>
            </a:r>
            <a:br>
              <a:rPr lang="en-US" altLang="en-US"/>
            </a:br>
            <a:r>
              <a:rPr lang="en-US" altLang="en-US"/>
              <a:t>who longs to save, </a:t>
            </a:r>
            <a:br>
              <a:rPr lang="en-US" altLang="en-US"/>
            </a:br>
            <a:r>
              <a:rPr lang="en-US" altLang="en-US"/>
              <a:t>promises victory </a:t>
            </a:r>
            <a:br>
              <a:rPr lang="en-US" altLang="en-US"/>
            </a:br>
            <a:r>
              <a:rPr lang="en-US" altLang="en-US"/>
              <a:t>o’er the grave, </a:t>
            </a:r>
          </a:p>
        </p:txBody>
      </p:sp>
      <p:sp>
        <p:nvSpPr>
          <p:cNvPr id="3" name="Text Placeholder 2">
            <a:extLst>
              <a:ext uri="{FF2B5EF4-FFF2-40B4-BE49-F238E27FC236}">
                <a16:creationId xmlns:a16="http://schemas.microsoft.com/office/drawing/2014/main" id="{79A11D44-5D7A-4D20-B82C-1E60D522A6E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9602" name="Title 1">
            <a:extLst>
              <a:ext uri="{FF2B5EF4-FFF2-40B4-BE49-F238E27FC236}">
                <a16:creationId xmlns:a16="http://schemas.microsoft.com/office/drawing/2014/main" id="{DBE407BE-4809-4AD6-8056-F2B00E35C8F4}"/>
              </a:ext>
            </a:extLst>
          </p:cNvPr>
          <p:cNvSpPr>
            <a:spLocks noGrp="1"/>
          </p:cNvSpPr>
          <p:nvPr>
            <p:ph type="ctrTitle"/>
          </p:nvPr>
        </p:nvSpPr>
        <p:spPr>
          <a:xfrm>
            <a:off x="76200" y="1514475"/>
            <a:ext cx="12039600" cy="4352925"/>
          </a:xfrm>
        </p:spPr>
        <p:txBody>
          <a:bodyPr/>
          <a:lstStyle/>
          <a:p>
            <a:r>
              <a:rPr lang="en-US" altLang="en-US"/>
              <a:t>And sets a course </a:t>
            </a:r>
            <a:br>
              <a:rPr lang="en-US" altLang="en-US"/>
            </a:br>
            <a:r>
              <a:rPr lang="en-US" altLang="en-US"/>
              <a:t>for all to see </a:t>
            </a:r>
            <a:br>
              <a:rPr lang="en-US" altLang="en-US"/>
            </a:br>
            <a:r>
              <a:rPr lang="en-US" altLang="en-US"/>
              <a:t>how they might live </a:t>
            </a:r>
            <a:br>
              <a:rPr lang="en-US" altLang="en-US"/>
            </a:br>
            <a:r>
              <a:rPr lang="en-US" altLang="en-US"/>
              <a:t>eternally.</a:t>
            </a:r>
          </a:p>
        </p:txBody>
      </p:sp>
      <p:sp>
        <p:nvSpPr>
          <p:cNvPr id="6" name="Text Placeholder 5">
            <a:extLst>
              <a:ext uri="{FF2B5EF4-FFF2-40B4-BE49-F238E27FC236}">
                <a16:creationId xmlns:a16="http://schemas.microsoft.com/office/drawing/2014/main" id="{1AB77C0F-4D28-40DE-B1E2-A07CEC2228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0626" name="Title 1">
            <a:extLst>
              <a:ext uri="{FF2B5EF4-FFF2-40B4-BE49-F238E27FC236}">
                <a16:creationId xmlns:a16="http://schemas.microsoft.com/office/drawing/2014/main" id="{C332BDD1-5CB1-4773-A6B6-F49C27BB4E23}"/>
              </a:ext>
            </a:extLst>
          </p:cNvPr>
          <p:cNvSpPr>
            <a:spLocks noGrp="1"/>
          </p:cNvSpPr>
          <p:nvPr>
            <p:ph type="ctrTitle"/>
          </p:nvPr>
        </p:nvSpPr>
        <p:spPr>
          <a:xfrm>
            <a:off x="76200" y="1514475"/>
            <a:ext cx="12039600" cy="4352925"/>
          </a:xfrm>
        </p:spPr>
        <p:txBody>
          <a:bodyPr/>
          <a:lstStyle/>
          <a:p>
            <a:r>
              <a:rPr lang="en-US" altLang="en-US"/>
              <a:t>Almighty God, </a:t>
            </a:r>
            <a:br>
              <a:rPr lang="en-US" altLang="en-US"/>
            </a:br>
            <a:r>
              <a:rPr lang="en-US" altLang="en-US"/>
              <a:t>our change o’ersee. </a:t>
            </a:r>
            <a:br>
              <a:rPr lang="en-US" altLang="en-US"/>
            </a:br>
            <a:r>
              <a:rPr lang="en-US" altLang="en-US"/>
              <a:t>Move our vain hearts </a:t>
            </a:r>
            <a:br>
              <a:rPr lang="en-US" altLang="en-US"/>
            </a:br>
            <a:r>
              <a:rPr lang="en-US" altLang="en-US"/>
              <a:t>to what they should be. </a:t>
            </a:r>
          </a:p>
        </p:txBody>
      </p:sp>
      <p:sp>
        <p:nvSpPr>
          <p:cNvPr id="3" name="Text Placeholder 2">
            <a:extLst>
              <a:ext uri="{FF2B5EF4-FFF2-40B4-BE49-F238E27FC236}">
                <a16:creationId xmlns:a16="http://schemas.microsoft.com/office/drawing/2014/main" id="{9F3D3D54-DBF5-482E-BCFF-A6843471391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1650" name="Title 1">
            <a:extLst>
              <a:ext uri="{FF2B5EF4-FFF2-40B4-BE49-F238E27FC236}">
                <a16:creationId xmlns:a16="http://schemas.microsoft.com/office/drawing/2014/main" id="{23D4824C-4D6A-4E65-A7C2-A2106B7692E8}"/>
              </a:ext>
            </a:extLst>
          </p:cNvPr>
          <p:cNvSpPr>
            <a:spLocks noGrp="1"/>
          </p:cNvSpPr>
          <p:nvPr>
            <p:ph type="ctrTitle"/>
          </p:nvPr>
        </p:nvSpPr>
        <p:spPr>
          <a:xfrm>
            <a:off x="76200" y="1514475"/>
            <a:ext cx="12039600" cy="4352925"/>
          </a:xfrm>
        </p:spPr>
        <p:txBody>
          <a:bodyPr/>
          <a:lstStyle/>
          <a:p>
            <a:r>
              <a:rPr lang="en-US" altLang="en-US"/>
              <a:t>And through Your love </a:t>
            </a:r>
            <a:br>
              <a:rPr lang="en-US" altLang="en-US"/>
            </a:br>
            <a:r>
              <a:rPr lang="en-US" altLang="en-US"/>
              <a:t>and pow’r decree </a:t>
            </a:r>
            <a:br>
              <a:rPr lang="en-US" altLang="en-US"/>
            </a:br>
            <a:r>
              <a:rPr lang="en-US" altLang="en-US"/>
              <a:t>our sonship in Your family.</a:t>
            </a:r>
          </a:p>
        </p:txBody>
      </p:sp>
      <p:sp>
        <p:nvSpPr>
          <p:cNvPr id="6" name="Text Placeholder 5">
            <a:extLst>
              <a:ext uri="{FF2B5EF4-FFF2-40B4-BE49-F238E27FC236}">
                <a16:creationId xmlns:a16="http://schemas.microsoft.com/office/drawing/2014/main" id="{3B60A937-D339-4548-97D0-3ACC269BE0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2434" name="Title 1">
            <a:extLst>
              <a:ext uri="{FF2B5EF4-FFF2-40B4-BE49-F238E27FC236}">
                <a16:creationId xmlns:a16="http://schemas.microsoft.com/office/drawing/2014/main" id="{AC9285F2-8F21-4EA5-9F5D-92D2EC6119E7}"/>
              </a:ext>
            </a:extLst>
          </p:cNvPr>
          <p:cNvSpPr>
            <a:spLocks noGrp="1"/>
          </p:cNvSpPr>
          <p:nvPr>
            <p:ph type="ctrTitle"/>
          </p:nvPr>
        </p:nvSpPr>
        <p:spPr>
          <a:xfrm>
            <a:off x="914400" y="1895475"/>
            <a:ext cx="10363200" cy="3362325"/>
          </a:xfrm>
        </p:spPr>
        <p:txBody>
          <a:bodyPr/>
          <a:lstStyle/>
          <a:p>
            <a:pPr>
              <a:defRPr/>
            </a:pPr>
            <a:r>
              <a:rPr lang="en-US" altLang="x-none"/>
              <a:t>God So Loved </a:t>
            </a:r>
            <a:br>
              <a:rPr lang="en-US" altLang="x-none"/>
            </a:br>
            <a:r>
              <a:rPr lang="en-US" altLang="x-none"/>
              <a:t>the World</a:t>
            </a:r>
            <a:endParaRPr lang="en-US" altLang="x-none" dirty="0"/>
          </a:p>
        </p:txBody>
      </p:sp>
      <p:sp>
        <p:nvSpPr>
          <p:cNvPr id="3" name="Text Placeholder 2">
            <a:extLst>
              <a:ext uri="{FF2B5EF4-FFF2-40B4-BE49-F238E27FC236}">
                <a16:creationId xmlns:a16="http://schemas.microsoft.com/office/drawing/2014/main" id="{7C272DA9-9CB6-4177-933C-466B06E61F26}"/>
              </a:ext>
            </a:extLst>
          </p:cNvPr>
          <p:cNvSpPr>
            <a:spLocks noGrp="1"/>
          </p:cNvSpPr>
          <p:nvPr>
            <p:ph type="body" sz="quarter" idx="10"/>
          </p:nvPr>
        </p:nvSpPr>
        <p:spPr>
          <a:xfrm>
            <a:off x="914400" y="692150"/>
            <a:ext cx="10363200" cy="831850"/>
          </a:xfrm>
        </p:spPr>
        <p:txBody>
          <a:bodyPr/>
          <a:lstStyle/>
          <a:p>
            <a:pPr>
              <a:defRPr/>
            </a:pPr>
            <a:r>
              <a:rPr lang="en-US" altLang="x-none"/>
              <a:t>Hymn 155</a:t>
            </a:r>
            <a:endParaRPr lang="en-US" dirty="0"/>
          </a:p>
        </p:txBody>
      </p:sp>
      <p:sp>
        <p:nvSpPr>
          <p:cNvPr id="9" name="Text Placeholder 8">
            <a:extLst>
              <a:ext uri="{FF2B5EF4-FFF2-40B4-BE49-F238E27FC236}">
                <a16:creationId xmlns:a16="http://schemas.microsoft.com/office/drawing/2014/main" id="{39944B2A-92BD-45F5-BBFA-B9CCAEA96E3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22" name="Title 1">
            <a:extLst>
              <a:ext uri="{FF2B5EF4-FFF2-40B4-BE49-F238E27FC236}">
                <a16:creationId xmlns:a16="http://schemas.microsoft.com/office/drawing/2014/main" id="{64948AB0-709F-4B99-9E18-1587F5096C92}"/>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sent His only Son, </a:t>
            </a:r>
          </a:p>
        </p:txBody>
      </p:sp>
      <p:sp>
        <p:nvSpPr>
          <p:cNvPr id="3" name="Text Placeholder 2">
            <a:extLst>
              <a:ext uri="{FF2B5EF4-FFF2-40B4-BE49-F238E27FC236}">
                <a16:creationId xmlns:a16="http://schemas.microsoft.com/office/drawing/2014/main" id="{41DD1EE3-D5AD-4BC0-8E8B-4D20CA8C40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5746" name="Title 1">
            <a:extLst>
              <a:ext uri="{FF2B5EF4-FFF2-40B4-BE49-F238E27FC236}">
                <a16:creationId xmlns:a16="http://schemas.microsoft.com/office/drawing/2014/main" id="{EBDA140D-EBA0-46DE-863F-E554C4493119}"/>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believeth in Him </a:t>
            </a:r>
            <a:br>
              <a:rPr lang="en-US" altLang="en-US"/>
            </a:br>
            <a:r>
              <a:rPr lang="en-US" altLang="en-US"/>
              <a:t>will have life forevermore.</a:t>
            </a:r>
          </a:p>
        </p:txBody>
      </p:sp>
      <p:sp>
        <p:nvSpPr>
          <p:cNvPr id="6" name="Text Placeholder 5">
            <a:extLst>
              <a:ext uri="{FF2B5EF4-FFF2-40B4-BE49-F238E27FC236}">
                <a16:creationId xmlns:a16="http://schemas.microsoft.com/office/drawing/2014/main" id="{19518B34-1469-4CA8-B246-4ADDF3E3D8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Title 1">
            <a:extLst>
              <a:ext uri="{FF2B5EF4-FFF2-40B4-BE49-F238E27FC236}">
                <a16:creationId xmlns:a16="http://schemas.microsoft.com/office/drawing/2014/main" id="{07183823-4BA0-4B53-A414-BA7894045DFB}"/>
              </a:ext>
            </a:extLst>
          </p:cNvPr>
          <p:cNvSpPr>
            <a:spLocks noGrp="1"/>
          </p:cNvSpPr>
          <p:nvPr>
            <p:ph type="ctrTitle"/>
          </p:nvPr>
        </p:nvSpPr>
        <p:spPr>
          <a:xfrm>
            <a:off x="76200" y="1514475"/>
            <a:ext cx="12039600" cy="4352925"/>
          </a:xfrm>
        </p:spPr>
        <p:txBody>
          <a:bodyPr/>
          <a:lstStyle/>
          <a:p>
            <a:r>
              <a:rPr lang="en-US" altLang="en-US"/>
              <a:t>But those that without </a:t>
            </a:r>
            <a:br>
              <a:rPr lang="en-US" altLang="en-US"/>
            </a:br>
            <a:r>
              <a:rPr lang="en-US" altLang="en-US"/>
              <a:t>cause transgress, </a:t>
            </a:r>
            <a:br>
              <a:rPr lang="en-US" altLang="en-US"/>
            </a:br>
            <a:r>
              <a:rPr lang="en-US" altLang="en-US"/>
              <a:t>let shame upon them fall. </a:t>
            </a:r>
          </a:p>
        </p:txBody>
      </p:sp>
      <p:sp>
        <p:nvSpPr>
          <p:cNvPr id="6" name="Text Placeholder 5">
            <a:extLst>
              <a:ext uri="{FF2B5EF4-FFF2-40B4-BE49-F238E27FC236}">
                <a16:creationId xmlns:a16="http://schemas.microsoft.com/office/drawing/2014/main" id="{9273C041-8D7D-407B-B1B5-30C535682E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6770" name="Title 1">
            <a:extLst>
              <a:ext uri="{FF2B5EF4-FFF2-40B4-BE49-F238E27FC236}">
                <a16:creationId xmlns:a16="http://schemas.microsoft.com/office/drawing/2014/main" id="{D2BA3B9B-D89B-4761-82F1-D068A4C9495A}"/>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gave the Bread of Life, </a:t>
            </a:r>
          </a:p>
        </p:txBody>
      </p:sp>
      <p:sp>
        <p:nvSpPr>
          <p:cNvPr id="3" name="Text Placeholder 2">
            <a:extLst>
              <a:ext uri="{FF2B5EF4-FFF2-40B4-BE49-F238E27FC236}">
                <a16:creationId xmlns:a16="http://schemas.microsoft.com/office/drawing/2014/main" id="{ADAC1A9D-0A39-483D-B38F-24ABFB8BD15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7794" name="Title 1">
            <a:extLst>
              <a:ext uri="{FF2B5EF4-FFF2-40B4-BE49-F238E27FC236}">
                <a16:creationId xmlns:a16="http://schemas.microsoft.com/office/drawing/2014/main" id="{6FF3D04F-7386-4456-A77A-520BB20764CE}"/>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partakes of His Life </a:t>
            </a:r>
            <a:br>
              <a:rPr lang="en-US" altLang="en-US"/>
            </a:br>
            <a:r>
              <a:rPr lang="en-US" altLang="en-US"/>
              <a:t>is sustained forevermore.</a:t>
            </a:r>
          </a:p>
        </p:txBody>
      </p:sp>
      <p:sp>
        <p:nvSpPr>
          <p:cNvPr id="6" name="Text Placeholder 5">
            <a:extLst>
              <a:ext uri="{FF2B5EF4-FFF2-40B4-BE49-F238E27FC236}">
                <a16:creationId xmlns:a16="http://schemas.microsoft.com/office/drawing/2014/main" id="{7838B0A5-3538-40B2-A124-D7C802DD38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8818" name="Title 1">
            <a:extLst>
              <a:ext uri="{FF2B5EF4-FFF2-40B4-BE49-F238E27FC236}">
                <a16:creationId xmlns:a16="http://schemas.microsoft.com/office/drawing/2014/main" id="{193360E4-C066-49D0-849F-E3E83D505B71}"/>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drew us to the Vine, </a:t>
            </a:r>
          </a:p>
        </p:txBody>
      </p:sp>
      <p:sp>
        <p:nvSpPr>
          <p:cNvPr id="3" name="Text Placeholder 2">
            <a:extLst>
              <a:ext uri="{FF2B5EF4-FFF2-40B4-BE49-F238E27FC236}">
                <a16:creationId xmlns:a16="http://schemas.microsoft.com/office/drawing/2014/main" id="{E63E3ADC-AD05-4549-B0AA-69E6F8E4547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9842" name="Title 1">
            <a:extLst>
              <a:ext uri="{FF2B5EF4-FFF2-40B4-BE49-F238E27FC236}">
                <a16:creationId xmlns:a16="http://schemas.microsoft.com/office/drawing/2014/main" id="{D7E42B44-C074-4FCE-B45C-82569BC7AD40}"/>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abideth in Him </a:t>
            </a:r>
            <a:br>
              <a:rPr lang="en-US" altLang="en-US"/>
            </a:br>
            <a:r>
              <a:rPr lang="en-US" altLang="en-US"/>
              <a:t>will bear fruit forevermore.</a:t>
            </a:r>
          </a:p>
        </p:txBody>
      </p:sp>
      <p:sp>
        <p:nvSpPr>
          <p:cNvPr id="6" name="Text Placeholder 5">
            <a:extLst>
              <a:ext uri="{FF2B5EF4-FFF2-40B4-BE49-F238E27FC236}">
                <a16:creationId xmlns:a16="http://schemas.microsoft.com/office/drawing/2014/main" id="{904A77F8-4154-4E9F-87F3-3D376E205F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0866" name="Title 1">
            <a:extLst>
              <a:ext uri="{FF2B5EF4-FFF2-40B4-BE49-F238E27FC236}">
                <a16:creationId xmlns:a16="http://schemas.microsoft.com/office/drawing/2014/main" id="{A01997E2-7F8A-4EAA-8510-A60F307E5D10}"/>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glorified His Son, </a:t>
            </a:r>
          </a:p>
        </p:txBody>
      </p:sp>
      <p:sp>
        <p:nvSpPr>
          <p:cNvPr id="3" name="Text Placeholder 2">
            <a:extLst>
              <a:ext uri="{FF2B5EF4-FFF2-40B4-BE49-F238E27FC236}">
                <a16:creationId xmlns:a16="http://schemas.microsoft.com/office/drawing/2014/main" id="{742353D8-9C60-4818-9DC6-6F7E652D946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1890" name="Title 1">
            <a:extLst>
              <a:ext uri="{FF2B5EF4-FFF2-40B4-BE49-F238E27FC236}">
                <a16:creationId xmlns:a16="http://schemas.microsoft.com/office/drawing/2014/main" id="{01C65439-EEBB-4F37-887D-359E220F61C0}"/>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believeth in Him </a:t>
            </a:r>
            <a:br>
              <a:rPr lang="en-US" altLang="en-US"/>
            </a:br>
            <a:r>
              <a:rPr lang="en-US" altLang="en-US"/>
              <a:t>will be one forevermore.</a:t>
            </a:r>
          </a:p>
        </p:txBody>
      </p:sp>
      <p:sp>
        <p:nvSpPr>
          <p:cNvPr id="6" name="Text Placeholder 5">
            <a:extLst>
              <a:ext uri="{FF2B5EF4-FFF2-40B4-BE49-F238E27FC236}">
                <a16:creationId xmlns:a16="http://schemas.microsoft.com/office/drawing/2014/main" id="{06A2E3B4-9E14-4255-B19E-DF71124644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2674" name="Title 1">
            <a:extLst>
              <a:ext uri="{FF2B5EF4-FFF2-40B4-BE49-F238E27FC236}">
                <a16:creationId xmlns:a16="http://schemas.microsoft.com/office/drawing/2014/main" id="{91C3F422-F271-4790-BA49-D37AD452B2F0}"/>
              </a:ext>
            </a:extLst>
          </p:cNvPr>
          <p:cNvSpPr>
            <a:spLocks noGrp="1"/>
          </p:cNvSpPr>
          <p:nvPr>
            <p:ph type="ctrTitle"/>
          </p:nvPr>
        </p:nvSpPr>
        <p:spPr>
          <a:xfrm>
            <a:off x="914400" y="1895475"/>
            <a:ext cx="10363200" cy="3362325"/>
          </a:xfrm>
        </p:spPr>
        <p:txBody>
          <a:bodyPr/>
          <a:lstStyle/>
          <a:p>
            <a:pPr>
              <a:defRPr/>
            </a:pPr>
            <a:r>
              <a:rPr lang="en-US" altLang="x-none"/>
              <a:t>The One Whom </a:t>
            </a:r>
            <a:br>
              <a:rPr lang="en-US" altLang="x-none"/>
            </a:br>
            <a:r>
              <a:rPr lang="en-US" altLang="x-none"/>
              <a:t>the Father Sends</a:t>
            </a:r>
            <a:endParaRPr lang="en-US" altLang="x-none" dirty="0"/>
          </a:p>
        </p:txBody>
      </p:sp>
      <p:sp>
        <p:nvSpPr>
          <p:cNvPr id="3" name="Text Placeholder 2">
            <a:extLst>
              <a:ext uri="{FF2B5EF4-FFF2-40B4-BE49-F238E27FC236}">
                <a16:creationId xmlns:a16="http://schemas.microsoft.com/office/drawing/2014/main" id="{81A62233-D2EC-4591-9F2A-09520272114E}"/>
              </a:ext>
            </a:extLst>
          </p:cNvPr>
          <p:cNvSpPr>
            <a:spLocks noGrp="1"/>
          </p:cNvSpPr>
          <p:nvPr>
            <p:ph type="body" sz="quarter" idx="10"/>
          </p:nvPr>
        </p:nvSpPr>
        <p:spPr>
          <a:xfrm>
            <a:off x="914400" y="692150"/>
            <a:ext cx="10363200" cy="831850"/>
          </a:xfrm>
        </p:spPr>
        <p:txBody>
          <a:bodyPr/>
          <a:lstStyle/>
          <a:p>
            <a:pPr>
              <a:defRPr/>
            </a:pPr>
            <a:r>
              <a:rPr lang="en-US" altLang="x-none"/>
              <a:t>Hymn 156</a:t>
            </a:r>
            <a:endParaRPr lang="en-US" dirty="0"/>
          </a:p>
        </p:txBody>
      </p:sp>
      <p:sp>
        <p:nvSpPr>
          <p:cNvPr id="9" name="Text Placeholder 8">
            <a:extLst>
              <a:ext uri="{FF2B5EF4-FFF2-40B4-BE49-F238E27FC236}">
                <a16:creationId xmlns:a16="http://schemas.microsoft.com/office/drawing/2014/main" id="{064896B0-29F5-4A30-9184-30D7140BB07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62" name="Title 1">
            <a:extLst>
              <a:ext uri="{FF2B5EF4-FFF2-40B4-BE49-F238E27FC236}">
                <a16:creationId xmlns:a16="http://schemas.microsoft.com/office/drawing/2014/main" id="{4038901F-4758-4DA8-97D9-EDDA4A1F74ED}"/>
              </a:ext>
            </a:extLst>
          </p:cNvPr>
          <p:cNvSpPr>
            <a:spLocks noGrp="1"/>
          </p:cNvSpPr>
          <p:nvPr>
            <p:ph type="ctrTitle"/>
          </p:nvPr>
        </p:nvSpPr>
        <p:spPr>
          <a:xfrm>
            <a:off x="76200" y="1514475"/>
            <a:ext cx="12039600" cy="4352925"/>
          </a:xfrm>
        </p:spPr>
        <p:txBody>
          <a:bodyPr/>
          <a:lstStyle/>
          <a:p>
            <a:r>
              <a:rPr lang="en-US" altLang="en-US"/>
              <a:t>All of the earth rejoice! </a:t>
            </a:r>
            <a:br>
              <a:rPr lang="en-US" altLang="en-US"/>
            </a:br>
            <a:r>
              <a:rPr lang="en-US" altLang="en-US"/>
              <a:t>For our Lord will give you rest. </a:t>
            </a:r>
          </a:p>
        </p:txBody>
      </p:sp>
      <p:sp>
        <p:nvSpPr>
          <p:cNvPr id="3" name="Text Placeholder 2">
            <a:extLst>
              <a:ext uri="{FF2B5EF4-FFF2-40B4-BE49-F238E27FC236}">
                <a16:creationId xmlns:a16="http://schemas.microsoft.com/office/drawing/2014/main" id="{F2E104DD-5449-4CEF-9725-9914D8BCF57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5986" name="Title 1">
            <a:extLst>
              <a:ext uri="{FF2B5EF4-FFF2-40B4-BE49-F238E27FC236}">
                <a16:creationId xmlns:a16="http://schemas.microsoft.com/office/drawing/2014/main" id="{337D8F4A-8D3A-4C36-9E44-3A171B27639F}"/>
              </a:ext>
            </a:extLst>
          </p:cNvPr>
          <p:cNvSpPr>
            <a:spLocks noGrp="1"/>
          </p:cNvSpPr>
          <p:nvPr>
            <p:ph type="ctrTitle"/>
          </p:nvPr>
        </p:nvSpPr>
        <p:spPr>
          <a:xfrm>
            <a:off x="76200" y="1514475"/>
            <a:ext cx="12039600" cy="4352925"/>
          </a:xfrm>
        </p:spPr>
        <p:txBody>
          <a:bodyPr/>
          <a:lstStyle/>
          <a:p>
            <a:r>
              <a:rPr lang="en-US" altLang="en-US"/>
              <a:t>Far from the north </a:t>
            </a:r>
            <a:br>
              <a:rPr lang="en-US" altLang="en-US"/>
            </a:br>
            <a:r>
              <a:rPr lang="en-US" altLang="en-US"/>
              <a:t>He will come </a:t>
            </a:r>
            <a:br>
              <a:rPr lang="en-US" altLang="en-US"/>
            </a:br>
            <a:r>
              <a:rPr lang="en-US" altLang="en-US"/>
              <a:t>and shine from east to west. </a:t>
            </a:r>
          </a:p>
        </p:txBody>
      </p:sp>
      <p:sp>
        <p:nvSpPr>
          <p:cNvPr id="6" name="Text Placeholder 5">
            <a:extLst>
              <a:ext uri="{FF2B5EF4-FFF2-40B4-BE49-F238E27FC236}">
                <a16:creationId xmlns:a16="http://schemas.microsoft.com/office/drawing/2014/main" id="{11BE0907-2938-4853-8B94-C518159499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Title 1">
            <a:extLst>
              <a:ext uri="{FF2B5EF4-FFF2-40B4-BE49-F238E27FC236}">
                <a16:creationId xmlns:a16="http://schemas.microsoft.com/office/drawing/2014/main" id="{E744BDD6-DD9A-4552-B149-B969058A38A2}"/>
              </a:ext>
            </a:extLst>
          </p:cNvPr>
          <p:cNvSpPr>
            <a:spLocks noGrp="1"/>
          </p:cNvSpPr>
          <p:nvPr>
            <p:ph type="ctrTitle"/>
          </p:nvPr>
        </p:nvSpPr>
        <p:spPr>
          <a:xfrm>
            <a:off x="76200" y="1514475"/>
            <a:ext cx="12039600" cy="4352925"/>
          </a:xfrm>
        </p:spPr>
        <p:txBody>
          <a:bodyPr/>
          <a:lstStyle/>
          <a:p>
            <a:r>
              <a:rPr lang="en-US" altLang="en-US"/>
              <a:t>Show me Thy ways, O Lord; </a:t>
            </a:r>
            <a:br>
              <a:rPr lang="en-US" altLang="en-US"/>
            </a:br>
            <a:r>
              <a:rPr lang="en-US" altLang="en-US"/>
              <a:t>O teach Thou me Thy paths; </a:t>
            </a:r>
          </a:p>
        </p:txBody>
      </p:sp>
      <p:sp>
        <p:nvSpPr>
          <p:cNvPr id="3" name="Text Placeholder 2">
            <a:extLst>
              <a:ext uri="{FF2B5EF4-FFF2-40B4-BE49-F238E27FC236}">
                <a16:creationId xmlns:a16="http://schemas.microsoft.com/office/drawing/2014/main" id="{C993ECE4-6096-4207-B1FB-46844494DB2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7010" name="Title 1">
            <a:extLst>
              <a:ext uri="{FF2B5EF4-FFF2-40B4-BE49-F238E27FC236}">
                <a16:creationId xmlns:a16="http://schemas.microsoft.com/office/drawing/2014/main" id="{F855147D-52C4-4209-88D8-DE6BA17F3441}"/>
              </a:ext>
            </a:extLst>
          </p:cNvPr>
          <p:cNvSpPr>
            <a:spLocks noGrp="1"/>
          </p:cNvSpPr>
          <p:nvPr>
            <p:ph type="ctrTitle"/>
          </p:nvPr>
        </p:nvSpPr>
        <p:spPr>
          <a:xfrm>
            <a:off x="76200" y="1514475"/>
            <a:ext cx="12039600" cy="4352925"/>
          </a:xfrm>
        </p:spPr>
        <p:txBody>
          <a:bodyPr/>
          <a:lstStyle/>
          <a:p>
            <a:r>
              <a:rPr lang="en-US" altLang="en-US"/>
              <a:t>Then shall the righteous rise, </a:t>
            </a:r>
            <a:br>
              <a:rPr lang="en-US" altLang="en-US"/>
            </a:br>
            <a:r>
              <a:rPr lang="en-US" altLang="en-US"/>
              <a:t>and the clouds will roll and flee </a:t>
            </a:r>
          </a:p>
        </p:txBody>
      </p:sp>
      <p:sp>
        <p:nvSpPr>
          <p:cNvPr id="6" name="Text Placeholder 5">
            <a:extLst>
              <a:ext uri="{FF2B5EF4-FFF2-40B4-BE49-F238E27FC236}">
                <a16:creationId xmlns:a16="http://schemas.microsoft.com/office/drawing/2014/main" id="{D6D2845A-78FE-4D46-8C69-0B28988F5E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8034" name="Title 1">
            <a:extLst>
              <a:ext uri="{FF2B5EF4-FFF2-40B4-BE49-F238E27FC236}">
                <a16:creationId xmlns:a16="http://schemas.microsoft.com/office/drawing/2014/main" id="{D9688F2E-424D-427D-8895-ED239BDBDA4C}"/>
              </a:ext>
            </a:extLst>
          </p:cNvPr>
          <p:cNvSpPr>
            <a:spLocks noGrp="1"/>
          </p:cNvSpPr>
          <p:nvPr>
            <p:ph type="ctrTitle"/>
          </p:nvPr>
        </p:nvSpPr>
        <p:spPr>
          <a:xfrm>
            <a:off x="76200" y="1514475"/>
            <a:ext cx="12039600" cy="4352925"/>
          </a:xfrm>
        </p:spPr>
        <p:txBody>
          <a:bodyPr/>
          <a:lstStyle/>
          <a:p>
            <a:r>
              <a:rPr lang="en-US" altLang="en-US"/>
              <a:t>To the Mount they will come </a:t>
            </a:r>
            <a:br>
              <a:rPr lang="en-US" altLang="en-US"/>
            </a:br>
            <a:r>
              <a:rPr lang="en-US" altLang="en-US"/>
              <a:t>and ev’ry eye will see</a:t>
            </a:r>
          </a:p>
        </p:txBody>
      </p:sp>
      <p:sp>
        <p:nvSpPr>
          <p:cNvPr id="6" name="Text Placeholder 5">
            <a:extLst>
              <a:ext uri="{FF2B5EF4-FFF2-40B4-BE49-F238E27FC236}">
                <a16:creationId xmlns:a16="http://schemas.microsoft.com/office/drawing/2014/main" id="{81C53385-A931-4E15-9EBF-78F339B30C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9058" name="Title 1">
            <a:extLst>
              <a:ext uri="{FF2B5EF4-FFF2-40B4-BE49-F238E27FC236}">
                <a16:creationId xmlns:a16="http://schemas.microsoft.com/office/drawing/2014/main" id="{D9F562B6-55FA-44B9-B54E-6EE6C9014EBE}"/>
              </a:ext>
            </a:extLst>
          </p:cNvPr>
          <p:cNvSpPr>
            <a:spLocks noGrp="1"/>
          </p:cNvSpPr>
          <p:nvPr>
            <p:ph type="ctrTitle"/>
          </p:nvPr>
        </p:nvSpPr>
        <p:spPr>
          <a:xfrm>
            <a:off x="76200" y="1514475"/>
            <a:ext cx="12039600" cy="4352925"/>
          </a:xfrm>
        </p:spPr>
        <p:txBody>
          <a:bodyPr/>
          <a:lstStyle/>
          <a:p>
            <a:r>
              <a:rPr lang="en-US" altLang="en-US"/>
              <a:t> That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0824E2C4-8CFB-48DB-9FCD-8AC8B297248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0082" name="Title 1">
            <a:extLst>
              <a:ext uri="{FF2B5EF4-FFF2-40B4-BE49-F238E27FC236}">
                <a16:creationId xmlns:a16="http://schemas.microsoft.com/office/drawing/2014/main" id="{D3FA009D-048A-4B89-82CB-09B03EFBC118}"/>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DCB08174-5D02-4188-9B5C-6A86004D08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1106" name="Title 1">
            <a:extLst>
              <a:ext uri="{FF2B5EF4-FFF2-40B4-BE49-F238E27FC236}">
                <a16:creationId xmlns:a16="http://schemas.microsoft.com/office/drawing/2014/main" id="{23D9976B-267A-4F18-A56A-37CB2CA8DB14}"/>
              </a:ext>
            </a:extLst>
          </p:cNvPr>
          <p:cNvSpPr>
            <a:spLocks noGrp="1"/>
          </p:cNvSpPr>
          <p:nvPr>
            <p:ph type="ctrTitle"/>
          </p:nvPr>
        </p:nvSpPr>
        <p:spPr>
          <a:xfrm>
            <a:off x="76200" y="1514475"/>
            <a:ext cx="12039600" cy="4352925"/>
          </a:xfrm>
        </p:spPr>
        <p:txBody>
          <a:bodyPr/>
          <a:lstStyle/>
          <a:p>
            <a:r>
              <a:rPr lang="en-US" altLang="en-US"/>
              <a:t>Birds on the wind come ride; </a:t>
            </a:r>
            <a:br>
              <a:rPr lang="en-US" altLang="en-US"/>
            </a:br>
            <a:r>
              <a:rPr lang="en-US" altLang="en-US"/>
              <a:t>let your cries around you ring </a:t>
            </a:r>
          </a:p>
        </p:txBody>
      </p:sp>
      <p:sp>
        <p:nvSpPr>
          <p:cNvPr id="3" name="Text Placeholder 2">
            <a:extLst>
              <a:ext uri="{FF2B5EF4-FFF2-40B4-BE49-F238E27FC236}">
                <a16:creationId xmlns:a16="http://schemas.microsoft.com/office/drawing/2014/main" id="{73A3F642-8F8D-4DB0-8E17-FA6A4CD2563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2130" name="Title 1">
            <a:extLst>
              <a:ext uri="{FF2B5EF4-FFF2-40B4-BE49-F238E27FC236}">
                <a16:creationId xmlns:a16="http://schemas.microsoft.com/office/drawing/2014/main" id="{B6E7D346-B59C-4FB6-A6E3-C78284C88371}"/>
              </a:ext>
            </a:extLst>
          </p:cNvPr>
          <p:cNvSpPr>
            <a:spLocks noGrp="1"/>
          </p:cNvSpPr>
          <p:nvPr>
            <p:ph type="ctrTitle"/>
          </p:nvPr>
        </p:nvSpPr>
        <p:spPr>
          <a:xfrm>
            <a:off x="76200" y="1514475"/>
            <a:ext cx="12039600" cy="4352925"/>
          </a:xfrm>
        </p:spPr>
        <p:txBody>
          <a:bodyPr/>
          <a:lstStyle/>
          <a:p>
            <a:r>
              <a:rPr lang="en-US" altLang="en-US"/>
              <a:t>Down to the valley wide, </a:t>
            </a:r>
            <a:br>
              <a:rPr lang="en-US" altLang="en-US"/>
            </a:br>
            <a:r>
              <a:rPr lang="en-US" altLang="en-US"/>
              <a:t>to find the vanquished king; </a:t>
            </a:r>
          </a:p>
        </p:txBody>
      </p:sp>
      <p:sp>
        <p:nvSpPr>
          <p:cNvPr id="6" name="Text Placeholder 5">
            <a:extLst>
              <a:ext uri="{FF2B5EF4-FFF2-40B4-BE49-F238E27FC236}">
                <a16:creationId xmlns:a16="http://schemas.microsoft.com/office/drawing/2014/main" id="{9A929286-3352-4F01-95B4-38A30230C3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3154" name="Title 1">
            <a:extLst>
              <a:ext uri="{FF2B5EF4-FFF2-40B4-BE49-F238E27FC236}">
                <a16:creationId xmlns:a16="http://schemas.microsoft.com/office/drawing/2014/main" id="{56BC1A68-95B1-4EBC-95EE-E1C105F5C304}"/>
              </a:ext>
            </a:extLst>
          </p:cNvPr>
          <p:cNvSpPr>
            <a:spLocks noGrp="1"/>
          </p:cNvSpPr>
          <p:nvPr>
            <p:ph type="ctrTitle"/>
          </p:nvPr>
        </p:nvSpPr>
        <p:spPr>
          <a:xfrm>
            <a:off x="76200" y="1514475"/>
            <a:ext cx="12039600" cy="4352925"/>
          </a:xfrm>
        </p:spPr>
        <p:txBody>
          <a:bodyPr/>
          <a:lstStyle/>
          <a:p>
            <a:r>
              <a:rPr lang="en-US" altLang="en-US"/>
              <a:t>There did his armies fall, </a:t>
            </a:r>
            <a:br>
              <a:rPr lang="en-US" altLang="en-US"/>
            </a:br>
            <a:r>
              <a:rPr lang="en-US" altLang="en-US"/>
              <a:t>and his mighty warriors cease </a:t>
            </a:r>
          </a:p>
        </p:txBody>
      </p:sp>
      <p:sp>
        <p:nvSpPr>
          <p:cNvPr id="6" name="Text Placeholder 5">
            <a:extLst>
              <a:ext uri="{FF2B5EF4-FFF2-40B4-BE49-F238E27FC236}">
                <a16:creationId xmlns:a16="http://schemas.microsoft.com/office/drawing/2014/main" id="{069EECBF-0F10-49FD-814E-EBBAA1D589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4178" name="Title 1">
            <a:extLst>
              <a:ext uri="{FF2B5EF4-FFF2-40B4-BE49-F238E27FC236}">
                <a16:creationId xmlns:a16="http://schemas.microsoft.com/office/drawing/2014/main" id="{52DCE6B1-6048-4EB4-802D-97566F837F2A}"/>
              </a:ext>
            </a:extLst>
          </p:cNvPr>
          <p:cNvSpPr>
            <a:spLocks noGrp="1"/>
          </p:cNvSpPr>
          <p:nvPr>
            <p:ph type="ctrTitle"/>
          </p:nvPr>
        </p:nvSpPr>
        <p:spPr>
          <a:xfrm>
            <a:off x="76200" y="1514475"/>
            <a:ext cx="12039600" cy="4352925"/>
          </a:xfrm>
        </p:spPr>
        <p:txBody>
          <a:bodyPr/>
          <a:lstStyle/>
          <a:p>
            <a:r>
              <a:rPr lang="en-US" altLang="en-US"/>
              <a:t>There the world bowed down </a:t>
            </a:r>
            <a:br>
              <a:rPr lang="en-US" altLang="en-US"/>
            </a:br>
            <a:r>
              <a:rPr lang="en-US" altLang="en-US"/>
              <a:t>to bring God’s earth its peace.</a:t>
            </a:r>
          </a:p>
        </p:txBody>
      </p:sp>
      <p:sp>
        <p:nvSpPr>
          <p:cNvPr id="6" name="Text Placeholder 5">
            <a:extLst>
              <a:ext uri="{FF2B5EF4-FFF2-40B4-BE49-F238E27FC236}">
                <a16:creationId xmlns:a16="http://schemas.microsoft.com/office/drawing/2014/main" id="{9328A2C9-3177-4071-A066-F6F4399608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02" name="Title 1">
            <a:extLst>
              <a:ext uri="{FF2B5EF4-FFF2-40B4-BE49-F238E27FC236}">
                <a16:creationId xmlns:a16="http://schemas.microsoft.com/office/drawing/2014/main" id="{59C3C9F5-A790-48C3-8C11-1CFC0FA5163D}"/>
              </a:ext>
            </a:extLst>
          </p:cNvPr>
          <p:cNvSpPr>
            <a:spLocks noGrp="1"/>
          </p:cNvSpPr>
          <p:nvPr>
            <p:ph type="ctrTitle"/>
          </p:nvPr>
        </p:nvSpPr>
        <p:spPr>
          <a:xfrm>
            <a:off x="76200" y="1514475"/>
            <a:ext cx="12039600" cy="4352925"/>
          </a:xfrm>
        </p:spPr>
        <p:txBody>
          <a:bodyPr/>
          <a:lstStyle/>
          <a:p>
            <a:r>
              <a:rPr lang="en-US" altLang="en-US"/>
              <a:t>And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ED837C9C-829D-43BE-ACB6-D86DB6CD402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6226" name="Title 1">
            <a:extLst>
              <a:ext uri="{FF2B5EF4-FFF2-40B4-BE49-F238E27FC236}">
                <a16:creationId xmlns:a16="http://schemas.microsoft.com/office/drawing/2014/main" id="{B4771C0D-7E13-42DF-9352-08ACD5F1C0B7}"/>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A5CC4EFB-449E-4BBF-B920-C67BE71622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Title 1">
            <a:extLst>
              <a:ext uri="{FF2B5EF4-FFF2-40B4-BE49-F238E27FC236}">
                <a16:creationId xmlns:a16="http://schemas.microsoft.com/office/drawing/2014/main" id="{CE6E3205-2901-456F-B2E4-3612D8FA1BE0}"/>
              </a:ext>
            </a:extLst>
          </p:cNvPr>
          <p:cNvSpPr>
            <a:spLocks noGrp="1"/>
          </p:cNvSpPr>
          <p:nvPr>
            <p:ph type="ctrTitle"/>
          </p:nvPr>
        </p:nvSpPr>
        <p:spPr>
          <a:xfrm>
            <a:off x="76200" y="1514475"/>
            <a:ext cx="12039600" cy="4352925"/>
          </a:xfrm>
        </p:spPr>
        <p:txBody>
          <a:bodyPr/>
          <a:lstStyle/>
          <a:p>
            <a:r>
              <a:rPr lang="en-US" altLang="en-US"/>
              <a:t>And in Thy truth </a:t>
            </a:r>
            <a:br>
              <a:rPr lang="en-US" altLang="en-US"/>
            </a:br>
            <a:r>
              <a:rPr lang="en-US" altLang="en-US"/>
              <a:t>lead me Thyself, </a:t>
            </a:r>
            <a:br>
              <a:rPr lang="en-US" altLang="en-US"/>
            </a:br>
            <a:r>
              <a:rPr lang="en-US" altLang="en-US"/>
              <a:t>therein my teacher be. </a:t>
            </a:r>
          </a:p>
        </p:txBody>
      </p:sp>
      <p:sp>
        <p:nvSpPr>
          <p:cNvPr id="6" name="Text Placeholder 5">
            <a:extLst>
              <a:ext uri="{FF2B5EF4-FFF2-40B4-BE49-F238E27FC236}">
                <a16:creationId xmlns:a16="http://schemas.microsoft.com/office/drawing/2014/main" id="{3E5B8CA5-6C9E-4008-993A-96DBFF110C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7250" name="Title 1">
            <a:extLst>
              <a:ext uri="{FF2B5EF4-FFF2-40B4-BE49-F238E27FC236}">
                <a16:creationId xmlns:a16="http://schemas.microsoft.com/office/drawing/2014/main" id="{6E7D79D7-A3ED-4FA5-A31F-A33D329848E5}"/>
              </a:ext>
            </a:extLst>
          </p:cNvPr>
          <p:cNvSpPr>
            <a:spLocks noGrp="1"/>
          </p:cNvSpPr>
          <p:nvPr>
            <p:ph type="ctrTitle"/>
          </p:nvPr>
        </p:nvSpPr>
        <p:spPr>
          <a:xfrm>
            <a:off x="76200" y="1514475"/>
            <a:ext cx="12039600" cy="4352925"/>
          </a:xfrm>
        </p:spPr>
        <p:txBody>
          <a:bodyPr/>
          <a:lstStyle/>
          <a:p>
            <a:r>
              <a:rPr lang="en-US" altLang="en-US"/>
              <a:t>Then shall His people come </a:t>
            </a:r>
            <a:br>
              <a:rPr lang="en-US" altLang="en-US"/>
            </a:br>
            <a:r>
              <a:rPr lang="en-US" altLang="en-US"/>
              <a:t>to their land of Israel; </a:t>
            </a:r>
          </a:p>
        </p:txBody>
      </p:sp>
      <p:sp>
        <p:nvSpPr>
          <p:cNvPr id="3" name="Text Placeholder 2">
            <a:extLst>
              <a:ext uri="{FF2B5EF4-FFF2-40B4-BE49-F238E27FC236}">
                <a16:creationId xmlns:a16="http://schemas.microsoft.com/office/drawing/2014/main" id="{94869125-14B8-493B-8C33-A2C32859B3E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8274" name="Title 1">
            <a:extLst>
              <a:ext uri="{FF2B5EF4-FFF2-40B4-BE49-F238E27FC236}">
                <a16:creationId xmlns:a16="http://schemas.microsoft.com/office/drawing/2014/main" id="{99C3C8B7-EE6B-45D0-8B6F-D137E50BD5BD}"/>
              </a:ext>
            </a:extLst>
          </p:cNvPr>
          <p:cNvSpPr>
            <a:spLocks noGrp="1"/>
          </p:cNvSpPr>
          <p:nvPr>
            <p:ph type="ctrTitle"/>
          </p:nvPr>
        </p:nvSpPr>
        <p:spPr>
          <a:xfrm>
            <a:off x="76200" y="1514475"/>
            <a:ext cx="12039600" cy="4352925"/>
          </a:xfrm>
        </p:spPr>
        <p:txBody>
          <a:bodyPr/>
          <a:lstStyle/>
          <a:p>
            <a:r>
              <a:rPr lang="en-US" altLang="en-US"/>
              <a:t>Back from the nations’ pride, </a:t>
            </a:r>
            <a:br>
              <a:rPr lang="en-US" altLang="en-US"/>
            </a:br>
            <a:r>
              <a:rPr lang="en-US" altLang="en-US"/>
              <a:t>and back from where they fell </a:t>
            </a:r>
          </a:p>
        </p:txBody>
      </p:sp>
      <p:sp>
        <p:nvSpPr>
          <p:cNvPr id="6" name="Text Placeholder 5">
            <a:extLst>
              <a:ext uri="{FF2B5EF4-FFF2-40B4-BE49-F238E27FC236}">
                <a16:creationId xmlns:a16="http://schemas.microsoft.com/office/drawing/2014/main" id="{86385188-CC4D-4090-B2A1-9DE3FD9090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298" name="Title 1">
            <a:extLst>
              <a:ext uri="{FF2B5EF4-FFF2-40B4-BE49-F238E27FC236}">
                <a16:creationId xmlns:a16="http://schemas.microsoft.com/office/drawing/2014/main" id="{592545D9-8A8E-41A8-9D12-A11F276B5B3F}"/>
              </a:ext>
            </a:extLst>
          </p:cNvPr>
          <p:cNvSpPr>
            <a:spLocks noGrp="1"/>
          </p:cNvSpPr>
          <p:nvPr>
            <p:ph type="ctrTitle"/>
          </p:nvPr>
        </p:nvSpPr>
        <p:spPr>
          <a:xfrm>
            <a:off x="76200" y="1514475"/>
            <a:ext cx="12039600" cy="4352925"/>
          </a:xfrm>
        </p:spPr>
        <p:txBody>
          <a:bodyPr/>
          <a:lstStyle/>
          <a:p>
            <a:r>
              <a:rPr lang="en-US" altLang="en-US"/>
              <a:t>Into His cov’nant law, </a:t>
            </a:r>
            <a:br>
              <a:rPr lang="en-US" altLang="en-US"/>
            </a:br>
            <a:r>
              <a:rPr lang="en-US" altLang="en-US"/>
              <a:t>and His Word </a:t>
            </a:r>
            <a:br>
              <a:rPr lang="en-US" altLang="en-US"/>
            </a:br>
            <a:r>
              <a:rPr lang="en-US" altLang="en-US"/>
              <a:t>which makes them free </a:t>
            </a:r>
          </a:p>
        </p:txBody>
      </p:sp>
      <p:sp>
        <p:nvSpPr>
          <p:cNvPr id="6" name="Text Placeholder 5">
            <a:extLst>
              <a:ext uri="{FF2B5EF4-FFF2-40B4-BE49-F238E27FC236}">
                <a16:creationId xmlns:a16="http://schemas.microsoft.com/office/drawing/2014/main" id="{71033DCA-0DC3-4A6B-8BC4-9B3FDE7AC2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0322" name="Title 1">
            <a:extLst>
              <a:ext uri="{FF2B5EF4-FFF2-40B4-BE49-F238E27FC236}">
                <a16:creationId xmlns:a16="http://schemas.microsoft.com/office/drawing/2014/main" id="{9E8E3F0F-18B6-41A0-80E4-678554B851E4}"/>
              </a:ext>
            </a:extLst>
          </p:cNvPr>
          <p:cNvSpPr>
            <a:spLocks noGrp="1"/>
          </p:cNvSpPr>
          <p:nvPr>
            <p:ph type="ctrTitle"/>
          </p:nvPr>
        </p:nvSpPr>
        <p:spPr>
          <a:xfrm>
            <a:off x="76200" y="1514475"/>
            <a:ext cx="12039600" cy="4352925"/>
          </a:xfrm>
        </p:spPr>
        <p:txBody>
          <a:bodyPr/>
          <a:lstStyle/>
          <a:p>
            <a:r>
              <a:rPr lang="en-US" altLang="en-US"/>
              <a:t>Drawn by Christ the Door </a:t>
            </a:r>
            <a:br>
              <a:rPr lang="en-US" altLang="en-US"/>
            </a:br>
            <a:r>
              <a:rPr lang="en-US" altLang="en-US"/>
              <a:t>thru which they’ll come to see</a:t>
            </a:r>
          </a:p>
        </p:txBody>
      </p:sp>
      <p:sp>
        <p:nvSpPr>
          <p:cNvPr id="6" name="Text Placeholder 5">
            <a:extLst>
              <a:ext uri="{FF2B5EF4-FFF2-40B4-BE49-F238E27FC236}">
                <a16:creationId xmlns:a16="http://schemas.microsoft.com/office/drawing/2014/main" id="{00ED5152-31B5-4889-87EC-BEAEDF1D32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1346" name="Title 1">
            <a:extLst>
              <a:ext uri="{FF2B5EF4-FFF2-40B4-BE49-F238E27FC236}">
                <a16:creationId xmlns:a16="http://schemas.microsoft.com/office/drawing/2014/main" id="{8417DB2E-B3E7-4953-AA82-0081E8F65E40}"/>
              </a:ext>
            </a:extLst>
          </p:cNvPr>
          <p:cNvSpPr>
            <a:spLocks noGrp="1"/>
          </p:cNvSpPr>
          <p:nvPr>
            <p:ph type="ctrTitle"/>
          </p:nvPr>
        </p:nvSpPr>
        <p:spPr>
          <a:xfrm>
            <a:off x="76200" y="1514475"/>
            <a:ext cx="12039600" cy="4352925"/>
          </a:xfrm>
        </p:spPr>
        <p:txBody>
          <a:bodyPr/>
          <a:lstStyle/>
          <a:p>
            <a:r>
              <a:rPr lang="en-US" altLang="en-US"/>
              <a:t> That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367CE0BD-5DE0-470A-9487-355BC01374B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2370" name="Title 1">
            <a:extLst>
              <a:ext uri="{FF2B5EF4-FFF2-40B4-BE49-F238E27FC236}">
                <a16:creationId xmlns:a16="http://schemas.microsoft.com/office/drawing/2014/main" id="{6E0D9011-60B9-4265-8317-22EC91A375FB}"/>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26D0106C-91D9-4A82-8EB2-DA6F589DA9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3394" name="Title 1">
            <a:extLst>
              <a:ext uri="{FF2B5EF4-FFF2-40B4-BE49-F238E27FC236}">
                <a16:creationId xmlns:a16="http://schemas.microsoft.com/office/drawing/2014/main" id="{5C6F528F-1304-4560-97FF-BD761D74C5B0}"/>
              </a:ext>
            </a:extLst>
          </p:cNvPr>
          <p:cNvSpPr>
            <a:spLocks noGrp="1"/>
          </p:cNvSpPr>
          <p:nvPr>
            <p:ph type="ctrTitle"/>
          </p:nvPr>
        </p:nvSpPr>
        <p:spPr>
          <a:xfrm>
            <a:off x="76200" y="1514475"/>
            <a:ext cx="12039600" cy="4352925"/>
          </a:xfrm>
        </p:spPr>
        <p:txBody>
          <a:bodyPr/>
          <a:lstStyle/>
          <a:p>
            <a:r>
              <a:rPr lang="en-US" altLang="en-US"/>
              <a:t>Nations will then come near </a:t>
            </a:r>
            <a:br>
              <a:rPr lang="en-US" altLang="en-US"/>
            </a:br>
            <a:r>
              <a:rPr lang="en-US" altLang="en-US"/>
              <a:t>and seek the Light alone </a:t>
            </a:r>
          </a:p>
        </p:txBody>
      </p:sp>
      <p:sp>
        <p:nvSpPr>
          <p:cNvPr id="3" name="Text Placeholder 2">
            <a:extLst>
              <a:ext uri="{FF2B5EF4-FFF2-40B4-BE49-F238E27FC236}">
                <a16:creationId xmlns:a16="http://schemas.microsoft.com/office/drawing/2014/main" id="{7E2E0FBD-CD31-40CB-AFA8-786A8DE3A8B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4418" name="Title 1">
            <a:extLst>
              <a:ext uri="{FF2B5EF4-FFF2-40B4-BE49-F238E27FC236}">
                <a16:creationId xmlns:a16="http://schemas.microsoft.com/office/drawing/2014/main" id="{8D22543A-39AC-4EC3-9B74-A01A5EC4AE52}"/>
              </a:ext>
            </a:extLst>
          </p:cNvPr>
          <p:cNvSpPr>
            <a:spLocks noGrp="1"/>
          </p:cNvSpPr>
          <p:nvPr>
            <p:ph type="ctrTitle"/>
          </p:nvPr>
        </p:nvSpPr>
        <p:spPr>
          <a:xfrm>
            <a:off x="76200" y="1514475"/>
            <a:ext cx="12039600" cy="4352925"/>
          </a:xfrm>
        </p:spPr>
        <p:txBody>
          <a:bodyPr/>
          <a:lstStyle/>
          <a:p>
            <a:r>
              <a:rPr lang="en-US" altLang="en-US"/>
              <a:t>Drawn by the waters clear </a:t>
            </a:r>
            <a:br>
              <a:rPr lang="en-US" altLang="en-US"/>
            </a:br>
            <a:r>
              <a:rPr lang="en-US" altLang="en-US"/>
              <a:t>that flow beneath His throne. </a:t>
            </a:r>
          </a:p>
        </p:txBody>
      </p:sp>
      <p:sp>
        <p:nvSpPr>
          <p:cNvPr id="6" name="Text Placeholder 5">
            <a:extLst>
              <a:ext uri="{FF2B5EF4-FFF2-40B4-BE49-F238E27FC236}">
                <a16:creationId xmlns:a16="http://schemas.microsoft.com/office/drawing/2014/main" id="{DFF967DD-0C81-4B38-950D-155F9CBB8C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42" name="Title 1">
            <a:extLst>
              <a:ext uri="{FF2B5EF4-FFF2-40B4-BE49-F238E27FC236}">
                <a16:creationId xmlns:a16="http://schemas.microsoft.com/office/drawing/2014/main" id="{D258F169-7902-463E-98ED-9B8EC78218F4}"/>
              </a:ext>
            </a:extLst>
          </p:cNvPr>
          <p:cNvSpPr>
            <a:spLocks noGrp="1"/>
          </p:cNvSpPr>
          <p:nvPr>
            <p:ph type="ctrTitle"/>
          </p:nvPr>
        </p:nvSpPr>
        <p:spPr>
          <a:xfrm>
            <a:off x="76200" y="1514475"/>
            <a:ext cx="12039600" cy="4352925"/>
          </a:xfrm>
        </p:spPr>
        <p:txBody>
          <a:bodyPr/>
          <a:lstStyle/>
          <a:p>
            <a:r>
              <a:rPr lang="en-US" altLang="en-US"/>
              <a:t>See what His Word has done </a:t>
            </a:r>
            <a:br>
              <a:rPr lang="en-US" altLang="en-US"/>
            </a:br>
            <a:r>
              <a:rPr lang="en-US" altLang="en-US"/>
              <a:t>in a land of peace and calm </a:t>
            </a:r>
          </a:p>
        </p:txBody>
      </p:sp>
      <p:sp>
        <p:nvSpPr>
          <p:cNvPr id="6" name="Text Placeholder 5">
            <a:extLst>
              <a:ext uri="{FF2B5EF4-FFF2-40B4-BE49-F238E27FC236}">
                <a16:creationId xmlns:a16="http://schemas.microsoft.com/office/drawing/2014/main" id="{F6348B56-2373-40B6-9961-AD83F6EB57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6466" name="Title 1">
            <a:extLst>
              <a:ext uri="{FF2B5EF4-FFF2-40B4-BE49-F238E27FC236}">
                <a16:creationId xmlns:a16="http://schemas.microsoft.com/office/drawing/2014/main" id="{2C879891-F560-4767-AC79-E6AC35F5A0B6}"/>
              </a:ext>
            </a:extLst>
          </p:cNvPr>
          <p:cNvSpPr>
            <a:spLocks noGrp="1"/>
          </p:cNvSpPr>
          <p:nvPr>
            <p:ph type="ctrTitle"/>
          </p:nvPr>
        </p:nvSpPr>
        <p:spPr>
          <a:xfrm>
            <a:off x="76200" y="1514475"/>
            <a:ext cx="12039600" cy="4352925"/>
          </a:xfrm>
        </p:spPr>
        <p:txBody>
          <a:bodyPr/>
          <a:lstStyle/>
          <a:p>
            <a:r>
              <a:rPr lang="en-US" altLang="en-US"/>
              <a:t>So His rule will spread </a:t>
            </a:r>
            <a:br>
              <a:rPr lang="en-US" altLang="en-US"/>
            </a:br>
            <a:r>
              <a:rPr lang="en-US" altLang="en-US"/>
              <a:t>thru ev’ry home and farm. </a:t>
            </a:r>
          </a:p>
        </p:txBody>
      </p:sp>
      <p:sp>
        <p:nvSpPr>
          <p:cNvPr id="6" name="Text Placeholder 5">
            <a:extLst>
              <a:ext uri="{FF2B5EF4-FFF2-40B4-BE49-F238E27FC236}">
                <a16:creationId xmlns:a16="http://schemas.microsoft.com/office/drawing/2014/main" id="{165A786B-826D-4AFA-8BEB-5582E22B2F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a:extLst>
              <a:ext uri="{FF2B5EF4-FFF2-40B4-BE49-F238E27FC236}">
                <a16:creationId xmlns:a16="http://schemas.microsoft.com/office/drawing/2014/main" id="{D5A0DDF9-43DE-4EED-B154-25F0D9F34F66}"/>
              </a:ext>
            </a:extLst>
          </p:cNvPr>
          <p:cNvSpPr>
            <a:spLocks noGrp="1"/>
          </p:cNvSpPr>
          <p:nvPr>
            <p:ph type="ctrTitle"/>
          </p:nvPr>
        </p:nvSpPr>
        <p:spPr>
          <a:xfrm>
            <a:off x="76200" y="1514475"/>
            <a:ext cx="12039600" cy="4352925"/>
          </a:xfrm>
        </p:spPr>
        <p:txBody>
          <a:bodyPr/>
          <a:lstStyle/>
          <a:p>
            <a:r>
              <a:rPr lang="en-US" altLang="en-US"/>
              <a:t>He meditates upon it </a:t>
            </a:r>
            <a:br>
              <a:rPr lang="en-US" altLang="en-US"/>
            </a:br>
            <a:r>
              <a:rPr lang="en-US" altLang="en-US"/>
              <a:t>forever day and night. </a:t>
            </a:r>
          </a:p>
        </p:txBody>
      </p:sp>
      <p:sp>
        <p:nvSpPr>
          <p:cNvPr id="6" name="Text Placeholder 5">
            <a:extLst>
              <a:ext uri="{FF2B5EF4-FFF2-40B4-BE49-F238E27FC236}">
                <a16:creationId xmlns:a16="http://schemas.microsoft.com/office/drawing/2014/main" id="{82D1DE73-4A72-4DB7-93F1-A363198B0C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Title 1">
            <a:extLst>
              <a:ext uri="{FF2B5EF4-FFF2-40B4-BE49-F238E27FC236}">
                <a16:creationId xmlns:a16="http://schemas.microsoft.com/office/drawing/2014/main" id="{94CA72A1-276E-4D00-98CB-63FA06810300}"/>
              </a:ext>
            </a:extLst>
          </p:cNvPr>
          <p:cNvSpPr>
            <a:spLocks noGrp="1"/>
          </p:cNvSpPr>
          <p:nvPr>
            <p:ph type="ctrTitle"/>
          </p:nvPr>
        </p:nvSpPr>
        <p:spPr>
          <a:xfrm>
            <a:off x="76200" y="1514475"/>
            <a:ext cx="12039600" cy="4352925"/>
          </a:xfrm>
        </p:spPr>
        <p:txBody>
          <a:bodyPr/>
          <a:lstStyle/>
          <a:p>
            <a:r>
              <a:rPr lang="en-US" altLang="en-US"/>
              <a:t>For Thou art God that dost </a:t>
            </a:r>
            <a:br>
              <a:rPr lang="en-US" altLang="en-US"/>
            </a:br>
            <a:r>
              <a:rPr lang="en-US" altLang="en-US"/>
              <a:t>to me salvation send; </a:t>
            </a:r>
          </a:p>
        </p:txBody>
      </p:sp>
      <p:sp>
        <p:nvSpPr>
          <p:cNvPr id="6" name="Text Placeholder 5">
            <a:extLst>
              <a:ext uri="{FF2B5EF4-FFF2-40B4-BE49-F238E27FC236}">
                <a16:creationId xmlns:a16="http://schemas.microsoft.com/office/drawing/2014/main" id="{7E53D7CB-13E3-4033-B501-40FF427280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7490" name="Title 1">
            <a:extLst>
              <a:ext uri="{FF2B5EF4-FFF2-40B4-BE49-F238E27FC236}">
                <a16:creationId xmlns:a16="http://schemas.microsoft.com/office/drawing/2014/main" id="{DF12238A-E8C0-4320-8CF7-291CF6875EE8}"/>
              </a:ext>
            </a:extLst>
          </p:cNvPr>
          <p:cNvSpPr>
            <a:spLocks noGrp="1"/>
          </p:cNvSpPr>
          <p:nvPr>
            <p:ph type="ctrTitle"/>
          </p:nvPr>
        </p:nvSpPr>
        <p:spPr>
          <a:xfrm>
            <a:off x="76200" y="1514475"/>
            <a:ext cx="12039600" cy="4352925"/>
          </a:xfrm>
        </p:spPr>
        <p:txBody>
          <a:bodyPr/>
          <a:lstStyle/>
          <a:p>
            <a:r>
              <a:rPr lang="en-US" altLang="en-US"/>
              <a:t>And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38F7AEF1-B673-465F-9E90-C6C3162ECB8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8514" name="Title 1">
            <a:extLst>
              <a:ext uri="{FF2B5EF4-FFF2-40B4-BE49-F238E27FC236}">
                <a16:creationId xmlns:a16="http://schemas.microsoft.com/office/drawing/2014/main" id="{242E8F2D-2D50-4440-BB57-92072F8C7065}"/>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E1F1448E-0C79-4CAC-BFFC-C5E4ACB2E1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298" name="Title 1">
            <a:extLst>
              <a:ext uri="{FF2B5EF4-FFF2-40B4-BE49-F238E27FC236}">
                <a16:creationId xmlns:a16="http://schemas.microsoft.com/office/drawing/2014/main" id="{37BF9F7B-4000-4331-921D-FF40721110C1}"/>
              </a:ext>
            </a:extLst>
          </p:cNvPr>
          <p:cNvSpPr>
            <a:spLocks noGrp="1"/>
          </p:cNvSpPr>
          <p:nvPr>
            <p:ph type="ctrTitle"/>
          </p:nvPr>
        </p:nvSpPr>
        <p:spPr>
          <a:xfrm>
            <a:off x="914400" y="1895475"/>
            <a:ext cx="10363200" cy="3362325"/>
          </a:xfrm>
        </p:spPr>
        <p:txBody>
          <a:bodyPr/>
          <a:lstStyle/>
          <a:p>
            <a:pPr>
              <a:defRPr/>
            </a:pPr>
            <a:r>
              <a:rPr lang="en-US" altLang="x-none"/>
              <a:t>By This Shall All </a:t>
            </a:r>
            <a:br>
              <a:rPr lang="en-US" altLang="x-none"/>
            </a:br>
            <a:r>
              <a:rPr lang="en-US" altLang="x-none"/>
              <a:t>Men Know</a:t>
            </a:r>
            <a:endParaRPr lang="en-US" altLang="x-none" dirty="0"/>
          </a:p>
        </p:txBody>
      </p:sp>
      <p:sp>
        <p:nvSpPr>
          <p:cNvPr id="3" name="Text Placeholder 2">
            <a:extLst>
              <a:ext uri="{FF2B5EF4-FFF2-40B4-BE49-F238E27FC236}">
                <a16:creationId xmlns:a16="http://schemas.microsoft.com/office/drawing/2014/main" id="{F999C863-A212-4001-BF60-774DFD9C3B9D}"/>
              </a:ext>
            </a:extLst>
          </p:cNvPr>
          <p:cNvSpPr>
            <a:spLocks noGrp="1"/>
          </p:cNvSpPr>
          <p:nvPr>
            <p:ph type="body" sz="quarter" idx="10"/>
          </p:nvPr>
        </p:nvSpPr>
        <p:spPr>
          <a:xfrm>
            <a:off x="914400" y="692150"/>
            <a:ext cx="10363200" cy="831850"/>
          </a:xfrm>
        </p:spPr>
        <p:txBody>
          <a:bodyPr/>
          <a:lstStyle/>
          <a:p>
            <a:pPr>
              <a:defRPr/>
            </a:pPr>
            <a:r>
              <a:rPr lang="en-US" altLang="x-none"/>
              <a:t>Hymn 157</a:t>
            </a:r>
            <a:endParaRPr lang="en-US" dirty="0"/>
          </a:p>
        </p:txBody>
      </p:sp>
      <p:sp>
        <p:nvSpPr>
          <p:cNvPr id="9" name="Text Placeholder 8">
            <a:extLst>
              <a:ext uri="{FF2B5EF4-FFF2-40B4-BE49-F238E27FC236}">
                <a16:creationId xmlns:a16="http://schemas.microsoft.com/office/drawing/2014/main" id="{529A6B50-1F15-48C5-917F-BB5CA595AE1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1586" name="Title 1">
            <a:extLst>
              <a:ext uri="{FF2B5EF4-FFF2-40B4-BE49-F238E27FC236}">
                <a16:creationId xmlns:a16="http://schemas.microsoft.com/office/drawing/2014/main" id="{72620F73-59FD-492E-B1D2-3EDF53962F47}"/>
              </a:ext>
            </a:extLst>
          </p:cNvPr>
          <p:cNvSpPr>
            <a:spLocks noGrp="1"/>
          </p:cNvSpPr>
          <p:nvPr>
            <p:ph type="ctrTitle"/>
          </p:nvPr>
        </p:nvSpPr>
        <p:spPr>
          <a:xfrm>
            <a:off x="76200" y="1514475"/>
            <a:ext cx="12039600" cy="4352925"/>
          </a:xfrm>
        </p:spPr>
        <p:txBody>
          <a:bodyPr/>
          <a:lstStyle/>
          <a:p>
            <a:r>
              <a:rPr lang="en-US" altLang="en-US"/>
              <a:t>A new commandment </a:t>
            </a:r>
            <a:br>
              <a:rPr lang="en-US" altLang="en-US"/>
            </a:br>
            <a:r>
              <a:rPr lang="en-US" altLang="en-US"/>
              <a:t>I will give, </a:t>
            </a:r>
            <a:br>
              <a:rPr lang="en-US" altLang="en-US"/>
            </a:br>
            <a:r>
              <a:rPr lang="en-US" altLang="en-US"/>
              <a:t>to magnify the way to live; </a:t>
            </a:r>
          </a:p>
        </p:txBody>
      </p:sp>
      <p:sp>
        <p:nvSpPr>
          <p:cNvPr id="3" name="Text Placeholder 2">
            <a:extLst>
              <a:ext uri="{FF2B5EF4-FFF2-40B4-BE49-F238E27FC236}">
                <a16:creationId xmlns:a16="http://schemas.microsoft.com/office/drawing/2014/main" id="{EAC55268-81CD-451F-8F18-A8FCD4ACDD9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2610" name="Title 1">
            <a:extLst>
              <a:ext uri="{FF2B5EF4-FFF2-40B4-BE49-F238E27FC236}">
                <a16:creationId xmlns:a16="http://schemas.microsoft.com/office/drawing/2014/main" id="{9AFBA454-F49A-4915-8055-66D955B32F7E}"/>
              </a:ext>
            </a:extLst>
          </p:cNvPr>
          <p:cNvSpPr>
            <a:spLocks noGrp="1"/>
          </p:cNvSpPr>
          <p:nvPr>
            <p:ph type="ctrTitle"/>
          </p:nvPr>
        </p:nvSpPr>
        <p:spPr>
          <a:xfrm>
            <a:off x="76200" y="1514475"/>
            <a:ext cx="12039600" cy="4352925"/>
          </a:xfrm>
        </p:spPr>
        <p:txBody>
          <a:bodyPr/>
          <a:lstStyle/>
          <a:p>
            <a:r>
              <a:rPr lang="en-US" altLang="en-US"/>
              <a:t>Love each other as you do, </a:t>
            </a:r>
            <a:br>
              <a:rPr lang="en-US" altLang="en-US"/>
            </a:br>
            <a:r>
              <a:rPr lang="en-US" altLang="en-US"/>
              <a:t>with the love I’ve given you. </a:t>
            </a:r>
          </a:p>
        </p:txBody>
      </p:sp>
      <p:sp>
        <p:nvSpPr>
          <p:cNvPr id="6" name="Text Placeholder 5">
            <a:extLst>
              <a:ext uri="{FF2B5EF4-FFF2-40B4-BE49-F238E27FC236}">
                <a16:creationId xmlns:a16="http://schemas.microsoft.com/office/drawing/2014/main" id="{102A3595-B250-42DC-B963-6ACE8F1812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3634" name="Title 1">
            <a:extLst>
              <a:ext uri="{FF2B5EF4-FFF2-40B4-BE49-F238E27FC236}">
                <a16:creationId xmlns:a16="http://schemas.microsoft.com/office/drawing/2014/main" id="{E8AD87BB-76E4-46BD-8471-D96FDB58A695}"/>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all around the world </a:t>
            </a:r>
            <a:br>
              <a:rPr lang="en-US" altLang="en-US"/>
            </a:br>
            <a:r>
              <a:rPr lang="en-US" altLang="en-US"/>
              <a:t>you’ll show,</a:t>
            </a:r>
          </a:p>
        </p:txBody>
      </p:sp>
      <p:sp>
        <p:nvSpPr>
          <p:cNvPr id="3" name="Text Placeholder 2">
            <a:extLst>
              <a:ext uri="{FF2B5EF4-FFF2-40B4-BE49-F238E27FC236}">
                <a16:creationId xmlns:a16="http://schemas.microsoft.com/office/drawing/2014/main" id="{88BB2582-32F2-4363-B84F-60BE41E66B4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4658" name="Title 1">
            <a:extLst>
              <a:ext uri="{FF2B5EF4-FFF2-40B4-BE49-F238E27FC236}">
                <a16:creationId xmlns:a16="http://schemas.microsoft.com/office/drawing/2014/main" id="{0C2363A1-001B-48CF-8504-E432DBCE7B94}"/>
              </a:ext>
            </a:extLst>
          </p:cNvPr>
          <p:cNvSpPr>
            <a:spLocks noGrp="1"/>
          </p:cNvSpPr>
          <p:nvPr>
            <p:ph type="ctrTitle"/>
          </p:nvPr>
        </p:nvSpPr>
        <p:spPr>
          <a:xfrm>
            <a:off x="76200" y="1514475"/>
            <a:ext cx="12039600" cy="4352925"/>
          </a:xfrm>
        </p:spPr>
        <p:txBody>
          <a:bodyPr/>
          <a:lstStyle/>
          <a:p>
            <a:r>
              <a:rPr lang="en-US" altLang="en-US"/>
              <a:t> That you are My disciples, </a:t>
            </a:r>
            <a:br>
              <a:rPr lang="en-US" altLang="en-US"/>
            </a:br>
            <a:r>
              <a:rPr lang="en-US" altLang="en-US"/>
              <a:t>you’re My sister </a:t>
            </a:r>
            <a:br>
              <a:rPr lang="en-US" altLang="en-US"/>
            </a:br>
            <a:r>
              <a:rPr lang="en-US" altLang="en-US"/>
              <a:t>and My brother; </a:t>
            </a:r>
          </a:p>
        </p:txBody>
      </p:sp>
      <p:sp>
        <p:nvSpPr>
          <p:cNvPr id="6" name="Text Placeholder 5">
            <a:extLst>
              <a:ext uri="{FF2B5EF4-FFF2-40B4-BE49-F238E27FC236}">
                <a16:creationId xmlns:a16="http://schemas.microsoft.com/office/drawing/2014/main" id="{27200262-FEDF-4874-ADB6-EA098A8BD7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682" name="Title 1">
            <a:extLst>
              <a:ext uri="{FF2B5EF4-FFF2-40B4-BE49-F238E27FC236}">
                <a16:creationId xmlns:a16="http://schemas.microsoft.com/office/drawing/2014/main" id="{4AE5B4AB-1EEE-41FA-AB92-376607EDECED}"/>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ev’ry friend and ev’ry foe, </a:t>
            </a:r>
          </a:p>
        </p:txBody>
      </p:sp>
      <p:sp>
        <p:nvSpPr>
          <p:cNvPr id="6" name="Text Placeholder 5">
            <a:extLst>
              <a:ext uri="{FF2B5EF4-FFF2-40B4-BE49-F238E27FC236}">
                <a16:creationId xmlns:a16="http://schemas.microsoft.com/office/drawing/2014/main" id="{010860AB-6AC9-4501-B20C-03EC7C3A52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6706" name="Title 1">
            <a:extLst>
              <a:ext uri="{FF2B5EF4-FFF2-40B4-BE49-F238E27FC236}">
                <a16:creationId xmlns:a16="http://schemas.microsoft.com/office/drawing/2014/main" id="{E3400C90-869A-4D24-87D5-18F2888CAB85}"/>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if you love one another.</a:t>
            </a:r>
          </a:p>
        </p:txBody>
      </p:sp>
      <p:sp>
        <p:nvSpPr>
          <p:cNvPr id="6" name="Text Placeholder 5">
            <a:extLst>
              <a:ext uri="{FF2B5EF4-FFF2-40B4-BE49-F238E27FC236}">
                <a16:creationId xmlns:a16="http://schemas.microsoft.com/office/drawing/2014/main" id="{9207ADC7-8F22-45FE-A523-A4D2F8DF49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Title 1">
            <a:extLst>
              <a:ext uri="{FF2B5EF4-FFF2-40B4-BE49-F238E27FC236}">
                <a16:creationId xmlns:a16="http://schemas.microsoft.com/office/drawing/2014/main" id="{BDBD8792-5042-4760-80D8-EEE9950882FF}"/>
              </a:ext>
            </a:extLst>
          </p:cNvPr>
          <p:cNvSpPr>
            <a:spLocks noGrp="1"/>
          </p:cNvSpPr>
          <p:nvPr>
            <p:ph type="ctrTitle"/>
          </p:nvPr>
        </p:nvSpPr>
        <p:spPr>
          <a:xfrm>
            <a:off x="76200" y="1514475"/>
            <a:ext cx="12039600" cy="4352925"/>
          </a:xfrm>
        </p:spPr>
        <p:txBody>
          <a:bodyPr/>
          <a:lstStyle/>
          <a:p>
            <a:r>
              <a:rPr lang="en-US" altLang="en-US"/>
              <a:t>And I upon Thee all the day, </a:t>
            </a:r>
            <a:br>
              <a:rPr lang="en-US" altLang="en-US"/>
            </a:br>
            <a:r>
              <a:rPr lang="en-US" altLang="en-US"/>
              <a:t>expecting, do attend.</a:t>
            </a:r>
          </a:p>
        </p:txBody>
      </p:sp>
      <p:sp>
        <p:nvSpPr>
          <p:cNvPr id="6" name="Text Placeholder 5">
            <a:extLst>
              <a:ext uri="{FF2B5EF4-FFF2-40B4-BE49-F238E27FC236}">
                <a16:creationId xmlns:a16="http://schemas.microsoft.com/office/drawing/2014/main" id="{AB9457F9-945F-4F43-A6AE-E2D53EF120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7730" name="Title 1">
            <a:extLst>
              <a:ext uri="{FF2B5EF4-FFF2-40B4-BE49-F238E27FC236}">
                <a16:creationId xmlns:a16="http://schemas.microsoft.com/office/drawing/2014/main" id="{5ABF0D21-5F2A-492E-812B-41B652D05B88}"/>
              </a:ext>
            </a:extLst>
          </p:cNvPr>
          <p:cNvSpPr>
            <a:spLocks noGrp="1"/>
          </p:cNvSpPr>
          <p:nvPr>
            <p:ph type="ctrTitle"/>
          </p:nvPr>
        </p:nvSpPr>
        <p:spPr>
          <a:xfrm>
            <a:off x="76200" y="1514475"/>
            <a:ext cx="12039600" cy="4352925"/>
          </a:xfrm>
        </p:spPr>
        <p:txBody>
          <a:bodyPr/>
          <a:lstStyle/>
          <a:p>
            <a:r>
              <a:rPr lang="en-US" altLang="en-US"/>
              <a:t>Not called to be lukewarm </a:t>
            </a:r>
            <a:br>
              <a:rPr lang="en-US" altLang="en-US"/>
            </a:br>
            <a:r>
              <a:rPr lang="en-US" altLang="en-US"/>
              <a:t>or cold, but zealous </a:t>
            </a:r>
            <a:br>
              <a:rPr lang="en-US" altLang="en-US"/>
            </a:br>
            <a:r>
              <a:rPr lang="en-US" altLang="en-US"/>
              <a:t>like the men of old; </a:t>
            </a:r>
          </a:p>
        </p:txBody>
      </p:sp>
      <p:sp>
        <p:nvSpPr>
          <p:cNvPr id="3" name="Text Placeholder 2">
            <a:extLst>
              <a:ext uri="{FF2B5EF4-FFF2-40B4-BE49-F238E27FC236}">
                <a16:creationId xmlns:a16="http://schemas.microsoft.com/office/drawing/2014/main" id="{A7179DD4-58F6-400F-A174-196337A8817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8754" name="Title 1">
            <a:extLst>
              <a:ext uri="{FF2B5EF4-FFF2-40B4-BE49-F238E27FC236}">
                <a16:creationId xmlns:a16="http://schemas.microsoft.com/office/drawing/2014/main" id="{306109B8-8E30-4BC3-B057-A45554147E2D}"/>
              </a:ext>
            </a:extLst>
          </p:cNvPr>
          <p:cNvSpPr>
            <a:spLocks noGrp="1"/>
          </p:cNvSpPr>
          <p:nvPr>
            <p:ph type="ctrTitle"/>
          </p:nvPr>
        </p:nvSpPr>
        <p:spPr>
          <a:xfrm>
            <a:off x="76200" y="1514475"/>
            <a:ext cx="12039600" cy="4352925"/>
          </a:xfrm>
        </p:spPr>
        <p:txBody>
          <a:bodyPr/>
          <a:lstStyle/>
          <a:p>
            <a:r>
              <a:rPr lang="en-US" altLang="en-US"/>
              <a:t>Do the will of God above; </a:t>
            </a:r>
            <a:br>
              <a:rPr lang="en-US" altLang="en-US"/>
            </a:br>
            <a:r>
              <a:rPr lang="en-US" altLang="en-US"/>
              <a:t>grow in His eternal love.</a:t>
            </a:r>
          </a:p>
        </p:txBody>
      </p:sp>
      <p:sp>
        <p:nvSpPr>
          <p:cNvPr id="6" name="Text Placeholder 5">
            <a:extLst>
              <a:ext uri="{FF2B5EF4-FFF2-40B4-BE49-F238E27FC236}">
                <a16:creationId xmlns:a16="http://schemas.microsoft.com/office/drawing/2014/main" id="{8ACE5334-8984-445A-91A1-47E867D7AB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9778" name="Title 1">
            <a:extLst>
              <a:ext uri="{FF2B5EF4-FFF2-40B4-BE49-F238E27FC236}">
                <a16:creationId xmlns:a16="http://schemas.microsoft.com/office/drawing/2014/main" id="{66B0B58A-15DF-4D2D-85D5-D21EB38C86E6}"/>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all around the world </a:t>
            </a:r>
            <a:br>
              <a:rPr lang="en-US" altLang="en-US"/>
            </a:br>
            <a:r>
              <a:rPr lang="en-US" altLang="en-US"/>
              <a:t>you’ll show,</a:t>
            </a:r>
          </a:p>
        </p:txBody>
      </p:sp>
      <p:sp>
        <p:nvSpPr>
          <p:cNvPr id="3" name="Text Placeholder 2">
            <a:extLst>
              <a:ext uri="{FF2B5EF4-FFF2-40B4-BE49-F238E27FC236}">
                <a16:creationId xmlns:a16="http://schemas.microsoft.com/office/drawing/2014/main" id="{93A6F864-F1FC-40CB-83D9-0BD261F51CF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0802" name="Title 1">
            <a:extLst>
              <a:ext uri="{FF2B5EF4-FFF2-40B4-BE49-F238E27FC236}">
                <a16:creationId xmlns:a16="http://schemas.microsoft.com/office/drawing/2014/main" id="{439CDF70-7621-41C8-8544-44AEACC2EB00}"/>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you’re My sister </a:t>
            </a:r>
            <a:br>
              <a:rPr lang="en-US" altLang="en-US"/>
            </a:br>
            <a:r>
              <a:rPr lang="en-US" altLang="en-US"/>
              <a:t>and My brother; </a:t>
            </a:r>
          </a:p>
        </p:txBody>
      </p:sp>
      <p:sp>
        <p:nvSpPr>
          <p:cNvPr id="6" name="Text Placeholder 5">
            <a:extLst>
              <a:ext uri="{FF2B5EF4-FFF2-40B4-BE49-F238E27FC236}">
                <a16:creationId xmlns:a16="http://schemas.microsoft.com/office/drawing/2014/main" id="{7D48F63D-3B30-405C-B37D-666DA9AA4E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1826" name="Title 1">
            <a:extLst>
              <a:ext uri="{FF2B5EF4-FFF2-40B4-BE49-F238E27FC236}">
                <a16:creationId xmlns:a16="http://schemas.microsoft.com/office/drawing/2014/main" id="{91BB69BF-C8D0-42E7-873F-89AF3D57F5AB}"/>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ev’ry friend and ev’ry foe, </a:t>
            </a:r>
          </a:p>
        </p:txBody>
      </p:sp>
      <p:sp>
        <p:nvSpPr>
          <p:cNvPr id="6" name="Text Placeholder 5">
            <a:extLst>
              <a:ext uri="{FF2B5EF4-FFF2-40B4-BE49-F238E27FC236}">
                <a16:creationId xmlns:a16="http://schemas.microsoft.com/office/drawing/2014/main" id="{5AAFD572-0E4A-41E7-9450-44602EC85C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2850" name="Title 1">
            <a:extLst>
              <a:ext uri="{FF2B5EF4-FFF2-40B4-BE49-F238E27FC236}">
                <a16:creationId xmlns:a16="http://schemas.microsoft.com/office/drawing/2014/main" id="{F5117669-DB6B-49B7-9D78-EE547840AC36}"/>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if you love one another.</a:t>
            </a:r>
          </a:p>
        </p:txBody>
      </p:sp>
      <p:sp>
        <p:nvSpPr>
          <p:cNvPr id="6" name="Text Placeholder 5">
            <a:extLst>
              <a:ext uri="{FF2B5EF4-FFF2-40B4-BE49-F238E27FC236}">
                <a16:creationId xmlns:a16="http://schemas.microsoft.com/office/drawing/2014/main" id="{35D05FEB-466A-4B42-A50B-CE8B3CE316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3874" name="Title 1">
            <a:extLst>
              <a:ext uri="{FF2B5EF4-FFF2-40B4-BE49-F238E27FC236}">
                <a16:creationId xmlns:a16="http://schemas.microsoft.com/office/drawing/2014/main" id="{38410DB1-45FF-4D38-B184-383B95202757}"/>
              </a:ext>
            </a:extLst>
          </p:cNvPr>
          <p:cNvSpPr>
            <a:spLocks noGrp="1"/>
          </p:cNvSpPr>
          <p:nvPr>
            <p:ph type="ctrTitle"/>
          </p:nvPr>
        </p:nvSpPr>
        <p:spPr>
          <a:xfrm>
            <a:off x="76200" y="1514475"/>
            <a:ext cx="12039600" cy="4352925"/>
          </a:xfrm>
        </p:spPr>
        <p:txBody>
          <a:bodyPr/>
          <a:lstStyle/>
          <a:p>
            <a:r>
              <a:rPr lang="en-US" altLang="en-US"/>
              <a:t>I give my life for all mankind, </a:t>
            </a:r>
            <a:br>
              <a:rPr lang="en-US" altLang="en-US"/>
            </a:br>
            <a:r>
              <a:rPr lang="en-US" altLang="en-US"/>
              <a:t>and call you at this special time; </a:t>
            </a:r>
          </a:p>
        </p:txBody>
      </p:sp>
      <p:sp>
        <p:nvSpPr>
          <p:cNvPr id="3" name="Text Placeholder 2">
            <a:extLst>
              <a:ext uri="{FF2B5EF4-FFF2-40B4-BE49-F238E27FC236}">
                <a16:creationId xmlns:a16="http://schemas.microsoft.com/office/drawing/2014/main" id="{844B9D70-5E75-47B5-943C-2B3EE1C7D4F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4898" name="Title 1">
            <a:extLst>
              <a:ext uri="{FF2B5EF4-FFF2-40B4-BE49-F238E27FC236}">
                <a16:creationId xmlns:a16="http://schemas.microsoft.com/office/drawing/2014/main" id="{490C022D-DD6E-4EB6-8A52-57A141FA69C6}"/>
              </a:ext>
            </a:extLst>
          </p:cNvPr>
          <p:cNvSpPr>
            <a:spLocks noGrp="1"/>
          </p:cNvSpPr>
          <p:nvPr>
            <p:ph type="ctrTitle"/>
          </p:nvPr>
        </p:nvSpPr>
        <p:spPr>
          <a:xfrm>
            <a:off x="76200" y="1514475"/>
            <a:ext cx="12039600" cy="4352925"/>
          </a:xfrm>
        </p:spPr>
        <p:txBody>
          <a:bodyPr/>
          <a:lstStyle/>
          <a:p>
            <a:r>
              <a:rPr lang="en-US" altLang="en-US"/>
              <a:t>Do the work and feed the flock; </a:t>
            </a:r>
            <a:br>
              <a:rPr lang="en-US" altLang="en-US"/>
            </a:br>
            <a:r>
              <a:rPr lang="en-US" altLang="en-US"/>
              <a:t>build your house </a:t>
            </a:r>
            <a:br>
              <a:rPr lang="en-US" altLang="en-US"/>
            </a:br>
            <a:r>
              <a:rPr lang="en-US" altLang="en-US"/>
              <a:t>upon the Rock.</a:t>
            </a:r>
          </a:p>
        </p:txBody>
      </p:sp>
      <p:sp>
        <p:nvSpPr>
          <p:cNvPr id="6" name="Text Placeholder 5">
            <a:extLst>
              <a:ext uri="{FF2B5EF4-FFF2-40B4-BE49-F238E27FC236}">
                <a16:creationId xmlns:a16="http://schemas.microsoft.com/office/drawing/2014/main" id="{A04D3365-5550-42C8-BA11-543ED5FB43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22" name="Title 1">
            <a:extLst>
              <a:ext uri="{FF2B5EF4-FFF2-40B4-BE49-F238E27FC236}">
                <a16:creationId xmlns:a16="http://schemas.microsoft.com/office/drawing/2014/main" id="{85420E6E-6CC1-4EC1-9E40-CCA288B41FDF}"/>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all around the world </a:t>
            </a:r>
            <a:br>
              <a:rPr lang="en-US" altLang="en-US"/>
            </a:br>
            <a:r>
              <a:rPr lang="en-US" altLang="en-US"/>
              <a:t>you’ll show, </a:t>
            </a:r>
          </a:p>
        </p:txBody>
      </p:sp>
      <p:sp>
        <p:nvSpPr>
          <p:cNvPr id="3" name="Text Placeholder 2">
            <a:extLst>
              <a:ext uri="{FF2B5EF4-FFF2-40B4-BE49-F238E27FC236}">
                <a16:creationId xmlns:a16="http://schemas.microsoft.com/office/drawing/2014/main" id="{6592F6A8-C39A-4441-8FAD-9D27FE5A55C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6946" name="Title 1">
            <a:extLst>
              <a:ext uri="{FF2B5EF4-FFF2-40B4-BE49-F238E27FC236}">
                <a16:creationId xmlns:a16="http://schemas.microsoft.com/office/drawing/2014/main" id="{F0B24671-4D7C-4CD6-A5AB-2B362FC0F76F}"/>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you’re My sister </a:t>
            </a:r>
            <a:br>
              <a:rPr lang="en-US" altLang="en-US"/>
            </a:br>
            <a:r>
              <a:rPr lang="en-US" altLang="en-US"/>
              <a:t>and My brother; </a:t>
            </a:r>
          </a:p>
        </p:txBody>
      </p:sp>
      <p:sp>
        <p:nvSpPr>
          <p:cNvPr id="6" name="Text Placeholder 5">
            <a:extLst>
              <a:ext uri="{FF2B5EF4-FFF2-40B4-BE49-F238E27FC236}">
                <a16:creationId xmlns:a16="http://schemas.microsoft.com/office/drawing/2014/main" id="{46542316-A08D-4D6F-8AD9-8301AE1C0E6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Title 1">
            <a:extLst>
              <a:ext uri="{FF2B5EF4-FFF2-40B4-BE49-F238E27FC236}">
                <a16:creationId xmlns:a16="http://schemas.microsoft.com/office/drawing/2014/main" id="{BC48472F-5851-47E8-BB7A-4F10B67230CE}"/>
              </a:ext>
            </a:extLst>
          </p:cNvPr>
          <p:cNvSpPr>
            <a:spLocks noGrp="1"/>
          </p:cNvSpPr>
          <p:nvPr>
            <p:ph type="ctrTitle"/>
          </p:nvPr>
        </p:nvSpPr>
        <p:spPr>
          <a:xfrm>
            <a:off x="76200" y="1514475"/>
            <a:ext cx="12039600" cy="4352925"/>
          </a:xfrm>
        </p:spPr>
        <p:txBody>
          <a:bodyPr/>
          <a:lstStyle/>
          <a:p>
            <a:r>
              <a:rPr lang="en-US" altLang="en-US"/>
              <a:t>Thy tender mercies, Lord, </a:t>
            </a:r>
            <a:br>
              <a:rPr lang="en-US" altLang="en-US"/>
            </a:br>
            <a:r>
              <a:rPr lang="en-US" altLang="en-US"/>
              <a:t>remember, pray I Thee, </a:t>
            </a:r>
          </a:p>
        </p:txBody>
      </p:sp>
      <p:sp>
        <p:nvSpPr>
          <p:cNvPr id="3" name="Text Placeholder 2">
            <a:extLst>
              <a:ext uri="{FF2B5EF4-FFF2-40B4-BE49-F238E27FC236}">
                <a16:creationId xmlns:a16="http://schemas.microsoft.com/office/drawing/2014/main" id="{C2B5A768-7B75-4AA3-B37B-A18C39369D1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7970" name="Title 1">
            <a:extLst>
              <a:ext uri="{FF2B5EF4-FFF2-40B4-BE49-F238E27FC236}">
                <a16:creationId xmlns:a16="http://schemas.microsoft.com/office/drawing/2014/main" id="{DDCB599E-5EA8-4EF8-B1B2-C20708453127}"/>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ev’ry friend and ev’ry foe, </a:t>
            </a:r>
          </a:p>
        </p:txBody>
      </p:sp>
      <p:sp>
        <p:nvSpPr>
          <p:cNvPr id="6" name="Text Placeholder 5">
            <a:extLst>
              <a:ext uri="{FF2B5EF4-FFF2-40B4-BE49-F238E27FC236}">
                <a16:creationId xmlns:a16="http://schemas.microsoft.com/office/drawing/2014/main" id="{624E3C69-FA5E-41C7-89B9-F8A3930A4C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8994" name="Title 1">
            <a:extLst>
              <a:ext uri="{FF2B5EF4-FFF2-40B4-BE49-F238E27FC236}">
                <a16:creationId xmlns:a16="http://schemas.microsoft.com/office/drawing/2014/main" id="{0084A3CC-DC26-421E-B3EE-3D73A1BAC549}"/>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if you love one another.</a:t>
            </a:r>
          </a:p>
        </p:txBody>
      </p:sp>
      <p:sp>
        <p:nvSpPr>
          <p:cNvPr id="6" name="Text Placeholder 5">
            <a:extLst>
              <a:ext uri="{FF2B5EF4-FFF2-40B4-BE49-F238E27FC236}">
                <a16:creationId xmlns:a16="http://schemas.microsoft.com/office/drawing/2014/main" id="{66D290B9-5771-461E-A4AE-CFF4EAD8C0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9778" name="Title 1">
            <a:extLst>
              <a:ext uri="{FF2B5EF4-FFF2-40B4-BE49-F238E27FC236}">
                <a16:creationId xmlns:a16="http://schemas.microsoft.com/office/drawing/2014/main" id="{D0F95389-58FB-49DD-9169-11470C595311}"/>
              </a:ext>
            </a:extLst>
          </p:cNvPr>
          <p:cNvSpPr>
            <a:spLocks noGrp="1"/>
          </p:cNvSpPr>
          <p:nvPr>
            <p:ph type="ctrTitle"/>
          </p:nvPr>
        </p:nvSpPr>
        <p:spPr>
          <a:xfrm>
            <a:off x="914400" y="1895475"/>
            <a:ext cx="10363200" cy="3362325"/>
          </a:xfrm>
        </p:spPr>
        <p:txBody>
          <a:bodyPr/>
          <a:lstStyle/>
          <a:p>
            <a:pPr>
              <a:defRPr/>
            </a:pPr>
            <a:r>
              <a:rPr lang="en-US" altLang="x-none"/>
              <a:t>The God of Abraham</a:t>
            </a:r>
            <a:endParaRPr lang="en-US" altLang="x-none" dirty="0"/>
          </a:p>
        </p:txBody>
      </p:sp>
      <p:sp>
        <p:nvSpPr>
          <p:cNvPr id="3" name="Text Placeholder 2">
            <a:extLst>
              <a:ext uri="{FF2B5EF4-FFF2-40B4-BE49-F238E27FC236}">
                <a16:creationId xmlns:a16="http://schemas.microsoft.com/office/drawing/2014/main" id="{FDD3D8E7-1D23-4B89-82EC-B38D28CD2104}"/>
              </a:ext>
            </a:extLst>
          </p:cNvPr>
          <p:cNvSpPr>
            <a:spLocks noGrp="1"/>
          </p:cNvSpPr>
          <p:nvPr>
            <p:ph type="body" sz="quarter" idx="10"/>
          </p:nvPr>
        </p:nvSpPr>
        <p:spPr>
          <a:xfrm>
            <a:off x="914400" y="692150"/>
            <a:ext cx="10363200" cy="831850"/>
          </a:xfrm>
        </p:spPr>
        <p:txBody>
          <a:bodyPr/>
          <a:lstStyle/>
          <a:p>
            <a:pPr>
              <a:defRPr/>
            </a:pPr>
            <a:r>
              <a:rPr lang="en-US" altLang="x-none"/>
              <a:t>Hymn 158</a:t>
            </a:r>
            <a:endParaRPr lang="en-US" dirty="0"/>
          </a:p>
        </p:txBody>
      </p:sp>
      <p:sp>
        <p:nvSpPr>
          <p:cNvPr id="9" name="Text Placeholder 8">
            <a:extLst>
              <a:ext uri="{FF2B5EF4-FFF2-40B4-BE49-F238E27FC236}">
                <a16:creationId xmlns:a16="http://schemas.microsoft.com/office/drawing/2014/main" id="{34E9E9DB-5B0A-4B1F-B76F-344BD7908E8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2066" name="Title 1">
            <a:extLst>
              <a:ext uri="{FF2B5EF4-FFF2-40B4-BE49-F238E27FC236}">
                <a16:creationId xmlns:a16="http://schemas.microsoft.com/office/drawing/2014/main" id="{351C1E92-97E7-4CF7-90DE-9E5AFF184A73}"/>
              </a:ext>
            </a:extLst>
          </p:cNvPr>
          <p:cNvSpPr>
            <a:spLocks noGrp="1"/>
          </p:cNvSpPr>
          <p:nvPr>
            <p:ph type="ctrTitle"/>
          </p:nvPr>
        </p:nvSpPr>
        <p:spPr>
          <a:xfrm>
            <a:off x="76200" y="1514475"/>
            <a:ext cx="12039600" cy="4352925"/>
          </a:xfrm>
        </p:spPr>
        <p:txBody>
          <a:bodyPr/>
          <a:lstStyle/>
          <a:p>
            <a:r>
              <a:rPr lang="en-US" altLang="en-US"/>
              <a:t>The God of Abraham, </a:t>
            </a:r>
            <a:br>
              <a:rPr lang="en-US" altLang="en-US"/>
            </a:br>
            <a:r>
              <a:rPr lang="en-US" altLang="en-US"/>
              <a:t>sing praises to His name, </a:t>
            </a:r>
          </a:p>
        </p:txBody>
      </p:sp>
      <p:sp>
        <p:nvSpPr>
          <p:cNvPr id="3" name="Text Placeholder 2">
            <a:extLst>
              <a:ext uri="{FF2B5EF4-FFF2-40B4-BE49-F238E27FC236}">
                <a16:creationId xmlns:a16="http://schemas.microsoft.com/office/drawing/2014/main" id="{FD497B69-9DEF-4E23-92A6-18C4A6AC722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3090" name="Title 1">
            <a:extLst>
              <a:ext uri="{FF2B5EF4-FFF2-40B4-BE49-F238E27FC236}">
                <a16:creationId xmlns:a16="http://schemas.microsoft.com/office/drawing/2014/main" id="{9CEFC84D-4C45-4729-86FB-1C2D642D5081}"/>
              </a:ext>
            </a:extLst>
          </p:cNvPr>
          <p:cNvSpPr>
            <a:spLocks noGrp="1"/>
          </p:cNvSpPr>
          <p:nvPr>
            <p:ph type="ctrTitle"/>
          </p:nvPr>
        </p:nvSpPr>
        <p:spPr>
          <a:xfrm>
            <a:off x="76200" y="1514475"/>
            <a:ext cx="12039600" cy="4352925"/>
          </a:xfrm>
        </p:spPr>
        <p:txBody>
          <a:bodyPr/>
          <a:lstStyle/>
          <a:p>
            <a:r>
              <a:rPr lang="en-US" altLang="en-US"/>
              <a:t>Who was, and is, and is to be, </a:t>
            </a:r>
            <a:br>
              <a:rPr lang="en-US" altLang="en-US"/>
            </a:br>
            <a:r>
              <a:rPr lang="en-US" altLang="en-US"/>
              <a:t>and still the same! </a:t>
            </a:r>
          </a:p>
        </p:txBody>
      </p:sp>
      <p:sp>
        <p:nvSpPr>
          <p:cNvPr id="6" name="Text Placeholder 5">
            <a:extLst>
              <a:ext uri="{FF2B5EF4-FFF2-40B4-BE49-F238E27FC236}">
                <a16:creationId xmlns:a16="http://schemas.microsoft.com/office/drawing/2014/main" id="{A08CEEFE-0050-4B11-AC8D-7560046CC9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4114" name="Title 1">
            <a:extLst>
              <a:ext uri="{FF2B5EF4-FFF2-40B4-BE49-F238E27FC236}">
                <a16:creationId xmlns:a16="http://schemas.microsoft.com/office/drawing/2014/main" id="{FF3057D7-E92E-417B-805F-617C06640EC0}"/>
              </a:ext>
            </a:extLst>
          </p:cNvPr>
          <p:cNvSpPr>
            <a:spLocks noGrp="1"/>
          </p:cNvSpPr>
          <p:nvPr>
            <p:ph type="ctrTitle"/>
          </p:nvPr>
        </p:nvSpPr>
        <p:spPr>
          <a:xfrm>
            <a:off x="76200" y="1514475"/>
            <a:ext cx="12039600" cy="4352925"/>
          </a:xfrm>
        </p:spPr>
        <p:txBody>
          <a:bodyPr/>
          <a:lstStyle/>
          <a:p>
            <a:r>
              <a:rPr lang="en-US" altLang="en-US"/>
              <a:t>The one eternal God, </a:t>
            </a:r>
            <a:br>
              <a:rPr lang="en-US" altLang="en-US"/>
            </a:br>
            <a:r>
              <a:rPr lang="en-US" altLang="en-US"/>
              <a:t>formed all that now appears. </a:t>
            </a:r>
          </a:p>
        </p:txBody>
      </p:sp>
      <p:sp>
        <p:nvSpPr>
          <p:cNvPr id="6" name="Text Placeholder 5">
            <a:extLst>
              <a:ext uri="{FF2B5EF4-FFF2-40B4-BE49-F238E27FC236}">
                <a16:creationId xmlns:a16="http://schemas.microsoft.com/office/drawing/2014/main" id="{25E379E8-EC0E-43C1-81CD-12B35C42F6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5138" name="Title 1">
            <a:extLst>
              <a:ext uri="{FF2B5EF4-FFF2-40B4-BE49-F238E27FC236}">
                <a16:creationId xmlns:a16="http://schemas.microsoft.com/office/drawing/2014/main" id="{6828A6E3-5CF9-4B1E-835F-A3C73107EBDA}"/>
              </a:ext>
            </a:extLst>
          </p:cNvPr>
          <p:cNvSpPr>
            <a:spLocks noGrp="1"/>
          </p:cNvSpPr>
          <p:nvPr>
            <p:ph type="ctrTitle"/>
          </p:nvPr>
        </p:nvSpPr>
        <p:spPr>
          <a:xfrm>
            <a:off x="76200" y="1514475"/>
            <a:ext cx="12039600" cy="4352925"/>
          </a:xfrm>
        </p:spPr>
        <p:txBody>
          <a:bodyPr/>
          <a:lstStyle/>
          <a:p>
            <a:r>
              <a:rPr lang="en-US" altLang="en-US"/>
              <a:t>The First, the Last; </a:t>
            </a:r>
            <a:br>
              <a:rPr lang="en-US" altLang="en-US"/>
            </a:br>
            <a:r>
              <a:rPr lang="en-US" altLang="en-US"/>
              <a:t>beyond all thought </a:t>
            </a:r>
            <a:br>
              <a:rPr lang="en-US" altLang="en-US"/>
            </a:br>
            <a:r>
              <a:rPr lang="en-US" altLang="en-US"/>
              <a:t>His timeless years! </a:t>
            </a:r>
          </a:p>
        </p:txBody>
      </p:sp>
      <p:sp>
        <p:nvSpPr>
          <p:cNvPr id="6" name="Text Placeholder 5">
            <a:extLst>
              <a:ext uri="{FF2B5EF4-FFF2-40B4-BE49-F238E27FC236}">
                <a16:creationId xmlns:a16="http://schemas.microsoft.com/office/drawing/2014/main" id="{FACEB13E-5570-441E-B577-81C77C3648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62" name="Title 1">
            <a:extLst>
              <a:ext uri="{FF2B5EF4-FFF2-40B4-BE49-F238E27FC236}">
                <a16:creationId xmlns:a16="http://schemas.microsoft.com/office/drawing/2014/main" id="{D2296375-BBD7-4671-B194-9D9DC1975737}"/>
              </a:ext>
            </a:extLst>
          </p:cNvPr>
          <p:cNvSpPr>
            <a:spLocks noGrp="1"/>
          </p:cNvSpPr>
          <p:nvPr>
            <p:ph type="ctrTitle"/>
          </p:nvPr>
        </p:nvSpPr>
        <p:spPr>
          <a:xfrm>
            <a:off x="76200" y="1514475"/>
            <a:ext cx="12039600" cy="4352925"/>
          </a:xfrm>
        </p:spPr>
        <p:txBody>
          <a:bodyPr/>
          <a:lstStyle/>
          <a:p>
            <a:r>
              <a:rPr lang="en-US" altLang="en-US"/>
              <a:t>His Spirit flowing free, </a:t>
            </a:r>
            <a:br>
              <a:rPr lang="en-US" altLang="en-US"/>
            </a:br>
            <a:r>
              <a:rPr lang="en-US" altLang="en-US"/>
              <a:t>high surging where it will; </a:t>
            </a:r>
          </a:p>
        </p:txBody>
      </p:sp>
      <p:sp>
        <p:nvSpPr>
          <p:cNvPr id="3" name="Text Placeholder 2">
            <a:extLst>
              <a:ext uri="{FF2B5EF4-FFF2-40B4-BE49-F238E27FC236}">
                <a16:creationId xmlns:a16="http://schemas.microsoft.com/office/drawing/2014/main" id="{335AEC9B-9DF5-43FE-A9EA-26C8652F991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7186" name="Title 1">
            <a:extLst>
              <a:ext uri="{FF2B5EF4-FFF2-40B4-BE49-F238E27FC236}">
                <a16:creationId xmlns:a16="http://schemas.microsoft.com/office/drawing/2014/main" id="{2DD7B4C5-BE0E-4C90-AE6E-1CFC2AE5D251}"/>
              </a:ext>
            </a:extLst>
          </p:cNvPr>
          <p:cNvSpPr>
            <a:spLocks noGrp="1"/>
          </p:cNvSpPr>
          <p:nvPr>
            <p:ph type="ctrTitle"/>
          </p:nvPr>
        </p:nvSpPr>
        <p:spPr>
          <a:xfrm>
            <a:off x="76200" y="1514475"/>
            <a:ext cx="12039600" cy="4352925"/>
          </a:xfrm>
        </p:spPr>
        <p:txBody>
          <a:bodyPr/>
          <a:lstStyle/>
          <a:p>
            <a:r>
              <a:rPr lang="en-US" altLang="en-US"/>
              <a:t>In prophet’s word </a:t>
            </a:r>
            <a:br>
              <a:rPr lang="en-US" altLang="en-US"/>
            </a:br>
            <a:r>
              <a:rPr lang="en-US" altLang="en-US"/>
              <a:t>He spoke of old, </a:t>
            </a:r>
            <a:br>
              <a:rPr lang="en-US" altLang="en-US"/>
            </a:br>
            <a:r>
              <a:rPr lang="en-US" altLang="en-US"/>
              <a:t>He’s speaking still. </a:t>
            </a:r>
          </a:p>
        </p:txBody>
      </p:sp>
      <p:sp>
        <p:nvSpPr>
          <p:cNvPr id="6" name="Text Placeholder 5">
            <a:extLst>
              <a:ext uri="{FF2B5EF4-FFF2-40B4-BE49-F238E27FC236}">
                <a16:creationId xmlns:a16="http://schemas.microsoft.com/office/drawing/2014/main" id="{F4CEE4B7-C387-4F67-9019-1BD07C63B0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Title 1">
            <a:extLst>
              <a:ext uri="{FF2B5EF4-FFF2-40B4-BE49-F238E27FC236}">
                <a16:creationId xmlns:a16="http://schemas.microsoft.com/office/drawing/2014/main" id="{6325AE9C-1014-4469-ABE7-6994B7258AFF}"/>
              </a:ext>
            </a:extLst>
          </p:cNvPr>
          <p:cNvSpPr>
            <a:spLocks noGrp="1"/>
          </p:cNvSpPr>
          <p:nvPr>
            <p:ph type="ctrTitle"/>
          </p:nvPr>
        </p:nvSpPr>
        <p:spPr>
          <a:xfrm>
            <a:off x="76200" y="1514475"/>
            <a:ext cx="12039600" cy="4352925"/>
          </a:xfrm>
        </p:spPr>
        <p:txBody>
          <a:bodyPr/>
          <a:lstStyle/>
          <a:p>
            <a:r>
              <a:rPr lang="en-US" altLang="en-US"/>
              <a:t>And lovingkindnesses, for they </a:t>
            </a:r>
            <a:br>
              <a:rPr lang="en-US" altLang="en-US"/>
            </a:br>
            <a:r>
              <a:rPr lang="en-US" altLang="en-US"/>
              <a:t>have ever been of old. </a:t>
            </a:r>
          </a:p>
        </p:txBody>
      </p:sp>
      <p:sp>
        <p:nvSpPr>
          <p:cNvPr id="6" name="Text Placeholder 5">
            <a:extLst>
              <a:ext uri="{FF2B5EF4-FFF2-40B4-BE49-F238E27FC236}">
                <a16:creationId xmlns:a16="http://schemas.microsoft.com/office/drawing/2014/main" id="{6E050B26-9D70-4D95-9235-99C6ED1252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8210" name="Title 1">
            <a:extLst>
              <a:ext uri="{FF2B5EF4-FFF2-40B4-BE49-F238E27FC236}">
                <a16:creationId xmlns:a16="http://schemas.microsoft.com/office/drawing/2014/main" id="{33667E4E-5D0E-4E02-AAFD-1CF74B155A49}"/>
              </a:ext>
            </a:extLst>
          </p:cNvPr>
          <p:cNvSpPr>
            <a:spLocks noGrp="1"/>
          </p:cNvSpPr>
          <p:nvPr>
            <p:ph type="ctrTitle"/>
          </p:nvPr>
        </p:nvSpPr>
        <p:spPr>
          <a:xfrm>
            <a:off x="76200" y="1514475"/>
            <a:ext cx="12039600" cy="4352925"/>
          </a:xfrm>
        </p:spPr>
        <p:txBody>
          <a:bodyPr/>
          <a:lstStyle/>
          <a:p>
            <a:r>
              <a:rPr lang="en-US" altLang="en-US"/>
              <a:t>Established is His law, </a:t>
            </a:r>
            <a:br>
              <a:rPr lang="en-US" altLang="en-US"/>
            </a:br>
            <a:r>
              <a:rPr lang="en-US" altLang="en-US"/>
              <a:t>and changeless it shall stand. </a:t>
            </a:r>
          </a:p>
        </p:txBody>
      </p:sp>
      <p:sp>
        <p:nvSpPr>
          <p:cNvPr id="6" name="Text Placeholder 5">
            <a:extLst>
              <a:ext uri="{FF2B5EF4-FFF2-40B4-BE49-F238E27FC236}">
                <a16:creationId xmlns:a16="http://schemas.microsoft.com/office/drawing/2014/main" id="{6784C814-B742-45B5-982D-A0A3445A32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9234" name="Title 1">
            <a:extLst>
              <a:ext uri="{FF2B5EF4-FFF2-40B4-BE49-F238E27FC236}">
                <a16:creationId xmlns:a16="http://schemas.microsoft.com/office/drawing/2014/main" id="{4C3C307E-3570-4FD4-9E43-CDB15D2D5A61}"/>
              </a:ext>
            </a:extLst>
          </p:cNvPr>
          <p:cNvSpPr>
            <a:spLocks noGrp="1"/>
          </p:cNvSpPr>
          <p:nvPr>
            <p:ph type="ctrTitle"/>
          </p:nvPr>
        </p:nvSpPr>
        <p:spPr>
          <a:xfrm>
            <a:off x="76200" y="1514475"/>
            <a:ext cx="12039600" cy="4352925"/>
          </a:xfrm>
        </p:spPr>
        <p:txBody>
          <a:bodyPr/>
          <a:lstStyle/>
          <a:p>
            <a:r>
              <a:rPr lang="en-US" altLang="en-US"/>
              <a:t>Engraved upon </a:t>
            </a:r>
            <a:br>
              <a:rPr lang="en-US" altLang="en-US"/>
            </a:br>
            <a:r>
              <a:rPr lang="en-US" altLang="en-US"/>
              <a:t>the human heart, </a:t>
            </a:r>
            <a:br>
              <a:rPr lang="en-US" altLang="en-US"/>
            </a:br>
            <a:r>
              <a:rPr lang="en-US" altLang="en-US"/>
              <a:t>on sea or land. </a:t>
            </a:r>
          </a:p>
        </p:txBody>
      </p:sp>
      <p:sp>
        <p:nvSpPr>
          <p:cNvPr id="6" name="Text Placeholder 5">
            <a:extLst>
              <a:ext uri="{FF2B5EF4-FFF2-40B4-BE49-F238E27FC236}">
                <a16:creationId xmlns:a16="http://schemas.microsoft.com/office/drawing/2014/main" id="{7A0C416C-ED42-4499-9FD2-C3002191B0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0258" name="Title 1">
            <a:extLst>
              <a:ext uri="{FF2B5EF4-FFF2-40B4-BE49-F238E27FC236}">
                <a16:creationId xmlns:a16="http://schemas.microsoft.com/office/drawing/2014/main" id="{0C8AC52A-F673-47B0-9475-612730EE2A5E}"/>
              </a:ext>
            </a:extLst>
          </p:cNvPr>
          <p:cNvSpPr>
            <a:spLocks noGrp="1"/>
          </p:cNvSpPr>
          <p:nvPr>
            <p:ph type="ctrTitle"/>
          </p:nvPr>
        </p:nvSpPr>
        <p:spPr>
          <a:xfrm>
            <a:off x="76200" y="1514475"/>
            <a:ext cx="12039600" cy="4352925"/>
          </a:xfrm>
        </p:spPr>
        <p:txBody>
          <a:bodyPr/>
          <a:lstStyle/>
          <a:p>
            <a:r>
              <a:rPr lang="en-US" altLang="en-US"/>
              <a:t>The God whom </a:t>
            </a:r>
            <a:br>
              <a:rPr lang="en-US" altLang="en-US"/>
            </a:br>
            <a:r>
              <a:rPr lang="en-US" altLang="en-US"/>
              <a:t>Abra’m praised </a:t>
            </a:r>
            <a:br>
              <a:rPr lang="en-US" altLang="en-US"/>
            </a:br>
            <a:r>
              <a:rPr lang="en-US" altLang="en-US"/>
              <a:t>still works with us today. </a:t>
            </a:r>
          </a:p>
        </p:txBody>
      </p:sp>
      <p:sp>
        <p:nvSpPr>
          <p:cNvPr id="3" name="Text Placeholder 2">
            <a:extLst>
              <a:ext uri="{FF2B5EF4-FFF2-40B4-BE49-F238E27FC236}">
                <a16:creationId xmlns:a16="http://schemas.microsoft.com/office/drawing/2014/main" id="{17F656B1-CFC3-413C-B9DC-AAA0233480B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1282" name="Title 1">
            <a:extLst>
              <a:ext uri="{FF2B5EF4-FFF2-40B4-BE49-F238E27FC236}">
                <a16:creationId xmlns:a16="http://schemas.microsoft.com/office/drawing/2014/main" id="{B65A2A00-B81B-4F42-9001-0DA4C4C44AC5}"/>
              </a:ext>
            </a:extLst>
          </p:cNvPr>
          <p:cNvSpPr>
            <a:spLocks noGrp="1"/>
          </p:cNvSpPr>
          <p:nvPr>
            <p:ph type="ctrTitle"/>
          </p:nvPr>
        </p:nvSpPr>
        <p:spPr>
          <a:xfrm>
            <a:off x="76200" y="1514475"/>
            <a:ext cx="12039600" cy="4352925"/>
          </a:xfrm>
        </p:spPr>
        <p:txBody>
          <a:bodyPr/>
          <a:lstStyle/>
          <a:p>
            <a:r>
              <a:rPr lang="en-US" altLang="en-US"/>
              <a:t>He was, and is, and is to be </a:t>
            </a:r>
            <a:br>
              <a:rPr lang="en-US" altLang="en-US"/>
            </a:br>
            <a:r>
              <a:rPr lang="en-US" altLang="en-US"/>
              <a:t>our God always. </a:t>
            </a:r>
          </a:p>
        </p:txBody>
      </p:sp>
      <p:sp>
        <p:nvSpPr>
          <p:cNvPr id="6" name="Text Placeholder 5">
            <a:extLst>
              <a:ext uri="{FF2B5EF4-FFF2-40B4-BE49-F238E27FC236}">
                <a16:creationId xmlns:a16="http://schemas.microsoft.com/office/drawing/2014/main" id="{6C72EB65-FF72-43E0-B57C-FA6E20E624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2306" name="Title 1">
            <a:extLst>
              <a:ext uri="{FF2B5EF4-FFF2-40B4-BE49-F238E27FC236}">
                <a16:creationId xmlns:a16="http://schemas.microsoft.com/office/drawing/2014/main" id="{81945A57-0496-41B0-9A9F-5EA750C454B2}"/>
              </a:ext>
            </a:extLst>
          </p:cNvPr>
          <p:cNvSpPr>
            <a:spLocks noGrp="1"/>
          </p:cNvSpPr>
          <p:nvPr>
            <p:ph type="ctrTitle"/>
          </p:nvPr>
        </p:nvSpPr>
        <p:spPr>
          <a:xfrm>
            <a:off x="76200" y="1514475"/>
            <a:ext cx="12039600" cy="4352925"/>
          </a:xfrm>
        </p:spPr>
        <p:txBody>
          <a:bodyPr/>
          <a:lstStyle/>
          <a:p>
            <a:r>
              <a:rPr lang="en-US" altLang="en-US"/>
              <a:t>And when His Kingdom comes, </a:t>
            </a:r>
            <a:br>
              <a:rPr lang="en-US" altLang="en-US"/>
            </a:br>
            <a:r>
              <a:rPr lang="en-US" altLang="en-US"/>
              <a:t>with Abraham we will sing; </a:t>
            </a:r>
          </a:p>
        </p:txBody>
      </p:sp>
      <p:sp>
        <p:nvSpPr>
          <p:cNvPr id="6" name="Text Placeholder 5">
            <a:extLst>
              <a:ext uri="{FF2B5EF4-FFF2-40B4-BE49-F238E27FC236}">
                <a16:creationId xmlns:a16="http://schemas.microsoft.com/office/drawing/2014/main" id="{7A1F9FE1-0E3D-49FF-B7F0-96F16EA4E7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3330" name="Title 1">
            <a:extLst>
              <a:ext uri="{FF2B5EF4-FFF2-40B4-BE49-F238E27FC236}">
                <a16:creationId xmlns:a16="http://schemas.microsoft.com/office/drawing/2014/main" id="{C5D0DABE-26B7-4F7F-B9AA-032B18134EE4}"/>
              </a:ext>
            </a:extLst>
          </p:cNvPr>
          <p:cNvSpPr>
            <a:spLocks noGrp="1"/>
          </p:cNvSpPr>
          <p:nvPr>
            <p:ph type="ctrTitle"/>
          </p:nvPr>
        </p:nvSpPr>
        <p:spPr>
          <a:xfrm>
            <a:off x="76200" y="1514475"/>
            <a:ext cx="12039600" cy="4352925"/>
          </a:xfrm>
        </p:spPr>
        <p:txBody>
          <a:bodyPr/>
          <a:lstStyle/>
          <a:p>
            <a:r>
              <a:rPr lang="en-US" altLang="en-US"/>
              <a:t>The praises of our God </a:t>
            </a:r>
            <a:br>
              <a:rPr lang="en-US" altLang="en-US"/>
            </a:br>
            <a:r>
              <a:rPr lang="en-US" altLang="en-US"/>
              <a:t>through all the earth shall ring. </a:t>
            </a:r>
          </a:p>
        </p:txBody>
      </p:sp>
      <p:sp>
        <p:nvSpPr>
          <p:cNvPr id="6" name="Text Placeholder 5">
            <a:extLst>
              <a:ext uri="{FF2B5EF4-FFF2-40B4-BE49-F238E27FC236}">
                <a16:creationId xmlns:a16="http://schemas.microsoft.com/office/drawing/2014/main" id="{99B1FDAA-833C-45DB-BCF6-4D83152B41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4114" name="Title 1">
            <a:extLst>
              <a:ext uri="{FF2B5EF4-FFF2-40B4-BE49-F238E27FC236}">
                <a16:creationId xmlns:a16="http://schemas.microsoft.com/office/drawing/2014/main" id="{20CCE183-585F-4BC6-827D-E8441DF7B5E5}"/>
              </a:ext>
            </a:extLst>
          </p:cNvPr>
          <p:cNvSpPr>
            <a:spLocks noGrp="1"/>
          </p:cNvSpPr>
          <p:nvPr>
            <p:ph type="ctrTitle"/>
          </p:nvPr>
        </p:nvSpPr>
        <p:spPr>
          <a:xfrm>
            <a:off x="914400" y="1895475"/>
            <a:ext cx="10363200" cy="3362325"/>
          </a:xfrm>
        </p:spPr>
        <p:txBody>
          <a:bodyPr/>
          <a:lstStyle/>
          <a:p>
            <a:pPr>
              <a:defRPr/>
            </a:pPr>
            <a:r>
              <a:rPr lang="en-US" altLang="x-none"/>
              <a:t>Praise the Lord</a:t>
            </a:r>
            <a:endParaRPr lang="en-US" altLang="x-none" dirty="0"/>
          </a:p>
        </p:txBody>
      </p:sp>
      <p:sp>
        <p:nvSpPr>
          <p:cNvPr id="3" name="Text Placeholder 2">
            <a:extLst>
              <a:ext uri="{FF2B5EF4-FFF2-40B4-BE49-F238E27FC236}">
                <a16:creationId xmlns:a16="http://schemas.microsoft.com/office/drawing/2014/main" id="{963936B3-906E-47A7-A071-BACD8E090DC3}"/>
              </a:ext>
            </a:extLst>
          </p:cNvPr>
          <p:cNvSpPr>
            <a:spLocks noGrp="1"/>
          </p:cNvSpPr>
          <p:nvPr>
            <p:ph type="body" sz="quarter" idx="10"/>
          </p:nvPr>
        </p:nvSpPr>
        <p:spPr>
          <a:xfrm>
            <a:off x="914400" y="692150"/>
            <a:ext cx="10363200" cy="831850"/>
          </a:xfrm>
        </p:spPr>
        <p:txBody>
          <a:bodyPr/>
          <a:lstStyle/>
          <a:p>
            <a:pPr>
              <a:defRPr/>
            </a:pPr>
            <a:r>
              <a:rPr lang="en-US" altLang="x-none"/>
              <a:t>Hymn 159</a:t>
            </a:r>
            <a:endParaRPr lang="en-US" dirty="0"/>
          </a:p>
        </p:txBody>
      </p:sp>
      <p:sp>
        <p:nvSpPr>
          <p:cNvPr id="9" name="Text Placeholder 8">
            <a:extLst>
              <a:ext uri="{FF2B5EF4-FFF2-40B4-BE49-F238E27FC236}">
                <a16:creationId xmlns:a16="http://schemas.microsoft.com/office/drawing/2014/main" id="{4EBF04EE-A950-4AA1-821D-7A2EBE589FD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02" name="Title 1">
            <a:extLst>
              <a:ext uri="{FF2B5EF4-FFF2-40B4-BE49-F238E27FC236}">
                <a16:creationId xmlns:a16="http://schemas.microsoft.com/office/drawing/2014/main" id="{2038D004-51CB-42AD-9C21-12EA70064E56}"/>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our God in heaven, </a:t>
            </a:r>
            <a:br>
              <a:rPr lang="en-US" altLang="en-US"/>
            </a:br>
            <a:r>
              <a:rPr lang="en-US" altLang="en-US"/>
              <a:t>ruling from </a:t>
            </a:r>
            <a:br>
              <a:rPr lang="en-US" altLang="en-US"/>
            </a:br>
            <a:r>
              <a:rPr lang="en-US" altLang="en-US"/>
              <a:t>His throne on high; </a:t>
            </a:r>
          </a:p>
        </p:txBody>
      </p:sp>
      <p:sp>
        <p:nvSpPr>
          <p:cNvPr id="3" name="Text Placeholder 2">
            <a:extLst>
              <a:ext uri="{FF2B5EF4-FFF2-40B4-BE49-F238E27FC236}">
                <a16:creationId xmlns:a16="http://schemas.microsoft.com/office/drawing/2014/main" id="{0F97A594-83C8-44BC-A196-B356B6123F1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7426" name="Title 1">
            <a:extLst>
              <a:ext uri="{FF2B5EF4-FFF2-40B4-BE49-F238E27FC236}">
                <a16:creationId xmlns:a16="http://schemas.microsoft.com/office/drawing/2014/main" id="{50FB6CD1-4A93-4DED-B180-1C4055AFF773}"/>
              </a:ext>
            </a:extLst>
          </p:cNvPr>
          <p:cNvSpPr>
            <a:spLocks noGrp="1"/>
          </p:cNvSpPr>
          <p:nvPr>
            <p:ph type="ctrTitle"/>
          </p:nvPr>
        </p:nvSpPr>
        <p:spPr>
          <a:xfrm>
            <a:off x="76200" y="1514475"/>
            <a:ext cx="12039600" cy="4352925"/>
          </a:xfrm>
        </p:spPr>
        <p:txBody>
          <a:bodyPr/>
          <a:lstStyle/>
          <a:p>
            <a:r>
              <a:rPr lang="en-US" altLang="en-US"/>
              <a:t>Thunders, lightnings, </a:t>
            </a:r>
            <a:br>
              <a:rPr lang="en-US" altLang="en-US"/>
            </a:br>
            <a:r>
              <a:rPr lang="en-US" altLang="en-US"/>
              <a:t>sea of crystal, </a:t>
            </a:r>
            <a:br>
              <a:rPr lang="en-US" altLang="en-US"/>
            </a:br>
            <a:r>
              <a:rPr lang="en-US" altLang="en-US"/>
              <a:t>ever veiled from mortal eye. </a:t>
            </a:r>
          </a:p>
        </p:txBody>
      </p:sp>
      <p:sp>
        <p:nvSpPr>
          <p:cNvPr id="6" name="Text Placeholder 5">
            <a:extLst>
              <a:ext uri="{FF2B5EF4-FFF2-40B4-BE49-F238E27FC236}">
                <a16:creationId xmlns:a16="http://schemas.microsoft.com/office/drawing/2014/main" id="{9249C858-67EF-40DC-95E1-7913AB4D4F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Title 1">
            <a:extLst>
              <a:ext uri="{FF2B5EF4-FFF2-40B4-BE49-F238E27FC236}">
                <a16:creationId xmlns:a16="http://schemas.microsoft.com/office/drawing/2014/main" id="{92A34876-EBFD-4344-A29A-C8867CCCC2FB}"/>
              </a:ext>
            </a:extLst>
          </p:cNvPr>
          <p:cNvSpPr>
            <a:spLocks noGrp="1"/>
          </p:cNvSpPr>
          <p:nvPr>
            <p:ph type="ctrTitle"/>
          </p:nvPr>
        </p:nvSpPr>
        <p:spPr>
          <a:xfrm>
            <a:off x="76200" y="1514475"/>
            <a:ext cx="12039600" cy="4352925"/>
          </a:xfrm>
        </p:spPr>
        <p:txBody>
          <a:bodyPr/>
          <a:lstStyle/>
          <a:p>
            <a:r>
              <a:rPr lang="en-US" altLang="en-US"/>
              <a:t>My sins and faults of youth </a:t>
            </a:r>
            <a:br>
              <a:rPr lang="en-US" altLang="en-US"/>
            </a:br>
            <a:r>
              <a:rPr lang="en-US" altLang="en-US"/>
              <a:t>do Thou, O Lord, forget, </a:t>
            </a:r>
          </a:p>
        </p:txBody>
      </p:sp>
      <p:sp>
        <p:nvSpPr>
          <p:cNvPr id="6" name="Text Placeholder 5">
            <a:extLst>
              <a:ext uri="{FF2B5EF4-FFF2-40B4-BE49-F238E27FC236}">
                <a16:creationId xmlns:a16="http://schemas.microsoft.com/office/drawing/2014/main" id="{CE8F2158-EE4E-4A5A-8193-B47500C9EC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8450" name="Title 1">
            <a:extLst>
              <a:ext uri="{FF2B5EF4-FFF2-40B4-BE49-F238E27FC236}">
                <a16:creationId xmlns:a16="http://schemas.microsoft.com/office/drawing/2014/main" id="{DA25142D-CB15-4EB4-8D51-4B9403EAEA72}"/>
              </a:ext>
            </a:extLst>
          </p:cNvPr>
          <p:cNvSpPr>
            <a:spLocks noGrp="1"/>
          </p:cNvSpPr>
          <p:nvPr>
            <p:ph type="ctrTitle"/>
          </p:nvPr>
        </p:nvSpPr>
        <p:spPr>
          <a:xfrm>
            <a:off x="76200" y="1514475"/>
            <a:ext cx="12039600" cy="4352925"/>
          </a:xfrm>
        </p:spPr>
        <p:txBody>
          <a:bodyPr/>
          <a:lstStyle/>
          <a:p>
            <a:r>
              <a:rPr lang="en-US" altLang="en-US"/>
              <a:t>Angels praising, voices raising, </a:t>
            </a:r>
            <a:br>
              <a:rPr lang="en-US" altLang="en-US"/>
            </a:br>
            <a:r>
              <a:rPr lang="en-US" altLang="en-US"/>
              <a:t>to the great Eternal One </a:t>
            </a:r>
          </a:p>
        </p:txBody>
      </p:sp>
      <p:sp>
        <p:nvSpPr>
          <p:cNvPr id="6" name="Text Placeholder 5">
            <a:extLst>
              <a:ext uri="{FF2B5EF4-FFF2-40B4-BE49-F238E27FC236}">
                <a16:creationId xmlns:a16="http://schemas.microsoft.com/office/drawing/2014/main" id="{7905B549-7651-430D-A739-42EDB8B5B0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9474" name="Title 1">
            <a:extLst>
              <a:ext uri="{FF2B5EF4-FFF2-40B4-BE49-F238E27FC236}">
                <a16:creationId xmlns:a16="http://schemas.microsoft.com/office/drawing/2014/main" id="{08C77963-D3F4-48EE-B228-82638147D361}"/>
              </a:ext>
            </a:extLst>
          </p:cNvPr>
          <p:cNvSpPr>
            <a:spLocks noGrp="1"/>
          </p:cNvSpPr>
          <p:nvPr>
            <p:ph type="ctrTitle"/>
          </p:nvPr>
        </p:nvSpPr>
        <p:spPr>
          <a:xfrm>
            <a:off x="76200" y="1514475"/>
            <a:ext cx="12039600" cy="4352925"/>
          </a:xfrm>
        </p:spPr>
        <p:txBody>
          <a:bodyPr/>
          <a:lstStyle/>
          <a:p>
            <a:r>
              <a:rPr lang="en-US" altLang="en-US"/>
              <a:t>High enthroned </a:t>
            </a:r>
            <a:br>
              <a:rPr lang="en-US" altLang="en-US"/>
            </a:br>
            <a:r>
              <a:rPr lang="en-US" altLang="en-US"/>
              <a:t>in rainbow splendor, </a:t>
            </a:r>
            <a:br>
              <a:rPr lang="en-US" altLang="en-US"/>
            </a:br>
            <a:r>
              <a:rPr lang="en-US" altLang="en-US"/>
              <a:t>brighter than the noonday sun. </a:t>
            </a:r>
          </a:p>
        </p:txBody>
      </p:sp>
      <p:sp>
        <p:nvSpPr>
          <p:cNvPr id="6" name="Text Placeholder 5">
            <a:extLst>
              <a:ext uri="{FF2B5EF4-FFF2-40B4-BE49-F238E27FC236}">
                <a16:creationId xmlns:a16="http://schemas.microsoft.com/office/drawing/2014/main" id="{E186E38F-09BB-4501-B095-05A1245729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0498" name="Title 1">
            <a:extLst>
              <a:ext uri="{FF2B5EF4-FFF2-40B4-BE49-F238E27FC236}">
                <a16:creationId xmlns:a16="http://schemas.microsoft.com/office/drawing/2014/main" id="{8F6159F4-0B0B-49FE-9AC7-5420D9A2433D}"/>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our great Creator, </a:t>
            </a:r>
            <a:br>
              <a:rPr lang="en-US" altLang="en-US"/>
            </a:br>
            <a:r>
              <a:rPr lang="en-US" altLang="en-US"/>
              <a:t>stretching forth a mighty hand; </a:t>
            </a:r>
          </a:p>
        </p:txBody>
      </p:sp>
      <p:sp>
        <p:nvSpPr>
          <p:cNvPr id="3" name="Text Placeholder 2">
            <a:extLst>
              <a:ext uri="{FF2B5EF4-FFF2-40B4-BE49-F238E27FC236}">
                <a16:creationId xmlns:a16="http://schemas.microsoft.com/office/drawing/2014/main" id="{24211BA4-C764-400C-BA60-A901A33B1B4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1522" name="Title 1">
            <a:extLst>
              <a:ext uri="{FF2B5EF4-FFF2-40B4-BE49-F238E27FC236}">
                <a16:creationId xmlns:a16="http://schemas.microsoft.com/office/drawing/2014/main" id="{7420ED5F-8FD5-4759-8E83-7342DAB7B2E2}"/>
              </a:ext>
            </a:extLst>
          </p:cNvPr>
          <p:cNvSpPr>
            <a:spLocks noGrp="1"/>
          </p:cNvSpPr>
          <p:nvPr>
            <p:ph type="ctrTitle"/>
          </p:nvPr>
        </p:nvSpPr>
        <p:spPr>
          <a:xfrm>
            <a:off x="76200" y="1514475"/>
            <a:ext cx="12039600" cy="4352925"/>
          </a:xfrm>
        </p:spPr>
        <p:txBody>
          <a:bodyPr/>
          <a:lstStyle/>
          <a:p>
            <a:r>
              <a:rPr lang="en-US" altLang="en-US"/>
              <a:t>Fiery suns and distant planets, </a:t>
            </a:r>
            <a:br>
              <a:rPr lang="en-US" altLang="en-US"/>
            </a:br>
            <a:r>
              <a:rPr lang="en-US" altLang="en-US"/>
              <a:t>moving all at His command. </a:t>
            </a:r>
          </a:p>
        </p:txBody>
      </p:sp>
      <p:sp>
        <p:nvSpPr>
          <p:cNvPr id="6" name="Text Placeholder 5">
            <a:extLst>
              <a:ext uri="{FF2B5EF4-FFF2-40B4-BE49-F238E27FC236}">
                <a16:creationId xmlns:a16="http://schemas.microsoft.com/office/drawing/2014/main" id="{B6195DE3-0953-453F-BCC9-4934051C8E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2546" name="Title 1">
            <a:extLst>
              <a:ext uri="{FF2B5EF4-FFF2-40B4-BE49-F238E27FC236}">
                <a16:creationId xmlns:a16="http://schemas.microsoft.com/office/drawing/2014/main" id="{0EB84886-4D4B-4A02-B845-1F114145B219}"/>
              </a:ext>
            </a:extLst>
          </p:cNvPr>
          <p:cNvSpPr>
            <a:spLocks noGrp="1"/>
          </p:cNvSpPr>
          <p:nvPr>
            <p:ph type="ctrTitle"/>
          </p:nvPr>
        </p:nvSpPr>
        <p:spPr>
          <a:xfrm>
            <a:off x="76200" y="1514475"/>
            <a:ext cx="12039600" cy="4352925"/>
          </a:xfrm>
        </p:spPr>
        <p:txBody>
          <a:bodyPr/>
          <a:lstStyle/>
          <a:p>
            <a:r>
              <a:rPr lang="en-US" altLang="en-US"/>
              <a:t>Tempests roaring, </a:t>
            </a:r>
            <a:br>
              <a:rPr lang="en-US" altLang="en-US"/>
            </a:br>
            <a:r>
              <a:rPr lang="en-US" altLang="en-US"/>
              <a:t>mountains soaring, </a:t>
            </a:r>
            <a:br>
              <a:rPr lang="en-US" altLang="en-US"/>
            </a:br>
            <a:r>
              <a:rPr lang="en-US" altLang="en-US"/>
              <a:t>witness to His pow’r and might; </a:t>
            </a:r>
          </a:p>
        </p:txBody>
      </p:sp>
      <p:sp>
        <p:nvSpPr>
          <p:cNvPr id="6" name="Text Placeholder 5">
            <a:extLst>
              <a:ext uri="{FF2B5EF4-FFF2-40B4-BE49-F238E27FC236}">
                <a16:creationId xmlns:a16="http://schemas.microsoft.com/office/drawing/2014/main" id="{D3AA5172-78B1-4849-8104-5FCFFEFDA3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3570" name="Title 1">
            <a:extLst>
              <a:ext uri="{FF2B5EF4-FFF2-40B4-BE49-F238E27FC236}">
                <a16:creationId xmlns:a16="http://schemas.microsoft.com/office/drawing/2014/main" id="{7D257C55-9E50-4ABA-BE8A-BA6011A29A33}"/>
              </a:ext>
            </a:extLst>
          </p:cNvPr>
          <p:cNvSpPr>
            <a:spLocks noGrp="1"/>
          </p:cNvSpPr>
          <p:nvPr>
            <p:ph type="ctrTitle"/>
          </p:nvPr>
        </p:nvSpPr>
        <p:spPr>
          <a:xfrm>
            <a:off x="76200" y="1514475"/>
            <a:ext cx="12039600" cy="4352925"/>
          </a:xfrm>
        </p:spPr>
        <p:txBody>
          <a:bodyPr/>
          <a:lstStyle/>
          <a:p>
            <a:r>
              <a:rPr lang="en-US" altLang="en-US"/>
              <a:t>All the pomp </a:t>
            </a:r>
            <a:br>
              <a:rPr lang="en-US" altLang="en-US"/>
            </a:br>
            <a:r>
              <a:rPr lang="en-US" altLang="en-US"/>
              <a:t>and pride of nations </a:t>
            </a:r>
            <a:br>
              <a:rPr lang="en-US" altLang="en-US"/>
            </a:br>
            <a:r>
              <a:rPr lang="en-US" altLang="en-US"/>
              <a:t>are as nothing in His sight.</a:t>
            </a:r>
          </a:p>
        </p:txBody>
      </p:sp>
      <p:sp>
        <p:nvSpPr>
          <p:cNvPr id="6" name="Text Placeholder 5">
            <a:extLst>
              <a:ext uri="{FF2B5EF4-FFF2-40B4-BE49-F238E27FC236}">
                <a16:creationId xmlns:a16="http://schemas.microsoft.com/office/drawing/2014/main" id="{1FDEF264-00ED-4ACD-B988-707E4E0D1C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4594" name="Title 1">
            <a:extLst>
              <a:ext uri="{FF2B5EF4-FFF2-40B4-BE49-F238E27FC236}">
                <a16:creationId xmlns:a16="http://schemas.microsoft.com/office/drawing/2014/main" id="{EFAE7B3D-98FE-411C-9853-CD24A5C0492F}"/>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our loving Shepherd, </a:t>
            </a:r>
            <a:br>
              <a:rPr lang="en-US" altLang="en-US"/>
            </a:br>
            <a:r>
              <a:rPr lang="en-US" altLang="en-US"/>
              <a:t>calling to His flock by name; </a:t>
            </a:r>
          </a:p>
        </p:txBody>
      </p:sp>
      <p:sp>
        <p:nvSpPr>
          <p:cNvPr id="3" name="Text Placeholder 2">
            <a:extLst>
              <a:ext uri="{FF2B5EF4-FFF2-40B4-BE49-F238E27FC236}">
                <a16:creationId xmlns:a16="http://schemas.microsoft.com/office/drawing/2014/main" id="{109DCFCD-1744-4F42-B114-52B33EA2C95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5618" name="Title 1">
            <a:extLst>
              <a:ext uri="{FF2B5EF4-FFF2-40B4-BE49-F238E27FC236}">
                <a16:creationId xmlns:a16="http://schemas.microsoft.com/office/drawing/2014/main" id="{FD842DC9-EC3E-443B-A10A-F4D82B15ACFA}"/>
              </a:ext>
            </a:extLst>
          </p:cNvPr>
          <p:cNvSpPr>
            <a:spLocks noGrp="1"/>
          </p:cNvSpPr>
          <p:nvPr>
            <p:ph type="ctrTitle"/>
          </p:nvPr>
        </p:nvSpPr>
        <p:spPr>
          <a:xfrm>
            <a:off x="76200" y="1514475"/>
            <a:ext cx="12039600" cy="4352925"/>
          </a:xfrm>
        </p:spPr>
        <p:txBody>
          <a:bodyPr/>
          <a:lstStyle/>
          <a:p>
            <a:r>
              <a:rPr lang="en-US" altLang="en-US"/>
              <a:t>Guarding from </a:t>
            </a:r>
            <a:br>
              <a:rPr lang="en-US" altLang="en-US"/>
            </a:br>
            <a:r>
              <a:rPr lang="en-US" altLang="en-US"/>
              <a:t>the wolf and stranger, </a:t>
            </a:r>
            <a:br>
              <a:rPr lang="en-US" altLang="en-US"/>
            </a:br>
            <a:r>
              <a:rPr lang="en-US" altLang="en-US"/>
              <a:t>watching o’er </a:t>
            </a:r>
            <a:br>
              <a:rPr lang="en-US" altLang="en-US"/>
            </a:br>
            <a:r>
              <a:rPr lang="en-US" altLang="en-US"/>
              <a:t>the weak and lame. </a:t>
            </a:r>
          </a:p>
        </p:txBody>
      </p:sp>
      <p:sp>
        <p:nvSpPr>
          <p:cNvPr id="6" name="Text Placeholder 5">
            <a:extLst>
              <a:ext uri="{FF2B5EF4-FFF2-40B4-BE49-F238E27FC236}">
                <a16:creationId xmlns:a16="http://schemas.microsoft.com/office/drawing/2014/main" id="{BB49D7A5-DFEF-41CC-B4DB-7948A6859D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42" name="Title 1">
            <a:extLst>
              <a:ext uri="{FF2B5EF4-FFF2-40B4-BE49-F238E27FC236}">
                <a16:creationId xmlns:a16="http://schemas.microsoft.com/office/drawing/2014/main" id="{F4B2A4BE-8989-4B24-A56B-D63291159EF4}"/>
              </a:ext>
            </a:extLst>
          </p:cNvPr>
          <p:cNvSpPr>
            <a:spLocks noGrp="1"/>
          </p:cNvSpPr>
          <p:nvPr>
            <p:ph type="ctrTitle"/>
          </p:nvPr>
        </p:nvSpPr>
        <p:spPr>
          <a:xfrm>
            <a:off x="76200" y="1514475"/>
            <a:ext cx="12039600" cy="4352925"/>
          </a:xfrm>
        </p:spPr>
        <p:txBody>
          <a:bodyPr/>
          <a:lstStyle/>
          <a:p>
            <a:r>
              <a:rPr lang="en-US" altLang="en-US"/>
              <a:t>Gently chiding, firmly guiding, </a:t>
            </a:r>
            <a:br>
              <a:rPr lang="en-US" altLang="en-US"/>
            </a:br>
            <a:r>
              <a:rPr lang="en-US" altLang="en-US"/>
              <a:t>leading thro’ the dark and cold; </a:t>
            </a:r>
          </a:p>
        </p:txBody>
      </p:sp>
      <p:sp>
        <p:nvSpPr>
          <p:cNvPr id="6" name="Text Placeholder 5">
            <a:extLst>
              <a:ext uri="{FF2B5EF4-FFF2-40B4-BE49-F238E27FC236}">
                <a16:creationId xmlns:a16="http://schemas.microsoft.com/office/drawing/2014/main" id="{5E6F122A-F6E0-4EEB-8431-116E5ED371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7666" name="Title 1">
            <a:extLst>
              <a:ext uri="{FF2B5EF4-FFF2-40B4-BE49-F238E27FC236}">
                <a16:creationId xmlns:a16="http://schemas.microsoft.com/office/drawing/2014/main" id="{47F4BF2A-6B59-487A-ABB6-279805BD423D}"/>
              </a:ext>
            </a:extLst>
          </p:cNvPr>
          <p:cNvSpPr>
            <a:spLocks noGrp="1"/>
          </p:cNvSpPr>
          <p:nvPr>
            <p:ph type="ctrTitle"/>
          </p:nvPr>
        </p:nvSpPr>
        <p:spPr>
          <a:xfrm>
            <a:off x="76200" y="1514475"/>
            <a:ext cx="12039600" cy="4352925"/>
          </a:xfrm>
        </p:spPr>
        <p:txBody>
          <a:bodyPr/>
          <a:lstStyle/>
          <a:p>
            <a:r>
              <a:rPr lang="en-US" altLang="en-US"/>
              <a:t>Bringing sheep of every pasture </a:t>
            </a:r>
            <a:br>
              <a:rPr lang="en-US" altLang="en-US"/>
            </a:br>
            <a:r>
              <a:rPr lang="en-US" altLang="en-US"/>
              <a:t>to the one eternal fold.</a:t>
            </a:r>
          </a:p>
        </p:txBody>
      </p:sp>
      <p:sp>
        <p:nvSpPr>
          <p:cNvPr id="6" name="Text Placeholder 5">
            <a:extLst>
              <a:ext uri="{FF2B5EF4-FFF2-40B4-BE49-F238E27FC236}">
                <a16:creationId xmlns:a16="http://schemas.microsoft.com/office/drawing/2014/main" id="{7AF2CCE4-5EC7-4393-9D2A-7D6CC8727E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Title 1">
            <a:extLst>
              <a:ext uri="{FF2B5EF4-FFF2-40B4-BE49-F238E27FC236}">
                <a16:creationId xmlns:a16="http://schemas.microsoft.com/office/drawing/2014/main" id="{28C51237-023C-4C42-BED8-8D84AEAEA94A}"/>
              </a:ext>
            </a:extLst>
          </p:cNvPr>
          <p:cNvSpPr>
            <a:spLocks noGrp="1"/>
          </p:cNvSpPr>
          <p:nvPr>
            <p:ph type="ctrTitle"/>
          </p:nvPr>
        </p:nvSpPr>
        <p:spPr>
          <a:xfrm>
            <a:off x="76200" y="1514475"/>
            <a:ext cx="12039600" cy="4352925"/>
          </a:xfrm>
        </p:spPr>
        <p:txBody>
          <a:bodyPr/>
          <a:lstStyle/>
          <a:p>
            <a:r>
              <a:rPr lang="en-US" altLang="en-US"/>
              <a:t>After Thy mercy, think on me, </a:t>
            </a:r>
            <a:br>
              <a:rPr lang="en-US" altLang="en-US"/>
            </a:br>
            <a:r>
              <a:rPr lang="en-US" altLang="en-US"/>
              <a:t>and for Thy goodness great.</a:t>
            </a:r>
          </a:p>
        </p:txBody>
      </p:sp>
      <p:sp>
        <p:nvSpPr>
          <p:cNvPr id="6" name="Text Placeholder 5">
            <a:extLst>
              <a:ext uri="{FF2B5EF4-FFF2-40B4-BE49-F238E27FC236}">
                <a16:creationId xmlns:a16="http://schemas.microsoft.com/office/drawing/2014/main" id="{FC852CE4-DBBE-4905-8398-894B230FEE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8450" name="Title 1">
            <a:extLst>
              <a:ext uri="{FF2B5EF4-FFF2-40B4-BE49-F238E27FC236}">
                <a16:creationId xmlns:a16="http://schemas.microsoft.com/office/drawing/2014/main" id="{DD2F7548-177A-46B5-9116-153B39966728}"/>
              </a:ext>
            </a:extLst>
          </p:cNvPr>
          <p:cNvSpPr>
            <a:spLocks noGrp="1"/>
          </p:cNvSpPr>
          <p:nvPr>
            <p:ph type="ctrTitle"/>
          </p:nvPr>
        </p:nvSpPr>
        <p:spPr>
          <a:xfrm>
            <a:off x="914400" y="1895475"/>
            <a:ext cx="10363200" cy="3362325"/>
          </a:xfrm>
        </p:spPr>
        <p:txBody>
          <a:bodyPr/>
          <a:lstStyle/>
          <a:p>
            <a:pPr>
              <a:defRPr/>
            </a:pPr>
            <a:r>
              <a:rPr lang="en-US" altLang="x-none"/>
              <a:t>There Is Joy </a:t>
            </a:r>
            <a:br>
              <a:rPr lang="en-US" altLang="x-none"/>
            </a:br>
            <a:r>
              <a:rPr lang="en-US" altLang="x-none"/>
              <a:t>In My Heart</a:t>
            </a:r>
            <a:endParaRPr lang="en-US" altLang="x-none" dirty="0"/>
          </a:p>
        </p:txBody>
      </p:sp>
      <p:sp>
        <p:nvSpPr>
          <p:cNvPr id="3" name="Text Placeholder 2">
            <a:extLst>
              <a:ext uri="{FF2B5EF4-FFF2-40B4-BE49-F238E27FC236}">
                <a16:creationId xmlns:a16="http://schemas.microsoft.com/office/drawing/2014/main" id="{57BDC740-3263-4300-A015-88A1BA7C74FE}"/>
              </a:ext>
            </a:extLst>
          </p:cNvPr>
          <p:cNvSpPr>
            <a:spLocks noGrp="1"/>
          </p:cNvSpPr>
          <p:nvPr>
            <p:ph type="body" sz="quarter" idx="10"/>
          </p:nvPr>
        </p:nvSpPr>
        <p:spPr>
          <a:xfrm>
            <a:off x="914400" y="692150"/>
            <a:ext cx="10363200" cy="831850"/>
          </a:xfrm>
        </p:spPr>
        <p:txBody>
          <a:bodyPr/>
          <a:lstStyle/>
          <a:p>
            <a:pPr>
              <a:defRPr/>
            </a:pPr>
            <a:r>
              <a:rPr lang="en-US" altLang="x-none"/>
              <a:t>Hymn 160</a:t>
            </a:r>
            <a:endParaRPr lang="en-US" dirty="0"/>
          </a:p>
        </p:txBody>
      </p:sp>
      <p:sp>
        <p:nvSpPr>
          <p:cNvPr id="9" name="Text Placeholder 8">
            <a:extLst>
              <a:ext uri="{FF2B5EF4-FFF2-40B4-BE49-F238E27FC236}">
                <a16:creationId xmlns:a16="http://schemas.microsoft.com/office/drawing/2014/main" id="{3EAE89AF-A803-410D-8817-FC9EBBFEFB9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0738" name="Title 1">
            <a:extLst>
              <a:ext uri="{FF2B5EF4-FFF2-40B4-BE49-F238E27FC236}">
                <a16:creationId xmlns:a16="http://schemas.microsoft.com/office/drawing/2014/main" id="{F2A9C7EA-AA47-46F7-AABE-6F6699D09189}"/>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 </a:t>
            </a:r>
          </a:p>
        </p:txBody>
      </p:sp>
      <p:sp>
        <p:nvSpPr>
          <p:cNvPr id="3" name="Text Placeholder 2">
            <a:extLst>
              <a:ext uri="{FF2B5EF4-FFF2-40B4-BE49-F238E27FC236}">
                <a16:creationId xmlns:a16="http://schemas.microsoft.com/office/drawing/2014/main" id="{7B480AB1-AA0C-443B-9DCF-17E0E1DE626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1762" name="Title 1">
            <a:extLst>
              <a:ext uri="{FF2B5EF4-FFF2-40B4-BE49-F238E27FC236}">
                <a16:creationId xmlns:a16="http://schemas.microsoft.com/office/drawing/2014/main" id="{FDE4D6A4-E70D-47DF-8963-AFF8C2CE8788}"/>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 </a:t>
            </a:r>
          </a:p>
        </p:txBody>
      </p:sp>
      <p:sp>
        <p:nvSpPr>
          <p:cNvPr id="3" name="Text Placeholder 2">
            <a:extLst>
              <a:ext uri="{FF2B5EF4-FFF2-40B4-BE49-F238E27FC236}">
                <a16:creationId xmlns:a16="http://schemas.microsoft.com/office/drawing/2014/main" id="{73BDE2BF-2D45-45CD-8551-14EE1E13D3EB}"/>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2786" name="Title 1">
            <a:extLst>
              <a:ext uri="{FF2B5EF4-FFF2-40B4-BE49-F238E27FC236}">
                <a16:creationId xmlns:a16="http://schemas.microsoft.com/office/drawing/2014/main" id="{F5834E81-0F64-4A45-A01D-E9BDF4DD083E}"/>
              </a:ext>
            </a:extLst>
          </p:cNvPr>
          <p:cNvSpPr>
            <a:spLocks noGrp="1"/>
          </p:cNvSpPr>
          <p:nvPr>
            <p:ph type="ctrTitle"/>
          </p:nvPr>
        </p:nvSpPr>
        <p:spPr>
          <a:xfrm>
            <a:off x="76200" y="1514475"/>
            <a:ext cx="12039600" cy="4352925"/>
          </a:xfrm>
        </p:spPr>
        <p:txBody>
          <a:bodyPr/>
          <a:lstStyle/>
          <a:p>
            <a:r>
              <a:rPr lang="en-US" altLang="en-US"/>
              <a:t>He will rule the earth </a:t>
            </a:r>
            <a:br>
              <a:rPr lang="en-US" altLang="en-US"/>
            </a:br>
            <a:r>
              <a:rPr lang="en-US" altLang="en-US"/>
              <a:t>with blessings for all men, </a:t>
            </a:r>
          </a:p>
        </p:txBody>
      </p:sp>
      <p:sp>
        <p:nvSpPr>
          <p:cNvPr id="6" name="Text Placeholder 5">
            <a:extLst>
              <a:ext uri="{FF2B5EF4-FFF2-40B4-BE49-F238E27FC236}">
                <a16:creationId xmlns:a16="http://schemas.microsoft.com/office/drawing/2014/main" id="{5C61339D-3A6F-490F-A7D4-D35D3058FA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3810" name="Title 1">
            <a:extLst>
              <a:ext uri="{FF2B5EF4-FFF2-40B4-BE49-F238E27FC236}">
                <a16:creationId xmlns:a16="http://schemas.microsoft.com/office/drawing/2014/main" id="{8AAF6BD1-9C37-488F-9214-18F8EA980C7B}"/>
              </a:ext>
            </a:extLst>
          </p:cNvPr>
          <p:cNvSpPr>
            <a:spLocks noGrp="1"/>
          </p:cNvSpPr>
          <p:nvPr>
            <p:ph type="ctrTitle"/>
          </p:nvPr>
        </p:nvSpPr>
        <p:spPr>
          <a:xfrm>
            <a:off x="76200" y="1514475"/>
            <a:ext cx="12039600" cy="4352925"/>
          </a:xfrm>
        </p:spPr>
        <p:txBody>
          <a:bodyPr/>
          <a:lstStyle/>
          <a:p>
            <a:r>
              <a:rPr lang="en-US" altLang="en-US"/>
              <a:t>and there’s joy, </a:t>
            </a:r>
            <a:br>
              <a:rPr lang="en-US" altLang="en-US"/>
            </a:br>
            <a:r>
              <a:rPr lang="en-US" altLang="en-US"/>
              <a:t>yes, there’s joy in my heart. </a:t>
            </a:r>
          </a:p>
        </p:txBody>
      </p:sp>
      <p:sp>
        <p:nvSpPr>
          <p:cNvPr id="6" name="Text Placeholder 5">
            <a:extLst>
              <a:ext uri="{FF2B5EF4-FFF2-40B4-BE49-F238E27FC236}">
                <a16:creationId xmlns:a16="http://schemas.microsoft.com/office/drawing/2014/main" id="{7FC18F42-00FB-473E-A21A-F61B0A632D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4834" name="Title 1">
            <a:extLst>
              <a:ext uri="{FF2B5EF4-FFF2-40B4-BE49-F238E27FC236}">
                <a16:creationId xmlns:a16="http://schemas.microsoft.com/office/drawing/2014/main" id="{25FB2CB4-C983-4A06-A506-20155C9D75BA}"/>
              </a:ext>
            </a:extLst>
          </p:cNvPr>
          <p:cNvSpPr>
            <a:spLocks noGrp="1"/>
          </p:cNvSpPr>
          <p:nvPr>
            <p:ph type="ctrTitle"/>
          </p:nvPr>
        </p:nvSpPr>
        <p:spPr>
          <a:xfrm>
            <a:off x="76200" y="1514475"/>
            <a:ext cx="12039600" cy="4352925"/>
          </a:xfrm>
        </p:spPr>
        <p:txBody>
          <a:bodyPr/>
          <a:lstStyle/>
          <a:p>
            <a:r>
              <a:rPr lang="en-US" altLang="en-US"/>
              <a:t>Shout the news to all nations </a:t>
            </a:r>
            <a:br>
              <a:rPr lang="en-US" altLang="en-US"/>
            </a:br>
            <a:r>
              <a:rPr lang="en-US" altLang="en-US"/>
              <a:t>that Christ will come again, </a:t>
            </a:r>
          </a:p>
        </p:txBody>
      </p:sp>
      <p:sp>
        <p:nvSpPr>
          <p:cNvPr id="3" name="Text Placeholder 2">
            <a:extLst>
              <a:ext uri="{FF2B5EF4-FFF2-40B4-BE49-F238E27FC236}">
                <a16:creationId xmlns:a16="http://schemas.microsoft.com/office/drawing/2014/main" id="{A43E5950-7E86-4ED2-9604-C026517B499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5858" name="Title 1">
            <a:extLst>
              <a:ext uri="{FF2B5EF4-FFF2-40B4-BE49-F238E27FC236}">
                <a16:creationId xmlns:a16="http://schemas.microsoft.com/office/drawing/2014/main" id="{260DB94F-AE71-4963-9976-83CD4BBF62C3}"/>
              </a:ext>
            </a:extLst>
          </p:cNvPr>
          <p:cNvSpPr>
            <a:spLocks noGrp="1"/>
          </p:cNvSpPr>
          <p:nvPr>
            <p:ph type="ctrTitle"/>
          </p:nvPr>
        </p:nvSpPr>
        <p:spPr>
          <a:xfrm>
            <a:off x="76200" y="1514475"/>
            <a:ext cx="12039600" cy="4352925"/>
          </a:xfrm>
        </p:spPr>
        <p:txBody>
          <a:bodyPr/>
          <a:lstStyle/>
          <a:p>
            <a:r>
              <a:rPr lang="en-US" altLang="en-US"/>
              <a:t>Shout the news to all nations </a:t>
            </a:r>
            <a:br>
              <a:rPr lang="en-US" altLang="en-US"/>
            </a:br>
            <a:r>
              <a:rPr lang="en-US" altLang="en-US"/>
              <a:t>that Christ will come again, </a:t>
            </a:r>
          </a:p>
        </p:txBody>
      </p:sp>
      <p:sp>
        <p:nvSpPr>
          <p:cNvPr id="3" name="Text Placeholder 2">
            <a:extLst>
              <a:ext uri="{FF2B5EF4-FFF2-40B4-BE49-F238E27FC236}">
                <a16:creationId xmlns:a16="http://schemas.microsoft.com/office/drawing/2014/main" id="{EAB179DE-C7EA-418B-A37D-7511FF16AC52}"/>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882" name="Title 1">
            <a:extLst>
              <a:ext uri="{FF2B5EF4-FFF2-40B4-BE49-F238E27FC236}">
                <a16:creationId xmlns:a16="http://schemas.microsoft.com/office/drawing/2014/main" id="{34DAE738-C138-4351-89DA-F9E812621EFF}"/>
              </a:ext>
            </a:extLst>
          </p:cNvPr>
          <p:cNvSpPr>
            <a:spLocks noGrp="1"/>
          </p:cNvSpPr>
          <p:nvPr>
            <p:ph type="ctrTitle"/>
          </p:nvPr>
        </p:nvSpPr>
        <p:spPr>
          <a:xfrm>
            <a:off x="76200" y="1514475"/>
            <a:ext cx="12039600" cy="4352925"/>
          </a:xfrm>
        </p:spPr>
        <p:txBody>
          <a:bodyPr/>
          <a:lstStyle/>
          <a:p>
            <a:r>
              <a:rPr lang="en-US" altLang="en-US"/>
              <a:t>All the world must know </a:t>
            </a:r>
            <a:br>
              <a:rPr lang="en-US" altLang="en-US"/>
            </a:br>
            <a:r>
              <a:rPr lang="en-US" altLang="en-US"/>
              <a:t>man’s time is at an end, </a:t>
            </a:r>
          </a:p>
        </p:txBody>
      </p:sp>
      <p:sp>
        <p:nvSpPr>
          <p:cNvPr id="6" name="Text Placeholder 5">
            <a:extLst>
              <a:ext uri="{FF2B5EF4-FFF2-40B4-BE49-F238E27FC236}">
                <a16:creationId xmlns:a16="http://schemas.microsoft.com/office/drawing/2014/main" id="{583368FE-9E9A-4E9E-A6A1-DB43622DAF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7906" name="Title 1">
            <a:extLst>
              <a:ext uri="{FF2B5EF4-FFF2-40B4-BE49-F238E27FC236}">
                <a16:creationId xmlns:a16="http://schemas.microsoft.com/office/drawing/2014/main" id="{B31A2341-6475-4D44-B27A-89A01945BE32}"/>
              </a:ext>
            </a:extLst>
          </p:cNvPr>
          <p:cNvSpPr>
            <a:spLocks noGrp="1"/>
          </p:cNvSpPr>
          <p:nvPr>
            <p:ph type="ctrTitle"/>
          </p:nvPr>
        </p:nvSpPr>
        <p:spPr>
          <a:xfrm>
            <a:off x="76200" y="1514475"/>
            <a:ext cx="12039600" cy="4352925"/>
          </a:xfrm>
        </p:spPr>
        <p:txBody>
          <a:bodyPr/>
          <a:lstStyle/>
          <a:p>
            <a:r>
              <a:rPr lang="en-US" altLang="en-US"/>
              <a:t>Shout the news, shout the news, </a:t>
            </a:r>
            <a:br>
              <a:rPr lang="en-US" altLang="en-US"/>
            </a:br>
            <a:r>
              <a:rPr lang="en-US" altLang="en-US"/>
              <a:t>shout the news. </a:t>
            </a:r>
          </a:p>
        </p:txBody>
      </p:sp>
      <p:sp>
        <p:nvSpPr>
          <p:cNvPr id="6" name="Text Placeholder 5">
            <a:extLst>
              <a:ext uri="{FF2B5EF4-FFF2-40B4-BE49-F238E27FC236}">
                <a16:creationId xmlns:a16="http://schemas.microsoft.com/office/drawing/2014/main" id="{97753F2A-F578-4751-8358-4B664CFD31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8930" name="Title 1">
            <a:extLst>
              <a:ext uri="{FF2B5EF4-FFF2-40B4-BE49-F238E27FC236}">
                <a16:creationId xmlns:a16="http://schemas.microsoft.com/office/drawing/2014/main" id="{756B2394-F65E-42E3-B576-A8D7000B4D17}"/>
              </a:ext>
            </a:extLst>
          </p:cNvPr>
          <p:cNvSpPr>
            <a:spLocks noGrp="1"/>
          </p:cNvSpPr>
          <p:nvPr>
            <p:ph type="ctrTitle"/>
          </p:nvPr>
        </p:nvSpPr>
        <p:spPr>
          <a:xfrm>
            <a:off x="76200" y="1514475"/>
            <a:ext cx="12039600" cy="4352925"/>
          </a:xfrm>
        </p:spPr>
        <p:txBody>
          <a:bodyPr/>
          <a:lstStyle/>
          <a:p>
            <a:r>
              <a:rPr lang="en-US" altLang="en-US"/>
              <a:t>Oh, the trumpet will call out </a:t>
            </a:r>
            <a:br>
              <a:rPr lang="en-US" altLang="en-US"/>
            </a:br>
            <a:r>
              <a:rPr lang="en-US" altLang="en-US"/>
              <a:t>when Christ shall come again,</a:t>
            </a:r>
          </a:p>
        </p:txBody>
      </p:sp>
      <p:sp>
        <p:nvSpPr>
          <p:cNvPr id="3" name="Text Placeholder 2">
            <a:extLst>
              <a:ext uri="{FF2B5EF4-FFF2-40B4-BE49-F238E27FC236}">
                <a16:creationId xmlns:a16="http://schemas.microsoft.com/office/drawing/2014/main" id="{7230524E-E1AE-4D53-8F0A-AA5F491E179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9954" name="Title 1">
            <a:extLst>
              <a:ext uri="{FF2B5EF4-FFF2-40B4-BE49-F238E27FC236}">
                <a16:creationId xmlns:a16="http://schemas.microsoft.com/office/drawing/2014/main" id="{460698D4-B99B-40FF-BD59-BA43A21A4E92}"/>
              </a:ext>
            </a:extLst>
          </p:cNvPr>
          <p:cNvSpPr>
            <a:spLocks noGrp="1"/>
          </p:cNvSpPr>
          <p:nvPr>
            <p:ph type="ctrTitle"/>
          </p:nvPr>
        </p:nvSpPr>
        <p:spPr>
          <a:xfrm>
            <a:off x="76200" y="1514475"/>
            <a:ext cx="12039600" cy="4352925"/>
          </a:xfrm>
        </p:spPr>
        <p:txBody>
          <a:bodyPr/>
          <a:lstStyle/>
          <a:p>
            <a:r>
              <a:rPr lang="en-US" altLang="en-US"/>
              <a:t>Oh, the trumpet will call out </a:t>
            </a:r>
            <a:br>
              <a:rPr lang="en-US" altLang="en-US"/>
            </a:br>
            <a:r>
              <a:rPr lang="en-US" altLang="en-US"/>
              <a:t>when Christ shall come again,</a:t>
            </a:r>
          </a:p>
        </p:txBody>
      </p:sp>
      <p:sp>
        <p:nvSpPr>
          <p:cNvPr id="3" name="Text Placeholder 2">
            <a:extLst>
              <a:ext uri="{FF2B5EF4-FFF2-40B4-BE49-F238E27FC236}">
                <a16:creationId xmlns:a16="http://schemas.microsoft.com/office/drawing/2014/main" id="{066B4A2E-B416-49F1-9726-9E0F8BDEC549}"/>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0978" name="Title 1">
            <a:extLst>
              <a:ext uri="{FF2B5EF4-FFF2-40B4-BE49-F238E27FC236}">
                <a16:creationId xmlns:a16="http://schemas.microsoft.com/office/drawing/2014/main" id="{45BCFC54-1A19-435E-9414-0CB448245F61}"/>
              </a:ext>
            </a:extLst>
          </p:cNvPr>
          <p:cNvSpPr>
            <a:spLocks noGrp="1"/>
          </p:cNvSpPr>
          <p:nvPr>
            <p:ph type="ctrTitle"/>
          </p:nvPr>
        </p:nvSpPr>
        <p:spPr>
          <a:xfrm>
            <a:off x="76200" y="1514475"/>
            <a:ext cx="12039600" cy="4352925"/>
          </a:xfrm>
        </p:spPr>
        <p:txBody>
          <a:bodyPr/>
          <a:lstStyle/>
          <a:p>
            <a:r>
              <a:rPr lang="en-US" altLang="en-US"/>
              <a:t>With a glorious shout </a:t>
            </a:r>
            <a:br>
              <a:rPr lang="en-US" altLang="en-US"/>
            </a:br>
            <a:r>
              <a:rPr lang="en-US" altLang="en-US"/>
              <a:t>from heaven He’ll descend,</a:t>
            </a:r>
          </a:p>
        </p:txBody>
      </p:sp>
      <p:sp>
        <p:nvSpPr>
          <p:cNvPr id="6" name="Text Placeholder 5">
            <a:extLst>
              <a:ext uri="{FF2B5EF4-FFF2-40B4-BE49-F238E27FC236}">
                <a16:creationId xmlns:a16="http://schemas.microsoft.com/office/drawing/2014/main" id="{39FC16FE-F6E7-4999-8421-F1EDE8A19B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2002" name="Title 1">
            <a:extLst>
              <a:ext uri="{FF2B5EF4-FFF2-40B4-BE49-F238E27FC236}">
                <a16:creationId xmlns:a16="http://schemas.microsoft.com/office/drawing/2014/main" id="{F6EA7E9E-45C3-4617-9526-71EDB43B102B}"/>
              </a:ext>
            </a:extLst>
          </p:cNvPr>
          <p:cNvSpPr>
            <a:spLocks noGrp="1"/>
          </p:cNvSpPr>
          <p:nvPr>
            <p:ph type="ctrTitle"/>
          </p:nvPr>
        </p:nvSpPr>
        <p:spPr>
          <a:xfrm>
            <a:off x="76200" y="1514475"/>
            <a:ext cx="12039600" cy="4352925"/>
          </a:xfrm>
        </p:spPr>
        <p:txBody>
          <a:bodyPr/>
          <a:lstStyle/>
          <a:p>
            <a:r>
              <a:rPr lang="en-US" altLang="en-US"/>
              <a:t>Oh, the trumpet will call </a:t>
            </a:r>
            <a:br>
              <a:rPr lang="en-US" altLang="en-US"/>
            </a:br>
            <a:r>
              <a:rPr lang="en-US" altLang="en-US"/>
              <a:t>when He comes.</a:t>
            </a:r>
          </a:p>
        </p:txBody>
      </p:sp>
      <p:sp>
        <p:nvSpPr>
          <p:cNvPr id="6" name="Text Placeholder 5">
            <a:extLst>
              <a:ext uri="{FF2B5EF4-FFF2-40B4-BE49-F238E27FC236}">
                <a16:creationId xmlns:a16="http://schemas.microsoft.com/office/drawing/2014/main" id="{144B9961-F90F-4F1F-97C2-0ECC52A0B7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3026" name="Title 1">
            <a:extLst>
              <a:ext uri="{FF2B5EF4-FFF2-40B4-BE49-F238E27FC236}">
                <a16:creationId xmlns:a16="http://schemas.microsoft.com/office/drawing/2014/main" id="{29BD2138-E19D-48AF-AD85-78007AC0A015}"/>
              </a:ext>
            </a:extLst>
          </p:cNvPr>
          <p:cNvSpPr>
            <a:spLocks noGrp="1"/>
          </p:cNvSpPr>
          <p:nvPr>
            <p:ph type="ctrTitle"/>
          </p:nvPr>
        </p:nvSpPr>
        <p:spPr>
          <a:xfrm>
            <a:off x="76200" y="1514475"/>
            <a:ext cx="12039600" cy="4352925"/>
          </a:xfrm>
        </p:spPr>
        <p:txBody>
          <a:bodyPr/>
          <a:lstStyle/>
          <a:p>
            <a:r>
              <a:rPr lang="en-US" altLang="en-US"/>
              <a:t>Saints and angels will sing </a:t>
            </a:r>
            <a:br>
              <a:rPr lang="en-US" altLang="en-US"/>
            </a:br>
            <a:r>
              <a:rPr lang="en-US" altLang="en-US"/>
              <a:t>when the Christ </a:t>
            </a:r>
            <a:br>
              <a:rPr lang="en-US" altLang="en-US"/>
            </a:br>
            <a:r>
              <a:rPr lang="en-US" altLang="en-US"/>
              <a:t>will come again,</a:t>
            </a:r>
          </a:p>
        </p:txBody>
      </p:sp>
      <p:sp>
        <p:nvSpPr>
          <p:cNvPr id="3" name="Text Placeholder 2">
            <a:extLst>
              <a:ext uri="{FF2B5EF4-FFF2-40B4-BE49-F238E27FC236}">
                <a16:creationId xmlns:a16="http://schemas.microsoft.com/office/drawing/2014/main" id="{94FE399B-B3CC-4D1B-BA79-7E55F471ECA0}"/>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4050" name="Title 1">
            <a:extLst>
              <a:ext uri="{FF2B5EF4-FFF2-40B4-BE49-F238E27FC236}">
                <a16:creationId xmlns:a16="http://schemas.microsoft.com/office/drawing/2014/main" id="{42BDFD94-D9D9-4D88-BFCF-C509B69DE760}"/>
              </a:ext>
            </a:extLst>
          </p:cNvPr>
          <p:cNvSpPr>
            <a:spLocks noGrp="1"/>
          </p:cNvSpPr>
          <p:nvPr>
            <p:ph type="ctrTitle"/>
          </p:nvPr>
        </p:nvSpPr>
        <p:spPr>
          <a:xfrm>
            <a:off x="76200" y="1514475"/>
            <a:ext cx="12039600" cy="4352925"/>
          </a:xfrm>
        </p:spPr>
        <p:txBody>
          <a:bodyPr/>
          <a:lstStyle/>
          <a:p>
            <a:r>
              <a:rPr lang="en-US" altLang="en-US"/>
              <a:t>Saints and angels will sing </a:t>
            </a:r>
            <a:br>
              <a:rPr lang="en-US" altLang="en-US"/>
            </a:br>
            <a:r>
              <a:rPr lang="en-US" altLang="en-US"/>
              <a:t>when the Christ </a:t>
            </a:r>
            <a:br>
              <a:rPr lang="en-US" altLang="en-US"/>
            </a:br>
            <a:r>
              <a:rPr lang="en-US" altLang="en-US"/>
              <a:t>will come again,</a:t>
            </a:r>
          </a:p>
        </p:txBody>
      </p:sp>
      <p:sp>
        <p:nvSpPr>
          <p:cNvPr id="3" name="Text Placeholder 2">
            <a:extLst>
              <a:ext uri="{FF2B5EF4-FFF2-40B4-BE49-F238E27FC236}">
                <a16:creationId xmlns:a16="http://schemas.microsoft.com/office/drawing/2014/main" id="{E20E1BB0-A923-4D37-9B2E-9717BA7FA0D8}"/>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5074" name="Title 1">
            <a:extLst>
              <a:ext uri="{FF2B5EF4-FFF2-40B4-BE49-F238E27FC236}">
                <a16:creationId xmlns:a16="http://schemas.microsoft.com/office/drawing/2014/main" id="{E2E513D6-3F63-442E-8274-30FC1AD4BD69}"/>
              </a:ext>
            </a:extLst>
          </p:cNvPr>
          <p:cNvSpPr>
            <a:spLocks noGrp="1"/>
          </p:cNvSpPr>
          <p:nvPr>
            <p:ph type="ctrTitle"/>
          </p:nvPr>
        </p:nvSpPr>
        <p:spPr>
          <a:xfrm>
            <a:off x="76200" y="1514475"/>
            <a:ext cx="12039600" cy="4352925"/>
          </a:xfrm>
        </p:spPr>
        <p:txBody>
          <a:bodyPr/>
          <a:lstStyle/>
          <a:p>
            <a:r>
              <a:rPr lang="en-US" altLang="en-US"/>
              <a:t>Alleluia to </a:t>
            </a:r>
            <a:br>
              <a:rPr lang="en-US" altLang="en-US"/>
            </a:br>
            <a:r>
              <a:rPr lang="en-US" altLang="en-US"/>
              <a:t>our Lord Omnipotent,</a:t>
            </a:r>
          </a:p>
        </p:txBody>
      </p:sp>
      <p:sp>
        <p:nvSpPr>
          <p:cNvPr id="6" name="Text Placeholder 5">
            <a:extLst>
              <a:ext uri="{FF2B5EF4-FFF2-40B4-BE49-F238E27FC236}">
                <a16:creationId xmlns:a16="http://schemas.microsoft.com/office/drawing/2014/main" id="{A9F32676-204E-4A84-96FD-4874D4BD9A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6098" name="Title 1">
            <a:extLst>
              <a:ext uri="{FF2B5EF4-FFF2-40B4-BE49-F238E27FC236}">
                <a16:creationId xmlns:a16="http://schemas.microsoft.com/office/drawing/2014/main" id="{0A4F0344-2CC0-4F55-8A84-DDF6A7D9DCB9}"/>
              </a:ext>
            </a:extLst>
          </p:cNvPr>
          <p:cNvSpPr>
            <a:spLocks noGrp="1"/>
          </p:cNvSpPr>
          <p:nvPr>
            <p:ph type="ctrTitle"/>
          </p:nvPr>
        </p:nvSpPr>
        <p:spPr>
          <a:xfrm>
            <a:off x="76200" y="1514475"/>
            <a:ext cx="12039600" cy="4352925"/>
          </a:xfrm>
        </p:spPr>
        <p:txBody>
          <a:bodyPr/>
          <a:lstStyle/>
          <a:p>
            <a:r>
              <a:rPr lang="en-US" altLang="en-US"/>
              <a:t>Saints and angels will sing </a:t>
            </a:r>
            <a:br>
              <a:rPr lang="en-US" altLang="en-US"/>
            </a:br>
            <a:r>
              <a:rPr lang="en-US" altLang="en-US"/>
              <a:t>when He comes.</a:t>
            </a:r>
          </a:p>
        </p:txBody>
      </p:sp>
      <p:sp>
        <p:nvSpPr>
          <p:cNvPr id="6" name="Text Placeholder 5">
            <a:extLst>
              <a:ext uri="{FF2B5EF4-FFF2-40B4-BE49-F238E27FC236}">
                <a16:creationId xmlns:a16="http://schemas.microsoft.com/office/drawing/2014/main" id="{37EBAC2F-4F4F-4B23-B937-54AA0D3DD5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22" name="Title 1">
            <a:extLst>
              <a:ext uri="{FF2B5EF4-FFF2-40B4-BE49-F238E27FC236}">
                <a16:creationId xmlns:a16="http://schemas.microsoft.com/office/drawing/2014/main" id="{592AE047-7611-47AD-91AF-298C3C3B64BB}"/>
              </a:ext>
            </a:extLst>
          </p:cNvPr>
          <p:cNvSpPr>
            <a:spLocks noGrp="1"/>
          </p:cNvSpPr>
          <p:nvPr>
            <p:ph type="ctrTitle"/>
          </p:nvPr>
        </p:nvSpPr>
        <p:spPr>
          <a:xfrm>
            <a:off x="76200" y="1514475"/>
            <a:ext cx="12039600" cy="4352925"/>
          </a:xfrm>
        </p:spPr>
        <p:txBody>
          <a:bodyPr/>
          <a:lstStyle/>
          <a:p>
            <a:r>
              <a:rPr lang="en-US" altLang="en-US"/>
              <a:t>There’ll be peace </a:t>
            </a:r>
            <a:br>
              <a:rPr lang="en-US" altLang="en-US"/>
            </a:br>
            <a:r>
              <a:rPr lang="en-US" altLang="en-US"/>
              <a:t>in the whole world </a:t>
            </a:r>
            <a:br>
              <a:rPr lang="en-US" altLang="en-US"/>
            </a:br>
            <a:r>
              <a:rPr lang="en-US" altLang="en-US"/>
              <a:t>when Christ will come again,</a:t>
            </a:r>
          </a:p>
        </p:txBody>
      </p:sp>
      <p:sp>
        <p:nvSpPr>
          <p:cNvPr id="3" name="Text Placeholder 2">
            <a:extLst>
              <a:ext uri="{FF2B5EF4-FFF2-40B4-BE49-F238E27FC236}">
                <a16:creationId xmlns:a16="http://schemas.microsoft.com/office/drawing/2014/main" id="{41BF76F7-8A24-42C4-A27E-7877EF33DCEA}"/>
              </a:ext>
            </a:extLst>
          </p:cNvPr>
          <p:cNvSpPr>
            <a:spLocks noGrp="1"/>
          </p:cNvSpPr>
          <p:nvPr>
            <p:ph type="body" sz="quarter" idx="10"/>
          </p:nvPr>
        </p:nvSpPr>
        <p:spPr>
          <a:xfrm>
            <a:off x="914400" y="685800"/>
            <a:ext cx="10363200" cy="831850"/>
          </a:xfrm>
        </p:spPr>
        <p:txBody>
          <a:bodyPr/>
          <a:lstStyle/>
          <a:p>
            <a:pPr>
              <a:defRPr/>
            </a:pPr>
            <a:r>
              <a:rPr lang="en-US" altLang="x-none"/>
              <a:t>Verse 5</a:t>
            </a:r>
            <a:endParaRPr lang="en-US" dirty="0"/>
          </a:p>
        </p:txBody>
      </p:sp>
    </p:spTree>
  </p:cSld>
  <p:clrMapOvr>
    <a:masterClrMapping/>
  </p:clrMapOvr>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8146" name="Title 1">
            <a:extLst>
              <a:ext uri="{FF2B5EF4-FFF2-40B4-BE49-F238E27FC236}">
                <a16:creationId xmlns:a16="http://schemas.microsoft.com/office/drawing/2014/main" id="{03F1C2D7-1300-444D-AEF8-B2C0ED986E59}"/>
              </a:ext>
            </a:extLst>
          </p:cNvPr>
          <p:cNvSpPr>
            <a:spLocks noGrp="1"/>
          </p:cNvSpPr>
          <p:nvPr>
            <p:ph type="ctrTitle"/>
          </p:nvPr>
        </p:nvSpPr>
        <p:spPr>
          <a:xfrm>
            <a:off x="76200" y="1514475"/>
            <a:ext cx="12039600" cy="4352925"/>
          </a:xfrm>
        </p:spPr>
        <p:txBody>
          <a:bodyPr/>
          <a:lstStyle/>
          <a:p>
            <a:r>
              <a:rPr lang="en-US" altLang="en-US"/>
              <a:t>There’ll be peace </a:t>
            </a:r>
            <a:br>
              <a:rPr lang="en-US" altLang="en-US"/>
            </a:br>
            <a:r>
              <a:rPr lang="en-US" altLang="en-US"/>
              <a:t>in the whole world </a:t>
            </a:r>
            <a:br>
              <a:rPr lang="en-US" altLang="en-US"/>
            </a:br>
            <a:r>
              <a:rPr lang="en-US" altLang="en-US"/>
              <a:t>when Christ will come again,</a:t>
            </a:r>
          </a:p>
        </p:txBody>
      </p:sp>
      <p:sp>
        <p:nvSpPr>
          <p:cNvPr id="3" name="Text Placeholder 2">
            <a:extLst>
              <a:ext uri="{FF2B5EF4-FFF2-40B4-BE49-F238E27FC236}">
                <a16:creationId xmlns:a16="http://schemas.microsoft.com/office/drawing/2014/main" id="{12A80B4C-1766-4FFA-8C9A-83D930A6F589}"/>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Title 1">
            <a:extLst>
              <a:ext uri="{FF2B5EF4-FFF2-40B4-BE49-F238E27FC236}">
                <a16:creationId xmlns:a16="http://schemas.microsoft.com/office/drawing/2014/main" id="{A91FD485-DE13-4217-B0DB-96276998BAEC}"/>
              </a:ext>
            </a:extLst>
          </p:cNvPr>
          <p:cNvSpPr>
            <a:spLocks noGrp="1"/>
          </p:cNvSpPr>
          <p:nvPr>
            <p:ph type="ctrTitle"/>
          </p:nvPr>
        </p:nvSpPr>
        <p:spPr>
          <a:xfrm>
            <a:off x="914400" y="1895475"/>
            <a:ext cx="10363200" cy="3362325"/>
          </a:xfrm>
        </p:spPr>
        <p:txBody>
          <a:bodyPr/>
          <a:lstStyle/>
          <a:p>
            <a:pPr>
              <a:defRPr/>
            </a:pPr>
            <a:r>
              <a:rPr lang="en-US" altLang="x-none"/>
              <a:t>Our God Is </a:t>
            </a:r>
            <a:br>
              <a:rPr lang="en-US" altLang="x-none"/>
            </a:br>
            <a:r>
              <a:rPr lang="en-US" altLang="x-none"/>
              <a:t>Good and Upright</a:t>
            </a:r>
            <a:endParaRPr lang="en-US" altLang="x-none" dirty="0"/>
          </a:p>
        </p:txBody>
      </p:sp>
      <p:sp>
        <p:nvSpPr>
          <p:cNvPr id="3" name="Text Placeholder 2">
            <a:extLst>
              <a:ext uri="{FF2B5EF4-FFF2-40B4-BE49-F238E27FC236}">
                <a16:creationId xmlns:a16="http://schemas.microsoft.com/office/drawing/2014/main" id="{C345C255-0715-4F0B-A6D9-ACEDB096CD62}"/>
              </a:ext>
            </a:extLst>
          </p:cNvPr>
          <p:cNvSpPr>
            <a:spLocks noGrp="1"/>
          </p:cNvSpPr>
          <p:nvPr>
            <p:ph type="body" sz="quarter" idx="10"/>
          </p:nvPr>
        </p:nvSpPr>
        <p:spPr>
          <a:xfrm>
            <a:off x="914400" y="692150"/>
            <a:ext cx="10363200" cy="831850"/>
          </a:xfrm>
        </p:spPr>
        <p:txBody>
          <a:bodyPr/>
          <a:lstStyle/>
          <a:p>
            <a:pPr>
              <a:defRPr/>
            </a:pPr>
            <a:r>
              <a:rPr lang="en-US" altLang="x-none"/>
              <a:t>Hymn 18</a:t>
            </a:r>
            <a:endParaRPr lang="en-US" dirty="0"/>
          </a:p>
        </p:txBody>
      </p:sp>
      <p:sp>
        <p:nvSpPr>
          <p:cNvPr id="9" name="Text Placeholder 8">
            <a:extLst>
              <a:ext uri="{FF2B5EF4-FFF2-40B4-BE49-F238E27FC236}">
                <a16:creationId xmlns:a16="http://schemas.microsoft.com/office/drawing/2014/main" id="{F601C70D-5134-464C-B9A0-38BBD57D433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9170" name="Title 1">
            <a:extLst>
              <a:ext uri="{FF2B5EF4-FFF2-40B4-BE49-F238E27FC236}">
                <a16:creationId xmlns:a16="http://schemas.microsoft.com/office/drawing/2014/main" id="{0983E8C5-A705-4769-BB33-379EB1069470}"/>
              </a:ext>
            </a:extLst>
          </p:cNvPr>
          <p:cNvSpPr>
            <a:spLocks noGrp="1"/>
          </p:cNvSpPr>
          <p:nvPr>
            <p:ph type="ctrTitle"/>
          </p:nvPr>
        </p:nvSpPr>
        <p:spPr>
          <a:xfrm>
            <a:off x="76200" y="1514475"/>
            <a:ext cx="12039600" cy="4352925"/>
          </a:xfrm>
        </p:spPr>
        <p:txBody>
          <a:bodyPr/>
          <a:lstStyle/>
          <a:p>
            <a:r>
              <a:rPr lang="en-US" altLang="en-US"/>
              <a:t>For a thousand years, </a:t>
            </a:r>
            <a:br>
              <a:rPr lang="en-US" altLang="en-US"/>
            </a:br>
            <a:r>
              <a:rPr lang="en-US" altLang="en-US"/>
              <a:t>then God shall dwell with men,</a:t>
            </a:r>
          </a:p>
        </p:txBody>
      </p:sp>
      <p:sp>
        <p:nvSpPr>
          <p:cNvPr id="6" name="Text Placeholder 5">
            <a:extLst>
              <a:ext uri="{FF2B5EF4-FFF2-40B4-BE49-F238E27FC236}">
                <a16:creationId xmlns:a16="http://schemas.microsoft.com/office/drawing/2014/main" id="{1AAEEC91-FFBC-4994-AE78-1045E19692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0194" name="Title 1">
            <a:extLst>
              <a:ext uri="{FF2B5EF4-FFF2-40B4-BE49-F238E27FC236}">
                <a16:creationId xmlns:a16="http://schemas.microsoft.com/office/drawing/2014/main" id="{7EC2EA70-FEB0-4D96-8013-97D316F57C03}"/>
              </a:ext>
            </a:extLst>
          </p:cNvPr>
          <p:cNvSpPr>
            <a:spLocks noGrp="1"/>
          </p:cNvSpPr>
          <p:nvPr>
            <p:ph type="ctrTitle"/>
          </p:nvPr>
        </p:nvSpPr>
        <p:spPr>
          <a:xfrm>
            <a:off x="76200" y="1514475"/>
            <a:ext cx="12039600" cy="4352925"/>
          </a:xfrm>
        </p:spPr>
        <p:txBody>
          <a:bodyPr/>
          <a:lstStyle/>
          <a:p>
            <a:r>
              <a:rPr lang="en-US" altLang="en-US"/>
              <a:t>There’ll be peace in the world </a:t>
            </a:r>
            <a:br>
              <a:rPr lang="en-US" altLang="en-US"/>
            </a:br>
            <a:r>
              <a:rPr lang="en-US" altLang="en-US"/>
              <a:t>when He comes.</a:t>
            </a:r>
          </a:p>
        </p:txBody>
      </p:sp>
      <p:sp>
        <p:nvSpPr>
          <p:cNvPr id="6" name="Text Placeholder 5">
            <a:extLst>
              <a:ext uri="{FF2B5EF4-FFF2-40B4-BE49-F238E27FC236}">
                <a16:creationId xmlns:a16="http://schemas.microsoft.com/office/drawing/2014/main" id="{A630D903-02DD-41A2-916F-2BABA7C8A5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1218" name="Title 1">
            <a:extLst>
              <a:ext uri="{FF2B5EF4-FFF2-40B4-BE49-F238E27FC236}">
                <a16:creationId xmlns:a16="http://schemas.microsoft.com/office/drawing/2014/main" id="{95E6B74C-813E-4315-8E34-0301F4A1C77C}"/>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a:t>
            </a:r>
          </a:p>
        </p:txBody>
      </p:sp>
      <p:sp>
        <p:nvSpPr>
          <p:cNvPr id="3" name="Text Placeholder 2">
            <a:extLst>
              <a:ext uri="{FF2B5EF4-FFF2-40B4-BE49-F238E27FC236}">
                <a16:creationId xmlns:a16="http://schemas.microsoft.com/office/drawing/2014/main" id="{CD8C1D39-42E9-4834-9FCD-3442E55F480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2242" name="Title 1">
            <a:extLst>
              <a:ext uri="{FF2B5EF4-FFF2-40B4-BE49-F238E27FC236}">
                <a16:creationId xmlns:a16="http://schemas.microsoft.com/office/drawing/2014/main" id="{9CC7CC53-25B1-48D8-AD70-274A107713AD}"/>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a:t>
            </a:r>
          </a:p>
        </p:txBody>
      </p:sp>
      <p:sp>
        <p:nvSpPr>
          <p:cNvPr id="3" name="Text Placeholder 2">
            <a:extLst>
              <a:ext uri="{FF2B5EF4-FFF2-40B4-BE49-F238E27FC236}">
                <a16:creationId xmlns:a16="http://schemas.microsoft.com/office/drawing/2014/main" id="{BA5997FF-30A1-4A8E-98E0-EAA3C0A66E66}"/>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3266" name="Title 1">
            <a:extLst>
              <a:ext uri="{FF2B5EF4-FFF2-40B4-BE49-F238E27FC236}">
                <a16:creationId xmlns:a16="http://schemas.microsoft.com/office/drawing/2014/main" id="{E3A72948-5A71-41BA-9327-671739C13A39}"/>
              </a:ext>
            </a:extLst>
          </p:cNvPr>
          <p:cNvSpPr>
            <a:spLocks noGrp="1"/>
          </p:cNvSpPr>
          <p:nvPr>
            <p:ph type="ctrTitle"/>
          </p:nvPr>
        </p:nvSpPr>
        <p:spPr>
          <a:xfrm>
            <a:off x="76200" y="1514475"/>
            <a:ext cx="12039600" cy="4352925"/>
          </a:xfrm>
        </p:spPr>
        <p:txBody>
          <a:bodyPr/>
          <a:lstStyle/>
          <a:p>
            <a:r>
              <a:rPr lang="en-US" altLang="en-US"/>
              <a:t>He will rule the earth </a:t>
            </a:r>
            <a:br>
              <a:rPr lang="en-US" altLang="en-US"/>
            </a:br>
            <a:r>
              <a:rPr lang="en-US" altLang="en-US"/>
              <a:t>with blessings for all men,</a:t>
            </a:r>
          </a:p>
        </p:txBody>
      </p:sp>
      <p:sp>
        <p:nvSpPr>
          <p:cNvPr id="6" name="Text Placeholder 5">
            <a:extLst>
              <a:ext uri="{FF2B5EF4-FFF2-40B4-BE49-F238E27FC236}">
                <a16:creationId xmlns:a16="http://schemas.microsoft.com/office/drawing/2014/main" id="{BED01A0C-E839-49EB-98A2-0EBB10823A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4290" name="Title 1">
            <a:extLst>
              <a:ext uri="{FF2B5EF4-FFF2-40B4-BE49-F238E27FC236}">
                <a16:creationId xmlns:a16="http://schemas.microsoft.com/office/drawing/2014/main" id="{D393A198-4AB2-43EB-BD07-C503EFC70736}"/>
              </a:ext>
            </a:extLst>
          </p:cNvPr>
          <p:cNvSpPr>
            <a:spLocks noGrp="1"/>
          </p:cNvSpPr>
          <p:nvPr>
            <p:ph type="ctrTitle"/>
          </p:nvPr>
        </p:nvSpPr>
        <p:spPr>
          <a:xfrm>
            <a:off x="76200" y="1514475"/>
            <a:ext cx="12039600" cy="4352925"/>
          </a:xfrm>
        </p:spPr>
        <p:txBody>
          <a:bodyPr/>
          <a:lstStyle/>
          <a:p>
            <a:r>
              <a:rPr lang="en-US" altLang="en-US"/>
              <a:t>And there’s joy, </a:t>
            </a:r>
            <a:br>
              <a:rPr lang="en-US" altLang="en-US"/>
            </a:br>
            <a:r>
              <a:rPr lang="en-US" altLang="en-US"/>
              <a:t>yes, there’s joy in my heart.</a:t>
            </a:r>
          </a:p>
        </p:txBody>
      </p:sp>
      <p:sp>
        <p:nvSpPr>
          <p:cNvPr id="6" name="Text Placeholder 5">
            <a:extLst>
              <a:ext uri="{FF2B5EF4-FFF2-40B4-BE49-F238E27FC236}">
                <a16:creationId xmlns:a16="http://schemas.microsoft.com/office/drawing/2014/main" id="{D1DAF47C-03A3-4068-BC9F-DD07BAC125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5074" name="Title 1">
            <a:extLst>
              <a:ext uri="{FF2B5EF4-FFF2-40B4-BE49-F238E27FC236}">
                <a16:creationId xmlns:a16="http://schemas.microsoft.com/office/drawing/2014/main" id="{70C839F6-3E91-4A24-9AFC-5CC6AAA185B6}"/>
              </a:ext>
            </a:extLst>
          </p:cNvPr>
          <p:cNvSpPr>
            <a:spLocks noGrp="1"/>
          </p:cNvSpPr>
          <p:nvPr>
            <p:ph type="ctrTitle"/>
          </p:nvPr>
        </p:nvSpPr>
        <p:spPr>
          <a:xfrm>
            <a:off x="914400" y="1895475"/>
            <a:ext cx="10363200" cy="3362325"/>
          </a:xfrm>
        </p:spPr>
        <p:txBody>
          <a:bodyPr/>
          <a:lstStyle/>
          <a:p>
            <a:pPr>
              <a:defRPr/>
            </a:pPr>
            <a:r>
              <a:rPr lang="en-US" altLang="x-none"/>
              <a:t>From the Realms of Unseen Glory</a:t>
            </a:r>
            <a:endParaRPr lang="en-US" altLang="x-none" dirty="0"/>
          </a:p>
        </p:txBody>
      </p:sp>
      <p:sp>
        <p:nvSpPr>
          <p:cNvPr id="3" name="Text Placeholder 2">
            <a:extLst>
              <a:ext uri="{FF2B5EF4-FFF2-40B4-BE49-F238E27FC236}">
                <a16:creationId xmlns:a16="http://schemas.microsoft.com/office/drawing/2014/main" id="{58C2DFD1-B514-4502-994A-027EEC1AC4AD}"/>
              </a:ext>
            </a:extLst>
          </p:cNvPr>
          <p:cNvSpPr>
            <a:spLocks noGrp="1"/>
          </p:cNvSpPr>
          <p:nvPr>
            <p:ph type="body" sz="quarter" idx="10"/>
          </p:nvPr>
        </p:nvSpPr>
        <p:spPr>
          <a:xfrm>
            <a:off x="914400" y="692150"/>
            <a:ext cx="10363200" cy="831850"/>
          </a:xfrm>
        </p:spPr>
        <p:txBody>
          <a:bodyPr/>
          <a:lstStyle/>
          <a:p>
            <a:pPr>
              <a:defRPr/>
            </a:pPr>
            <a:r>
              <a:rPr lang="en-US" altLang="x-none"/>
              <a:t>Hymn 161</a:t>
            </a:r>
            <a:endParaRPr lang="en-US" dirty="0"/>
          </a:p>
        </p:txBody>
      </p:sp>
      <p:sp>
        <p:nvSpPr>
          <p:cNvPr id="9" name="Text Placeholder 8">
            <a:extLst>
              <a:ext uri="{FF2B5EF4-FFF2-40B4-BE49-F238E27FC236}">
                <a16:creationId xmlns:a16="http://schemas.microsoft.com/office/drawing/2014/main" id="{E42E197E-ECEC-4D8C-877B-19EC57B7BED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62" name="Title 1">
            <a:extLst>
              <a:ext uri="{FF2B5EF4-FFF2-40B4-BE49-F238E27FC236}">
                <a16:creationId xmlns:a16="http://schemas.microsoft.com/office/drawing/2014/main" id="{AD0DA355-5E3A-4F7A-866F-F9D2ABD38B69}"/>
              </a:ext>
            </a:extLst>
          </p:cNvPr>
          <p:cNvSpPr>
            <a:spLocks noGrp="1"/>
          </p:cNvSpPr>
          <p:nvPr>
            <p:ph type="ctrTitle"/>
          </p:nvPr>
        </p:nvSpPr>
        <p:spPr>
          <a:xfrm>
            <a:off x="76200" y="1514475"/>
            <a:ext cx="12039600" cy="4352925"/>
          </a:xfrm>
        </p:spPr>
        <p:txBody>
          <a:bodyPr/>
          <a:lstStyle/>
          <a:p>
            <a:r>
              <a:rPr lang="en-US" altLang="en-US"/>
              <a:t>From the realms </a:t>
            </a:r>
            <a:br>
              <a:rPr lang="en-US" altLang="en-US"/>
            </a:br>
            <a:r>
              <a:rPr lang="en-US" altLang="en-US"/>
              <a:t>of unseen glory, </a:t>
            </a:r>
            <a:br>
              <a:rPr lang="en-US" altLang="en-US"/>
            </a:br>
            <a:r>
              <a:rPr lang="en-US" altLang="en-US"/>
              <a:t>Jesus came to earth below, </a:t>
            </a:r>
          </a:p>
        </p:txBody>
      </p:sp>
      <p:sp>
        <p:nvSpPr>
          <p:cNvPr id="3" name="Text Placeholder 2">
            <a:extLst>
              <a:ext uri="{FF2B5EF4-FFF2-40B4-BE49-F238E27FC236}">
                <a16:creationId xmlns:a16="http://schemas.microsoft.com/office/drawing/2014/main" id="{C1205717-128D-4055-B673-722838B0236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8386" name="Title 1">
            <a:extLst>
              <a:ext uri="{FF2B5EF4-FFF2-40B4-BE49-F238E27FC236}">
                <a16:creationId xmlns:a16="http://schemas.microsoft.com/office/drawing/2014/main" id="{DE12CE25-52BB-4A51-92F6-C641C52D8C8F}"/>
              </a:ext>
            </a:extLst>
          </p:cNvPr>
          <p:cNvSpPr>
            <a:spLocks noGrp="1"/>
          </p:cNvSpPr>
          <p:nvPr>
            <p:ph type="ctrTitle"/>
          </p:nvPr>
        </p:nvSpPr>
        <p:spPr>
          <a:xfrm>
            <a:off x="76200" y="1514475"/>
            <a:ext cx="12039600" cy="4352925"/>
          </a:xfrm>
        </p:spPr>
        <p:txBody>
          <a:bodyPr/>
          <a:lstStyle/>
          <a:p>
            <a:r>
              <a:rPr lang="en-US" altLang="en-US"/>
              <a:t>To a world of hate and anguish </a:t>
            </a:r>
            <a:br>
              <a:rPr lang="en-US" altLang="en-US"/>
            </a:br>
            <a:r>
              <a:rPr lang="en-US" altLang="en-US"/>
              <a:t>the Creator’s love to show. </a:t>
            </a:r>
          </a:p>
        </p:txBody>
      </p:sp>
      <p:sp>
        <p:nvSpPr>
          <p:cNvPr id="6" name="Text Placeholder 5">
            <a:extLst>
              <a:ext uri="{FF2B5EF4-FFF2-40B4-BE49-F238E27FC236}">
                <a16:creationId xmlns:a16="http://schemas.microsoft.com/office/drawing/2014/main" id="{2360CDCA-B1E2-4328-BB53-3347FB4F79D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0" name="Title 1">
            <a:extLst>
              <a:ext uri="{FF2B5EF4-FFF2-40B4-BE49-F238E27FC236}">
                <a16:creationId xmlns:a16="http://schemas.microsoft.com/office/drawing/2014/main" id="{FE4B6CA6-2FEE-40F6-BFD9-887366CC041A}"/>
              </a:ext>
            </a:extLst>
          </p:cNvPr>
          <p:cNvSpPr>
            <a:spLocks noGrp="1"/>
          </p:cNvSpPr>
          <p:nvPr>
            <p:ph type="ctrTitle"/>
          </p:nvPr>
        </p:nvSpPr>
        <p:spPr>
          <a:xfrm>
            <a:off x="76200" y="1514475"/>
            <a:ext cx="12039600" cy="4352925"/>
          </a:xfrm>
        </p:spPr>
        <p:txBody>
          <a:bodyPr/>
          <a:lstStyle/>
          <a:p>
            <a:r>
              <a:rPr lang="en-US" altLang="en-US"/>
              <a:t>Our God is good and upright; </a:t>
            </a:r>
            <a:br>
              <a:rPr lang="en-US" altLang="en-US"/>
            </a:br>
            <a:r>
              <a:rPr lang="en-US" altLang="en-US"/>
              <a:t>the way He’ll sinners show. </a:t>
            </a:r>
          </a:p>
        </p:txBody>
      </p:sp>
      <p:sp>
        <p:nvSpPr>
          <p:cNvPr id="3" name="Text Placeholder 2">
            <a:extLst>
              <a:ext uri="{FF2B5EF4-FFF2-40B4-BE49-F238E27FC236}">
                <a16:creationId xmlns:a16="http://schemas.microsoft.com/office/drawing/2014/main" id="{ACE7E0D4-4D7A-4B16-A7A8-E99F26E116C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9410" name="Title 1">
            <a:extLst>
              <a:ext uri="{FF2B5EF4-FFF2-40B4-BE49-F238E27FC236}">
                <a16:creationId xmlns:a16="http://schemas.microsoft.com/office/drawing/2014/main" id="{47179F08-5BBC-4854-B83F-7C3DD6D33A27}"/>
              </a:ext>
            </a:extLst>
          </p:cNvPr>
          <p:cNvSpPr>
            <a:spLocks noGrp="1"/>
          </p:cNvSpPr>
          <p:nvPr>
            <p:ph type="ctrTitle"/>
          </p:nvPr>
        </p:nvSpPr>
        <p:spPr>
          <a:xfrm>
            <a:off x="76200" y="1514475"/>
            <a:ext cx="12039600" cy="4352925"/>
          </a:xfrm>
        </p:spPr>
        <p:txBody>
          <a:bodyPr/>
          <a:lstStyle/>
          <a:p>
            <a:r>
              <a:rPr lang="en-US" altLang="en-US"/>
              <a:t>He laid down a life eternal </a:t>
            </a:r>
            <a:br>
              <a:rPr lang="en-US" altLang="en-US"/>
            </a:br>
            <a:r>
              <a:rPr lang="en-US" altLang="en-US"/>
              <a:t>to assume the form of man, </a:t>
            </a:r>
          </a:p>
        </p:txBody>
      </p:sp>
      <p:sp>
        <p:nvSpPr>
          <p:cNvPr id="6" name="Text Placeholder 5">
            <a:extLst>
              <a:ext uri="{FF2B5EF4-FFF2-40B4-BE49-F238E27FC236}">
                <a16:creationId xmlns:a16="http://schemas.microsoft.com/office/drawing/2014/main" id="{069FD817-C7CB-495F-AA16-2FA7E46D7E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0434" name="Title 1">
            <a:extLst>
              <a:ext uri="{FF2B5EF4-FFF2-40B4-BE49-F238E27FC236}">
                <a16:creationId xmlns:a16="http://schemas.microsoft.com/office/drawing/2014/main" id="{4B6095CF-FA36-4E67-ACC3-476336F6A920}"/>
              </a:ext>
            </a:extLst>
          </p:cNvPr>
          <p:cNvSpPr>
            <a:spLocks noGrp="1"/>
          </p:cNvSpPr>
          <p:nvPr>
            <p:ph type="ctrTitle"/>
          </p:nvPr>
        </p:nvSpPr>
        <p:spPr>
          <a:xfrm>
            <a:off x="76200" y="1514475"/>
            <a:ext cx="12039600" cy="4352925"/>
          </a:xfrm>
        </p:spPr>
        <p:txBody>
          <a:bodyPr/>
          <a:lstStyle/>
          <a:p>
            <a:r>
              <a:rPr lang="en-US" altLang="en-US"/>
              <a:t>To a world of helpless sinners </a:t>
            </a:r>
            <a:br>
              <a:rPr lang="en-US" altLang="en-US"/>
            </a:br>
            <a:r>
              <a:rPr lang="en-US" altLang="en-US"/>
              <a:t>He reveal’d a wondrous plan.</a:t>
            </a:r>
          </a:p>
        </p:txBody>
      </p:sp>
      <p:sp>
        <p:nvSpPr>
          <p:cNvPr id="6" name="Text Placeholder 5">
            <a:extLst>
              <a:ext uri="{FF2B5EF4-FFF2-40B4-BE49-F238E27FC236}">
                <a16:creationId xmlns:a16="http://schemas.microsoft.com/office/drawing/2014/main" id="{67D09F75-8BA8-437E-AEC5-FB40E28909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1458" name="Title 1">
            <a:extLst>
              <a:ext uri="{FF2B5EF4-FFF2-40B4-BE49-F238E27FC236}">
                <a16:creationId xmlns:a16="http://schemas.microsoft.com/office/drawing/2014/main" id="{B1E1BF56-8FE9-4F79-B0E2-1408ECB985FC}"/>
              </a:ext>
            </a:extLst>
          </p:cNvPr>
          <p:cNvSpPr>
            <a:spLocks noGrp="1"/>
          </p:cNvSpPr>
          <p:nvPr>
            <p:ph type="ctrTitle"/>
          </p:nvPr>
        </p:nvSpPr>
        <p:spPr>
          <a:xfrm>
            <a:off x="76200" y="1514475"/>
            <a:ext cx="12039600" cy="4352925"/>
          </a:xfrm>
        </p:spPr>
        <p:txBody>
          <a:bodyPr/>
          <a:lstStyle/>
          <a:p>
            <a:r>
              <a:rPr lang="en-US" altLang="en-US"/>
              <a:t>As a Lamb is led to slaughter, </a:t>
            </a:r>
            <a:br>
              <a:rPr lang="en-US" altLang="en-US"/>
            </a:br>
            <a:r>
              <a:rPr lang="en-US" altLang="en-US"/>
              <a:t>He was offer’d up to death, </a:t>
            </a:r>
          </a:p>
        </p:txBody>
      </p:sp>
      <p:sp>
        <p:nvSpPr>
          <p:cNvPr id="3" name="Text Placeholder 2">
            <a:extLst>
              <a:ext uri="{FF2B5EF4-FFF2-40B4-BE49-F238E27FC236}">
                <a16:creationId xmlns:a16="http://schemas.microsoft.com/office/drawing/2014/main" id="{E77227B1-F0A9-4833-B430-F90B487C6F4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2482" name="Title 1">
            <a:extLst>
              <a:ext uri="{FF2B5EF4-FFF2-40B4-BE49-F238E27FC236}">
                <a16:creationId xmlns:a16="http://schemas.microsoft.com/office/drawing/2014/main" id="{D8EB90E3-2E17-4250-B979-12AB60C29182}"/>
              </a:ext>
            </a:extLst>
          </p:cNvPr>
          <p:cNvSpPr>
            <a:spLocks noGrp="1"/>
          </p:cNvSpPr>
          <p:nvPr>
            <p:ph type="ctrTitle"/>
          </p:nvPr>
        </p:nvSpPr>
        <p:spPr>
          <a:xfrm>
            <a:off x="76200" y="1514475"/>
            <a:ext cx="12039600" cy="4352925"/>
          </a:xfrm>
        </p:spPr>
        <p:txBody>
          <a:bodyPr/>
          <a:lstStyle/>
          <a:p>
            <a:r>
              <a:rPr lang="en-US" altLang="en-US"/>
              <a:t>All our sins He gladly carried, </a:t>
            </a:r>
            <a:br>
              <a:rPr lang="en-US" altLang="en-US"/>
            </a:br>
            <a:r>
              <a:rPr lang="en-US" altLang="en-US"/>
              <a:t>even to His final breath. </a:t>
            </a:r>
          </a:p>
        </p:txBody>
      </p:sp>
      <p:sp>
        <p:nvSpPr>
          <p:cNvPr id="6" name="Text Placeholder 5">
            <a:extLst>
              <a:ext uri="{FF2B5EF4-FFF2-40B4-BE49-F238E27FC236}">
                <a16:creationId xmlns:a16="http://schemas.microsoft.com/office/drawing/2014/main" id="{4149562A-4D88-41A8-B60B-EF46C6EC31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3506" name="Title 1">
            <a:extLst>
              <a:ext uri="{FF2B5EF4-FFF2-40B4-BE49-F238E27FC236}">
                <a16:creationId xmlns:a16="http://schemas.microsoft.com/office/drawing/2014/main" id="{99EFA50B-A9BD-4A9C-B76F-F59E085F30D3}"/>
              </a:ext>
            </a:extLst>
          </p:cNvPr>
          <p:cNvSpPr>
            <a:spLocks noGrp="1"/>
          </p:cNvSpPr>
          <p:nvPr>
            <p:ph type="ctrTitle"/>
          </p:nvPr>
        </p:nvSpPr>
        <p:spPr>
          <a:xfrm>
            <a:off x="76200" y="1514475"/>
            <a:ext cx="12039600" cy="4352925"/>
          </a:xfrm>
        </p:spPr>
        <p:txBody>
          <a:bodyPr/>
          <a:lstStyle/>
          <a:p>
            <a:r>
              <a:rPr lang="en-US" altLang="en-US"/>
              <a:t>So shall angels </a:t>
            </a:r>
            <a:br>
              <a:rPr lang="en-US" altLang="en-US"/>
            </a:br>
            <a:r>
              <a:rPr lang="en-US" altLang="en-US"/>
              <a:t>bring Him honor, </a:t>
            </a:r>
            <a:br>
              <a:rPr lang="en-US" altLang="en-US"/>
            </a:br>
            <a:r>
              <a:rPr lang="en-US" altLang="en-US"/>
              <a:t>and in praise their voices ring, </a:t>
            </a:r>
          </a:p>
        </p:txBody>
      </p:sp>
      <p:sp>
        <p:nvSpPr>
          <p:cNvPr id="6" name="Text Placeholder 5">
            <a:extLst>
              <a:ext uri="{FF2B5EF4-FFF2-40B4-BE49-F238E27FC236}">
                <a16:creationId xmlns:a16="http://schemas.microsoft.com/office/drawing/2014/main" id="{E6105320-D514-4065-AA72-AEA737C3C9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4530" name="Title 1">
            <a:extLst>
              <a:ext uri="{FF2B5EF4-FFF2-40B4-BE49-F238E27FC236}">
                <a16:creationId xmlns:a16="http://schemas.microsoft.com/office/drawing/2014/main" id="{AF04079C-CC7B-4983-AAA3-E4001343EBA9}"/>
              </a:ext>
            </a:extLst>
          </p:cNvPr>
          <p:cNvSpPr>
            <a:spLocks noGrp="1"/>
          </p:cNvSpPr>
          <p:nvPr>
            <p:ph type="ctrTitle"/>
          </p:nvPr>
        </p:nvSpPr>
        <p:spPr>
          <a:xfrm>
            <a:off x="76200" y="1514475"/>
            <a:ext cx="12039600" cy="4352925"/>
          </a:xfrm>
        </p:spPr>
        <p:txBody>
          <a:bodyPr/>
          <a:lstStyle/>
          <a:p>
            <a:r>
              <a:rPr lang="en-US" altLang="en-US"/>
              <a:t>So the saints </a:t>
            </a:r>
            <a:br>
              <a:rPr lang="en-US" altLang="en-US"/>
            </a:br>
            <a:r>
              <a:rPr lang="en-US" altLang="en-US"/>
              <a:t>shall kneel before Him </a:t>
            </a:r>
            <a:br>
              <a:rPr lang="en-US" altLang="en-US"/>
            </a:br>
            <a:r>
              <a:rPr lang="en-US" altLang="en-US"/>
              <a:t>when the earth </a:t>
            </a:r>
            <a:br>
              <a:rPr lang="en-US" altLang="en-US"/>
            </a:br>
            <a:r>
              <a:rPr lang="en-US" altLang="en-US"/>
              <a:t>receives its King.</a:t>
            </a:r>
          </a:p>
        </p:txBody>
      </p:sp>
      <p:sp>
        <p:nvSpPr>
          <p:cNvPr id="6" name="Text Placeholder 5">
            <a:extLst>
              <a:ext uri="{FF2B5EF4-FFF2-40B4-BE49-F238E27FC236}">
                <a16:creationId xmlns:a16="http://schemas.microsoft.com/office/drawing/2014/main" id="{3950DB0F-1615-4824-A02C-59E5805495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5554" name="Title 1">
            <a:extLst>
              <a:ext uri="{FF2B5EF4-FFF2-40B4-BE49-F238E27FC236}">
                <a16:creationId xmlns:a16="http://schemas.microsoft.com/office/drawing/2014/main" id="{8A8A6D2D-811B-414F-A809-7D57F58A33BC}"/>
              </a:ext>
            </a:extLst>
          </p:cNvPr>
          <p:cNvSpPr>
            <a:spLocks noGrp="1"/>
          </p:cNvSpPr>
          <p:nvPr>
            <p:ph type="ctrTitle"/>
          </p:nvPr>
        </p:nvSpPr>
        <p:spPr>
          <a:xfrm>
            <a:off x="76200" y="1514475"/>
            <a:ext cx="12039600" cy="4352925"/>
          </a:xfrm>
        </p:spPr>
        <p:txBody>
          <a:bodyPr/>
          <a:lstStyle/>
          <a:p>
            <a:r>
              <a:rPr lang="en-US" altLang="en-US"/>
              <a:t>As the splendor of the heavens </a:t>
            </a:r>
            <a:br>
              <a:rPr lang="en-US" altLang="en-US"/>
            </a:br>
            <a:r>
              <a:rPr lang="en-US" altLang="en-US"/>
              <a:t>when the sun </a:t>
            </a:r>
            <a:br>
              <a:rPr lang="en-US" altLang="en-US"/>
            </a:br>
            <a:r>
              <a:rPr lang="en-US" altLang="en-US"/>
              <a:t>shines forth in might, </a:t>
            </a:r>
          </a:p>
        </p:txBody>
      </p:sp>
      <p:sp>
        <p:nvSpPr>
          <p:cNvPr id="3" name="Text Placeholder 2">
            <a:extLst>
              <a:ext uri="{FF2B5EF4-FFF2-40B4-BE49-F238E27FC236}">
                <a16:creationId xmlns:a16="http://schemas.microsoft.com/office/drawing/2014/main" id="{B2BE6AAE-9728-42C6-A9BB-D55337B8CFE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6578" name="Title 1">
            <a:extLst>
              <a:ext uri="{FF2B5EF4-FFF2-40B4-BE49-F238E27FC236}">
                <a16:creationId xmlns:a16="http://schemas.microsoft.com/office/drawing/2014/main" id="{7A43C498-44DB-4435-9206-F50F07FD9FD5}"/>
              </a:ext>
            </a:extLst>
          </p:cNvPr>
          <p:cNvSpPr>
            <a:spLocks noGrp="1"/>
          </p:cNvSpPr>
          <p:nvPr>
            <p:ph type="ctrTitle"/>
          </p:nvPr>
        </p:nvSpPr>
        <p:spPr>
          <a:xfrm>
            <a:off x="76200" y="1514475"/>
            <a:ext cx="12039600" cy="4352925"/>
          </a:xfrm>
        </p:spPr>
        <p:txBody>
          <a:bodyPr/>
          <a:lstStyle/>
          <a:p>
            <a:r>
              <a:rPr lang="en-US" altLang="en-US"/>
              <a:t>In the Kingdom of our Father </a:t>
            </a:r>
            <a:br>
              <a:rPr lang="en-US" altLang="en-US"/>
            </a:br>
            <a:r>
              <a:rPr lang="en-US" altLang="en-US"/>
              <a:t>shall the righteous </a:t>
            </a:r>
            <a:br>
              <a:rPr lang="en-US" altLang="en-US"/>
            </a:br>
            <a:r>
              <a:rPr lang="en-US" altLang="en-US"/>
              <a:t>shine as bright. </a:t>
            </a:r>
          </a:p>
        </p:txBody>
      </p:sp>
      <p:sp>
        <p:nvSpPr>
          <p:cNvPr id="6" name="Text Placeholder 5">
            <a:extLst>
              <a:ext uri="{FF2B5EF4-FFF2-40B4-BE49-F238E27FC236}">
                <a16:creationId xmlns:a16="http://schemas.microsoft.com/office/drawing/2014/main" id="{EF7065E2-FBD0-4DF2-B1D1-2B02297C26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02" name="Title 1">
            <a:extLst>
              <a:ext uri="{FF2B5EF4-FFF2-40B4-BE49-F238E27FC236}">
                <a16:creationId xmlns:a16="http://schemas.microsoft.com/office/drawing/2014/main" id="{B5109854-1887-44AB-89B4-40A396C682E8}"/>
              </a:ext>
            </a:extLst>
          </p:cNvPr>
          <p:cNvSpPr>
            <a:spLocks noGrp="1"/>
          </p:cNvSpPr>
          <p:nvPr>
            <p:ph type="ctrTitle"/>
          </p:nvPr>
        </p:nvSpPr>
        <p:spPr>
          <a:xfrm>
            <a:off x="76200" y="1514475"/>
            <a:ext cx="12039600" cy="4352925"/>
          </a:xfrm>
        </p:spPr>
        <p:txBody>
          <a:bodyPr/>
          <a:lstStyle/>
          <a:p>
            <a:r>
              <a:rPr lang="en-US" altLang="en-US"/>
              <a:t>Everlasting are the blessings </a:t>
            </a:r>
            <a:br>
              <a:rPr lang="en-US" altLang="en-US"/>
            </a:br>
            <a:r>
              <a:rPr lang="en-US" altLang="en-US"/>
              <a:t>the Creator has in store. </a:t>
            </a:r>
          </a:p>
        </p:txBody>
      </p:sp>
      <p:sp>
        <p:nvSpPr>
          <p:cNvPr id="6" name="Text Placeholder 5">
            <a:extLst>
              <a:ext uri="{FF2B5EF4-FFF2-40B4-BE49-F238E27FC236}">
                <a16:creationId xmlns:a16="http://schemas.microsoft.com/office/drawing/2014/main" id="{CD29A9EF-0279-4DF7-A66C-174E29BE11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626" name="Title 1">
            <a:extLst>
              <a:ext uri="{FF2B5EF4-FFF2-40B4-BE49-F238E27FC236}">
                <a16:creationId xmlns:a16="http://schemas.microsoft.com/office/drawing/2014/main" id="{29EEAA1A-2240-44DF-8837-1150AD9CDDF5}"/>
              </a:ext>
            </a:extLst>
          </p:cNvPr>
          <p:cNvSpPr>
            <a:spLocks noGrp="1"/>
          </p:cNvSpPr>
          <p:nvPr>
            <p:ph type="ctrTitle"/>
          </p:nvPr>
        </p:nvSpPr>
        <p:spPr>
          <a:xfrm>
            <a:off x="76200" y="1514475"/>
            <a:ext cx="12039600" cy="4352925"/>
          </a:xfrm>
        </p:spPr>
        <p:txBody>
          <a:bodyPr/>
          <a:lstStyle/>
          <a:p>
            <a:r>
              <a:rPr lang="en-US" altLang="en-US"/>
              <a:t>Everlasting are the pleasures </a:t>
            </a:r>
            <a:br>
              <a:rPr lang="en-US" altLang="en-US"/>
            </a:br>
            <a:r>
              <a:rPr lang="en-US" altLang="en-US"/>
              <a:t>to be ours forevermore.</a:t>
            </a:r>
          </a:p>
        </p:txBody>
      </p:sp>
      <p:sp>
        <p:nvSpPr>
          <p:cNvPr id="6" name="Text Placeholder 5">
            <a:extLst>
              <a:ext uri="{FF2B5EF4-FFF2-40B4-BE49-F238E27FC236}">
                <a16:creationId xmlns:a16="http://schemas.microsoft.com/office/drawing/2014/main" id="{BD9FCEDE-6C36-46A5-9DB7-2A77F3AA7C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Title 1">
            <a:extLst>
              <a:ext uri="{FF2B5EF4-FFF2-40B4-BE49-F238E27FC236}">
                <a16:creationId xmlns:a16="http://schemas.microsoft.com/office/drawing/2014/main" id="{80F22573-F783-4A04-8936-E8BCF7015D35}"/>
              </a:ext>
            </a:extLst>
          </p:cNvPr>
          <p:cNvSpPr>
            <a:spLocks noGrp="1"/>
          </p:cNvSpPr>
          <p:nvPr>
            <p:ph type="ctrTitle"/>
          </p:nvPr>
        </p:nvSpPr>
        <p:spPr>
          <a:xfrm>
            <a:off x="76200" y="1514475"/>
            <a:ext cx="12039600" cy="4352925"/>
          </a:xfrm>
        </p:spPr>
        <p:txBody>
          <a:bodyPr/>
          <a:lstStyle/>
          <a:p>
            <a:r>
              <a:rPr lang="en-US" altLang="en-US"/>
              <a:t>The meek in judgment </a:t>
            </a:r>
            <a:br>
              <a:rPr lang="en-US" altLang="en-US"/>
            </a:br>
            <a:r>
              <a:rPr lang="en-US" altLang="en-US"/>
              <a:t>He will guide and </a:t>
            </a:r>
            <a:br>
              <a:rPr lang="en-US" altLang="en-US"/>
            </a:br>
            <a:r>
              <a:rPr lang="en-US" altLang="en-US"/>
              <a:t>make His paths to know. </a:t>
            </a:r>
          </a:p>
        </p:txBody>
      </p:sp>
      <p:sp>
        <p:nvSpPr>
          <p:cNvPr id="6" name="Text Placeholder 5">
            <a:extLst>
              <a:ext uri="{FF2B5EF4-FFF2-40B4-BE49-F238E27FC236}">
                <a16:creationId xmlns:a16="http://schemas.microsoft.com/office/drawing/2014/main" id="{A6543936-196F-45C0-BA13-A67C01EB7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9410" name="Title 1">
            <a:extLst>
              <a:ext uri="{FF2B5EF4-FFF2-40B4-BE49-F238E27FC236}">
                <a16:creationId xmlns:a16="http://schemas.microsoft.com/office/drawing/2014/main" id="{841B497F-B336-4776-A3A7-416D59378C78}"/>
              </a:ext>
            </a:extLst>
          </p:cNvPr>
          <p:cNvSpPr>
            <a:spLocks noGrp="1"/>
          </p:cNvSpPr>
          <p:nvPr>
            <p:ph type="ctrTitle"/>
          </p:nvPr>
        </p:nvSpPr>
        <p:spPr>
          <a:xfrm>
            <a:off x="914400" y="1895475"/>
            <a:ext cx="10363200" cy="3362325"/>
          </a:xfrm>
        </p:spPr>
        <p:txBody>
          <a:bodyPr/>
          <a:lstStyle/>
          <a:p>
            <a:pPr>
              <a:defRPr/>
            </a:pPr>
            <a:r>
              <a:rPr lang="en-US" altLang="x-none"/>
              <a:t>We Praise Thee, O God, Our Redeemer</a:t>
            </a:r>
            <a:endParaRPr lang="en-US" altLang="x-none" dirty="0"/>
          </a:p>
        </p:txBody>
      </p:sp>
      <p:sp>
        <p:nvSpPr>
          <p:cNvPr id="3" name="Text Placeholder 2">
            <a:extLst>
              <a:ext uri="{FF2B5EF4-FFF2-40B4-BE49-F238E27FC236}">
                <a16:creationId xmlns:a16="http://schemas.microsoft.com/office/drawing/2014/main" id="{FFC1970F-7827-43C5-872F-4BD42C1FDE70}"/>
              </a:ext>
            </a:extLst>
          </p:cNvPr>
          <p:cNvSpPr>
            <a:spLocks noGrp="1"/>
          </p:cNvSpPr>
          <p:nvPr>
            <p:ph type="body" sz="quarter" idx="10"/>
          </p:nvPr>
        </p:nvSpPr>
        <p:spPr>
          <a:xfrm>
            <a:off x="914400" y="692150"/>
            <a:ext cx="10363200" cy="831850"/>
          </a:xfrm>
        </p:spPr>
        <p:txBody>
          <a:bodyPr/>
          <a:lstStyle/>
          <a:p>
            <a:pPr>
              <a:defRPr/>
            </a:pPr>
            <a:r>
              <a:rPr lang="en-US" altLang="x-none"/>
              <a:t>Hymn 162</a:t>
            </a:r>
            <a:endParaRPr lang="en-US" dirty="0"/>
          </a:p>
        </p:txBody>
      </p:sp>
      <p:sp>
        <p:nvSpPr>
          <p:cNvPr id="9" name="Text Placeholder 8">
            <a:extLst>
              <a:ext uri="{FF2B5EF4-FFF2-40B4-BE49-F238E27FC236}">
                <a16:creationId xmlns:a16="http://schemas.microsoft.com/office/drawing/2014/main" id="{17AA47FE-2766-4E00-8517-3EC21379517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1698" name="Title 1">
            <a:extLst>
              <a:ext uri="{FF2B5EF4-FFF2-40B4-BE49-F238E27FC236}">
                <a16:creationId xmlns:a16="http://schemas.microsoft.com/office/drawing/2014/main" id="{7C02AC2B-235E-4689-9B8A-C3EDD2F67458}"/>
              </a:ext>
            </a:extLst>
          </p:cNvPr>
          <p:cNvSpPr>
            <a:spLocks noGrp="1"/>
          </p:cNvSpPr>
          <p:nvPr>
            <p:ph type="ctrTitle"/>
          </p:nvPr>
        </p:nvSpPr>
        <p:spPr>
          <a:xfrm>
            <a:off x="76200" y="1514475"/>
            <a:ext cx="12039600" cy="4352925"/>
          </a:xfrm>
        </p:spPr>
        <p:txBody>
          <a:bodyPr/>
          <a:lstStyle/>
          <a:p>
            <a:r>
              <a:rPr lang="en-US" altLang="en-US"/>
              <a:t>We praise Thee, O God, </a:t>
            </a:r>
            <a:br>
              <a:rPr lang="en-US" altLang="en-US"/>
            </a:br>
            <a:r>
              <a:rPr lang="en-US" altLang="en-US"/>
              <a:t>our Redeemer, Creator; </a:t>
            </a:r>
          </a:p>
        </p:txBody>
      </p:sp>
      <p:sp>
        <p:nvSpPr>
          <p:cNvPr id="3" name="Text Placeholder 2">
            <a:extLst>
              <a:ext uri="{FF2B5EF4-FFF2-40B4-BE49-F238E27FC236}">
                <a16:creationId xmlns:a16="http://schemas.microsoft.com/office/drawing/2014/main" id="{39672998-67A7-48E6-A7C5-2DFC7FC31F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2722" name="Title 1">
            <a:extLst>
              <a:ext uri="{FF2B5EF4-FFF2-40B4-BE49-F238E27FC236}">
                <a16:creationId xmlns:a16="http://schemas.microsoft.com/office/drawing/2014/main" id="{3648EB9A-F443-4BCD-A5D0-20DEEDF90AD6}"/>
              </a:ext>
            </a:extLst>
          </p:cNvPr>
          <p:cNvSpPr>
            <a:spLocks noGrp="1"/>
          </p:cNvSpPr>
          <p:nvPr>
            <p:ph type="ctrTitle"/>
          </p:nvPr>
        </p:nvSpPr>
        <p:spPr>
          <a:xfrm>
            <a:off x="76200" y="1514475"/>
            <a:ext cx="12039600" cy="4352925"/>
          </a:xfrm>
        </p:spPr>
        <p:txBody>
          <a:bodyPr/>
          <a:lstStyle/>
          <a:p>
            <a:r>
              <a:rPr lang="en-US" altLang="en-US"/>
              <a:t>In grateful devotion </a:t>
            </a:r>
            <a:br>
              <a:rPr lang="en-US" altLang="en-US"/>
            </a:br>
            <a:r>
              <a:rPr lang="en-US" altLang="en-US"/>
              <a:t>our tribute we bring. </a:t>
            </a:r>
          </a:p>
        </p:txBody>
      </p:sp>
      <p:sp>
        <p:nvSpPr>
          <p:cNvPr id="6" name="Text Placeholder 5">
            <a:extLst>
              <a:ext uri="{FF2B5EF4-FFF2-40B4-BE49-F238E27FC236}">
                <a16:creationId xmlns:a16="http://schemas.microsoft.com/office/drawing/2014/main" id="{B2230DC2-DE37-4DAE-A6FC-984654FA85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3746" name="Title 1">
            <a:extLst>
              <a:ext uri="{FF2B5EF4-FFF2-40B4-BE49-F238E27FC236}">
                <a16:creationId xmlns:a16="http://schemas.microsoft.com/office/drawing/2014/main" id="{A63BE1D5-5AC7-4863-B771-BC707B6CA695}"/>
              </a:ext>
            </a:extLst>
          </p:cNvPr>
          <p:cNvSpPr>
            <a:spLocks noGrp="1"/>
          </p:cNvSpPr>
          <p:nvPr>
            <p:ph type="ctrTitle"/>
          </p:nvPr>
        </p:nvSpPr>
        <p:spPr>
          <a:xfrm>
            <a:off x="76200" y="1514475"/>
            <a:ext cx="12039600" cy="4352925"/>
          </a:xfrm>
        </p:spPr>
        <p:txBody>
          <a:bodyPr/>
          <a:lstStyle/>
          <a:p>
            <a:r>
              <a:rPr lang="en-US" altLang="en-US"/>
              <a:t>We lay it before Thee; </a:t>
            </a:r>
            <a:br>
              <a:rPr lang="en-US" altLang="en-US"/>
            </a:br>
            <a:r>
              <a:rPr lang="en-US" altLang="en-US"/>
              <a:t>we kneel and adore Thee; </a:t>
            </a:r>
          </a:p>
        </p:txBody>
      </p:sp>
      <p:sp>
        <p:nvSpPr>
          <p:cNvPr id="6" name="Text Placeholder 5">
            <a:extLst>
              <a:ext uri="{FF2B5EF4-FFF2-40B4-BE49-F238E27FC236}">
                <a16:creationId xmlns:a16="http://schemas.microsoft.com/office/drawing/2014/main" id="{94AF4EA6-749E-4EE9-AC1B-DA676D8788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4770" name="Title 1">
            <a:extLst>
              <a:ext uri="{FF2B5EF4-FFF2-40B4-BE49-F238E27FC236}">
                <a16:creationId xmlns:a16="http://schemas.microsoft.com/office/drawing/2014/main" id="{0594D81E-E6D1-4B3D-8798-C22055F424EC}"/>
              </a:ext>
            </a:extLst>
          </p:cNvPr>
          <p:cNvSpPr>
            <a:spLocks noGrp="1"/>
          </p:cNvSpPr>
          <p:nvPr>
            <p:ph type="ctrTitle"/>
          </p:nvPr>
        </p:nvSpPr>
        <p:spPr>
          <a:xfrm>
            <a:off x="76200" y="1514475"/>
            <a:ext cx="12039600" cy="4352925"/>
          </a:xfrm>
        </p:spPr>
        <p:txBody>
          <a:bodyPr/>
          <a:lstStyle/>
          <a:p>
            <a:r>
              <a:rPr lang="en-US" altLang="en-US"/>
              <a:t>We bless Thy holy name, </a:t>
            </a:r>
            <a:br>
              <a:rPr lang="en-US" altLang="en-US"/>
            </a:br>
            <a:r>
              <a:rPr lang="en-US" altLang="en-US"/>
              <a:t>glad praises we sing. </a:t>
            </a:r>
          </a:p>
        </p:txBody>
      </p:sp>
      <p:sp>
        <p:nvSpPr>
          <p:cNvPr id="6" name="Text Placeholder 5">
            <a:extLst>
              <a:ext uri="{FF2B5EF4-FFF2-40B4-BE49-F238E27FC236}">
                <a16:creationId xmlns:a16="http://schemas.microsoft.com/office/drawing/2014/main" id="{5EFD0530-0A6C-4EFD-B755-0021C84E7C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5794" name="Title 1">
            <a:extLst>
              <a:ext uri="{FF2B5EF4-FFF2-40B4-BE49-F238E27FC236}">
                <a16:creationId xmlns:a16="http://schemas.microsoft.com/office/drawing/2014/main" id="{86E71EA5-1251-45EC-9B25-147272FBD2B5}"/>
              </a:ext>
            </a:extLst>
          </p:cNvPr>
          <p:cNvSpPr>
            <a:spLocks noGrp="1"/>
          </p:cNvSpPr>
          <p:nvPr>
            <p:ph type="ctrTitle"/>
          </p:nvPr>
        </p:nvSpPr>
        <p:spPr>
          <a:xfrm>
            <a:off x="76200" y="1514475"/>
            <a:ext cx="12039600" cy="4352925"/>
          </a:xfrm>
        </p:spPr>
        <p:txBody>
          <a:bodyPr/>
          <a:lstStyle/>
          <a:p>
            <a:r>
              <a:rPr lang="en-US" altLang="en-US"/>
              <a:t>We worship Thee, </a:t>
            </a:r>
            <a:br>
              <a:rPr lang="en-US" altLang="en-US"/>
            </a:br>
            <a:r>
              <a:rPr lang="en-US" altLang="en-US"/>
              <a:t>God of our fathers, </a:t>
            </a:r>
            <a:br>
              <a:rPr lang="en-US" altLang="en-US"/>
            </a:br>
            <a:r>
              <a:rPr lang="en-US" altLang="en-US"/>
              <a:t>we bless Thee; </a:t>
            </a:r>
          </a:p>
        </p:txBody>
      </p:sp>
      <p:sp>
        <p:nvSpPr>
          <p:cNvPr id="3" name="Text Placeholder 2">
            <a:extLst>
              <a:ext uri="{FF2B5EF4-FFF2-40B4-BE49-F238E27FC236}">
                <a16:creationId xmlns:a16="http://schemas.microsoft.com/office/drawing/2014/main" id="{4FFB7317-C2A5-408B-8665-6189E83580E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6818" name="Title 1">
            <a:extLst>
              <a:ext uri="{FF2B5EF4-FFF2-40B4-BE49-F238E27FC236}">
                <a16:creationId xmlns:a16="http://schemas.microsoft.com/office/drawing/2014/main" id="{77ED4532-2D34-4DC4-8364-27F3E3481285}"/>
              </a:ext>
            </a:extLst>
          </p:cNvPr>
          <p:cNvSpPr>
            <a:spLocks noGrp="1"/>
          </p:cNvSpPr>
          <p:nvPr>
            <p:ph type="ctrTitle"/>
          </p:nvPr>
        </p:nvSpPr>
        <p:spPr>
          <a:xfrm>
            <a:off x="76200" y="1514475"/>
            <a:ext cx="12039600" cy="4352925"/>
          </a:xfrm>
        </p:spPr>
        <p:txBody>
          <a:bodyPr/>
          <a:lstStyle/>
          <a:p>
            <a:r>
              <a:rPr lang="en-US" altLang="en-US"/>
              <a:t>Through life’s storm </a:t>
            </a:r>
            <a:br>
              <a:rPr lang="en-US" altLang="en-US"/>
            </a:br>
            <a:r>
              <a:rPr lang="en-US" altLang="en-US"/>
              <a:t>and tempest our Guide </a:t>
            </a:r>
            <a:br>
              <a:rPr lang="en-US" altLang="en-US"/>
            </a:br>
            <a:r>
              <a:rPr lang="en-US" altLang="en-US"/>
              <a:t>hast Thou been. </a:t>
            </a:r>
          </a:p>
        </p:txBody>
      </p:sp>
      <p:sp>
        <p:nvSpPr>
          <p:cNvPr id="6" name="Text Placeholder 5">
            <a:extLst>
              <a:ext uri="{FF2B5EF4-FFF2-40B4-BE49-F238E27FC236}">
                <a16:creationId xmlns:a16="http://schemas.microsoft.com/office/drawing/2014/main" id="{8BFA1FF5-77D4-4D5A-B414-EBB756B9E6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42" name="Title 1">
            <a:extLst>
              <a:ext uri="{FF2B5EF4-FFF2-40B4-BE49-F238E27FC236}">
                <a16:creationId xmlns:a16="http://schemas.microsoft.com/office/drawing/2014/main" id="{9F0892EA-6ED2-4469-9971-053491DBEB4F}"/>
              </a:ext>
            </a:extLst>
          </p:cNvPr>
          <p:cNvSpPr>
            <a:spLocks noGrp="1"/>
          </p:cNvSpPr>
          <p:nvPr>
            <p:ph type="ctrTitle"/>
          </p:nvPr>
        </p:nvSpPr>
        <p:spPr>
          <a:xfrm>
            <a:off x="76200" y="1514475"/>
            <a:ext cx="12039600" cy="4352925"/>
          </a:xfrm>
        </p:spPr>
        <p:txBody>
          <a:bodyPr/>
          <a:lstStyle/>
          <a:p>
            <a:r>
              <a:rPr lang="en-US" altLang="en-US"/>
              <a:t>When perils o’ertake us, </a:t>
            </a:r>
            <a:br>
              <a:rPr lang="en-US" altLang="en-US"/>
            </a:br>
            <a:r>
              <a:rPr lang="en-US" altLang="en-US"/>
              <a:t>escape Thou wilt make us, </a:t>
            </a:r>
          </a:p>
        </p:txBody>
      </p:sp>
      <p:sp>
        <p:nvSpPr>
          <p:cNvPr id="6" name="Text Placeholder 5">
            <a:extLst>
              <a:ext uri="{FF2B5EF4-FFF2-40B4-BE49-F238E27FC236}">
                <a16:creationId xmlns:a16="http://schemas.microsoft.com/office/drawing/2014/main" id="{AED08469-D669-4F7C-8A88-0122BD7B62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8866" name="Title 1">
            <a:extLst>
              <a:ext uri="{FF2B5EF4-FFF2-40B4-BE49-F238E27FC236}">
                <a16:creationId xmlns:a16="http://schemas.microsoft.com/office/drawing/2014/main" id="{4B7A7E6E-557D-472B-B79D-BDAFC67AFE90}"/>
              </a:ext>
            </a:extLst>
          </p:cNvPr>
          <p:cNvSpPr>
            <a:spLocks noGrp="1"/>
          </p:cNvSpPr>
          <p:nvPr>
            <p:ph type="ctrTitle"/>
          </p:nvPr>
        </p:nvSpPr>
        <p:spPr>
          <a:xfrm>
            <a:off x="76200" y="1514475"/>
            <a:ext cx="12039600" cy="4352925"/>
          </a:xfrm>
        </p:spPr>
        <p:txBody>
          <a:bodyPr/>
          <a:lstStyle/>
          <a:p>
            <a:r>
              <a:rPr lang="en-US" altLang="en-US"/>
              <a:t>And with Thy help, O Lord, </a:t>
            </a:r>
            <a:br>
              <a:rPr lang="en-US" altLang="en-US"/>
            </a:br>
            <a:r>
              <a:rPr lang="en-US" altLang="en-US"/>
              <a:t>our battles we win. </a:t>
            </a:r>
          </a:p>
        </p:txBody>
      </p:sp>
      <p:sp>
        <p:nvSpPr>
          <p:cNvPr id="6" name="Text Placeholder 5">
            <a:extLst>
              <a:ext uri="{FF2B5EF4-FFF2-40B4-BE49-F238E27FC236}">
                <a16:creationId xmlns:a16="http://schemas.microsoft.com/office/drawing/2014/main" id="{4FECF5B8-01BC-4E0F-B8EA-8C07B41B9A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DC3EE624-F4A2-4C61-8C4F-77904B90E8B8}"/>
              </a:ext>
            </a:extLst>
          </p:cNvPr>
          <p:cNvSpPr>
            <a:spLocks noGrp="1"/>
          </p:cNvSpPr>
          <p:nvPr>
            <p:ph type="ctrTitle"/>
          </p:nvPr>
        </p:nvSpPr>
        <p:spPr>
          <a:xfrm>
            <a:off x="76200" y="1514475"/>
            <a:ext cx="12039600" cy="4352925"/>
          </a:xfrm>
        </p:spPr>
        <p:txBody>
          <a:bodyPr/>
          <a:lstStyle/>
          <a:p>
            <a:r>
              <a:rPr lang="en-US" altLang="en-US"/>
              <a:t>He shall be like a tree that grows </a:t>
            </a:r>
            <a:br>
              <a:rPr lang="en-US" altLang="en-US"/>
            </a:br>
            <a:r>
              <a:rPr lang="en-US" altLang="en-US"/>
              <a:t>beside the flowing stream, </a:t>
            </a:r>
          </a:p>
        </p:txBody>
      </p:sp>
      <p:sp>
        <p:nvSpPr>
          <p:cNvPr id="4" name="Text Placeholder 3">
            <a:extLst>
              <a:ext uri="{FF2B5EF4-FFF2-40B4-BE49-F238E27FC236}">
                <a16:creationId xmlns:a16="http://schemas.microsoft.com/office/drawing/2014/main" id="{AF5082D2-291E-4608-BCDA-89B60839911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Title 1">
            <a:extLst>
              <a:ext uri="{FF2B5EF4-FFF2-40B4-BE49-F238E27FC236}">
                <a16:creationId xmlns:a16="http://schemas.microsoft.com/office/drawing/2014/main" id="{63F55695-BAD9-46F0-9346-6D6A11386C01}"/>
              </a:ext>
            </a:extLst>
          </p:cNvPr>
          <p:cNvSpPr>
            <a:spLocks noGrp="1"/>
          </p:cNvSpPr>
          <p:nvPr>
            <p:ph type="ctrTitle"/>
          </p:nvPr>
        </p:nvSpPr>
        <p:spPr>
          <a:xfrm>
            <a:off x="76200" y="1514475"/>
            <a:ext cx="12039600" cy="4352925"/>
          </a:xfrm>
        </p:spPr>
        <p:txBody>
          <a:bodyPr/>
          <a:lstStyle/>
          <a:p>
            <a:r>
              <a:rPr lang="en-US" altLang="en-US"/>
              <a:t>The whole paths of the Lord </a:t>
            </a:r>
            <a:br>
              <a:rPr lang="en-US" altLang="en-US"/>
            </a:br>
            <a:r>
              <a:rPr lang="en-US" altLang="en-US"/>
              <a:t>are truth and mercy sure </a:t>
            </a:r>
          </a:p>
        </p:txBody>
      </p:sp>
      <p:sp>
        <p:nvSpPr>
          <p:cNvPr id="6" name="Text Placeholder 5">
            <a:extLst>
              <a:ext uri="{FF2B5EF4-FFF2-40B4-BE49-F238E27FC236}">
                <a16:creationId xmlns:a16="http://schemas.microsoft.com/office/drawing/2014/main" id="{89916E15-58D4-4BD8-BB8B-8CB7A68D42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9890" name="Title 1">
            <a:extLst>
              <a:ext uri="{FF2B5EF4-FFF2-40B4-BE49-F238E27FC236}">
                <a16:creationId xmlns:a16="http://schemas.microsoft.com/office/drawing/2014/main" id="{B16DDECE-6150-4BBA-8297-5E086FF5C099}"/>
              </a:ext>
            </a:extLst>
          </p:cNvPr>
          <p:cNvSpPr>
            <a:spLocks noGrp="1"/>
          </p:cNvSpPr>
          <p:nvPr>
            <p:ph type="ctrTitle"/>
          </p:nvPr>
        </p:nvSpPr>
        <p:spPr>
          <a:xfrm>
            <a:off x="76200" y="1514475"/>
            <a:ext cx="12039600" cy="4352925"/>
          </a:xfrm>
        </p:spPr>
        <p:txBody>
          <a:bodyPr/>
          <a:lstStyle/>
          <a:p>
            <a:r>
              <a:rPr lang="en-US" altLang="en-US"/>
              <a:t>With voices united </a:t>
            </a:r>
            <a:br>
              <a:rPr lang="en-US" altLang="en-US"/>
            </a:br>
            <a:r>
              <a:rPr lang="en-US" altLang="en-US"/>
              <a:t>our praises we offer; </a:t>
            </a:r>
          </a:p>
        </p:txBody>
      </p:sp>
      <p:sp>
        <p:nvSpPr>
          <p:cNvPr id="3" name="Text Placeholder 2">
            <a:extLst>
              <a:ext uri="{FF2B5EF4-FFF2-40B4-BE49-F238E27FC236}">
                <a16:creationId xmlns:a16="http://schemas.microsoft.com/office/drawing/2014/main" id="{E9F0E06B-D392-488F-86D8-3E87AD2FFD8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0914" name="Title 1">
            <a:extLst>
              <a:ext uri="{FF2B5EF4-FFF2-40B4-BE49-F238E27FC236}">
                <a16:creationId xmlns:a16="http://schemas.microsoft.com/office/drawing/2014/main" id="{C09C024F-4C03-4061-8AB6-99302A712EAD}"/>
              </a:ext>
            </a:extLst>
          </p:cNvPr>
          <p:cNvSpPr>
            <a:spLocks noGrp="1"/>
          </p:cNvSpPr>
          <p:nvPr>
            <p:ph type="ctrTitle"/>
          </p:nvPr>
        </p:nvSpPr>
        <p:spPr>
          <a:xfrm>
            <a:off x="76200" y="1514475"/>
            <a:ext cx="12039600" cy="4352925"/>
          </a:xfrm>
        </p:spPr>
        <p:txBody>
          <a:bodyPr/>
          <a:lstStyle/>
          <a:p>
            <a:r>
              <a:rPr lang="en-US" altLang="en-US"/>
              <a:t>To Thee, great Eternal, </a:t>
            </a:r>
            <a:br>
              <a:rPr lang="en-US" altLang="en-US"/>
            </a:br>
            <a:r>
              <a:rPr lang="en-US" altLang="en-US"/>
              <a:t>glad anthems we raise. </a:t>
            </a:r>
          </a:p>
        </p:txBody>
      </p:sp>
      <p:sp>
        <p:nvSpPr>
          <p:cNvPr id="6" name="Text Placeholder 5">
            <a:extLst>
              <a:ext uri="{FF2B5EF4-FFF2-40B4-BE49-F238E27FC236}">
                <a16:creationId xmlns:a16="http://schemas.microsoft.com/office/drawing/2014/main" id="{51C35011-1D65-47F4-B76A-AB990A1D33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1938" name="Title 1">
            <a:extLst>
              <a:ext uri="{FF2B5EF4-FFF2-40B4-BE49-F238E27FC236}">
                <a16:creationId xmlns:a16="http://schemas.microsoft.com/office/drawing/2014/main" id="{DA32F66D-85D1-4F7A-A4D1-B795F62F4474}"/>
              </a:ext>
            </a:extLst>
          </p:cNvPr>
          <p:cNvSpPr>
            <a:spLocks noGrp="1"/>
          </p:cNvSpPr>
          <p:nvPr>
            <p:ph type="ctrTitle"/>
          </p:nvPr>
        </p:nvSpPr>
        <p:spPr>
          <a:xfrm>
            <a:off x="76200" y="1514475"/>
            <a:ext cx="12039600" cy="4352925"/>
          </a:xfrm>
        </p:spPr>
        <p:txBody>
          <a:bodyPr/>
          <a:lstStyle/>
          <a:p>
            <a:r>
              <a:rPr lang="en-US" altLang="en-US"/>
              <a:t>Thy strong arm will guide us; </a:t>
            </a:r>
            <a:br>
              <a:rPr lang="en-US" altLang="en-US"/>
            </a:br>
            <a:r>
              <a:rPr lang="en-US" altLang="en-US"/>
              <a:t>our God is beside us; </a:t>
            </a:r>
          </a:p>
        </p:txBody>
      </p:sp>
      <p:sp>
        <p:nvSpPr>
          <p:cNvPr id="6" name="Text Placeholder 5">
            <a:extLst>
              <a:ext uri="{FF2B5EF4-FFF2-40B4-BE49-F238E27FC236}">
                <a16:creationId xmlns:a16="http://schemas.microsoft.com/office/drawing/2014/main" id="{BF858A48-1A9B-4928-B9C9-F742ED756A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2962" name="Title 1">
            <a:extLst>
              <a:ext uri="{FF2B5EF4-FFF2-40B4-BE49-F238E27FC236}">
                <a16:creationId xmlns:a16="http://schemas.microsoft.com/office/drawing/2014/main" id="{882B329E-2FA6-451C-84CC-720A2DDE11B5}"/>
              </a:ext>
            </a:extLst>
          </p:cNvPr>
          <p:cNvSpPr>
            <a:spLocks noGrp="1"/>
          </p:cNvSpPr>
          <p:nvPr>
            <p:ph type="ctrTitle"/>
          </p:nvPr>
        </p:nvSpPr>
        <p:spPr>
          <a:xfrm>
            <a:off x="76200" y="1514475"/>
            <a:ext cx="12039600" cy="4352925"/>
          </a:xfrm>
        </p:spPr>
        <p:txBody>
          <a:bodyPr/>
          <a:lstStyle/>
          <a:p>
            <a:r>
              <a:rPr lang="en-US" altLang="en-US"/>
              <a:t>To Thee, our great Redeemer, </a:t>
            </a:r>
            <a:br>
              <a:rPr lang="en-US" altLang="en-US"/>
            </a:br>
            <a:r>
              <a:rPr lang="en-US" altLang="en-US"/>
              <a:t>forever be praise. </a:t>
            </a:r>
          </a:p>
        </p:txBody>
      </p:sp>
      <p:sp>
        <p:nvSpPr>
          <p:cNvPr id="6" name="Text Placeholder 5">
            <a:extLst>
              <a:ext uri="{FF2B5EF4-FFF2-40B4-BE49-F238E27FC236}">
                <a16:creationId xmlns:a16="http://schemas.microsoft.com/office/drawing/2014/main" id="{027D8492-D3AB-4AA3-BF3B-ED5053AB2E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3746" name="Title 1">
            <a:extLst>
              <a:ext uri="{FF2B5EF4-FFF2-40B4-BE49-F238E27FC236}">
                <a16:creationId xmlns:a16="http://schemas.microsoft.com/office/drawing/2014/main" id="{143EF888-4FF8-4476-B02B-433FD0C9E8DD}"/>
              </a:ext>
            </a:extLst>
          </p:cNvPr>
          <p:cNvSpPr>
            <a:spLocks noGrp="1"/>
          </p:cNvSpPr>
          <p:nvPr>
            <p:ph type="ctrTitle"/>
          </p:nvPr>
        </p:nvSpPr>
        <p:spPr>
          <a:xfrm>
            <a:off x="914400" y="1895475"/>
            <a:ext cx="10363200" cy="3362325"/>
          </a:xfrm>
        </p:spPr>
        <p:txBody>
          <a:bodyPr/>
          <a:lstStyle/>
          <a:p>
            <a:pPr>
              <a:defRPr/>
            </a:pPr>
            <a:r>
              <a:rPr lang="en-US" altLang="x-none"/>
              <a:t>At One With God</a:t>
            </a:r>
            <a:endParaRPr lang="en-US" altLang="x-none" dirty="0"/>
          </a:p>
        </p:txBody>
      </p:sp>
      <p:sp>
        <p:nvSpPr>
          <p:cNvPr id="3" name="Text Placeholder 2">
            <a:extLst>
              <a:ext uri="{FF2B5EF4-FFF2-40B4-BE49-F238E27FC236}">
                <a16:creationId xmlns:a16="http://schemas.microsoft.com/office/drawing/2014/main" id="{3B6E7CD2-65C7-4C2F-BE0A-05DA4B090FCC}"/>
              </a:ext>
            </a:extLst>
          </p:cNvPr>
          <p:cNvSpPr>
            <a:spLocks noGrp="1"/>
          </p:cNvSpPr>
          <p:nvPr>
            <p:ph type="body" sz="quarter" idx="10"/>
          </p:nvPr>
        </p:nvSpPr>
        <p:spPr>
          <a:xfrm>
            <a:off x="914400" y="692150"/>
            <a:ext cx="10363200" cy="831850"/>
          </a:xfrm>
        </p:spPr>
        <p:txBody>
          <a:bodyPr/>
          <a:lstStyle/>
          <a:p>
            <a:pPr>
              <a:defRPr/>
            </a:pPr>
            <a:r>
              <a:rPr lang="en-US" altLang="x-none"/>
              <a:t>Hymn 163</a:t>
            </a:r>
            <a:endParaRPr lang="en-US" dirty="0"/>
          </a:p>
        </p:txBody>
      </p:sp>
      <p:sp>
        <p:nvSpPr>
          <p:cNvPr id="9" name="Text Placeholder 8">
            <a:extLst>
              <a:ext uri="{FF2B5EF4-FFF2-40B4-BE49-F238E27FC236}">
                <a16:creationId xmlns:a16="http://schemas.microsoft.com/office/drawing/2014/main" id="{43365761-5DB4-4622-B7F4-0674662EFD6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6034" name="Title 1">
            <a:extLst>
              <a:ext uri="{FF2B5EF4-FFF2-40B4-BE49-F238E27FC236}">
                <a16:creationId xmlns:a16="http://schemas.microsoft.com/office/drawing/2014/main" id="{D30EF01F-DA78-4ED8-94CB-7BA35E4CC37F}"/>
              </a:ext>
            </a:extLst>
          </p:cNvPr>
          <p:cNvSpPr>
            <a:spLocks noGrp="1"/>
          </p:cNvSpPr>
          <p:nvPr>
            <p:ph type="ctrTitle"/>
          </p:nvPr>
        </p:nvSpPr>
        <p:spPr>
          <a:xfrm>
            <a:off x="76200" y="1514475"/>
            <a:ext cx="12039600" cy="4352925"/>
          </a:xfrm>
        </p:spPr>
        <p:txBody>
          <a:bodyPr/>
          <a:lstStyle/>
          <a:p>
            <a:r>
              <a:rPr lang="en-US" altLang="en-US"/>
              <a:t>While we were still sinners, </a:t>
            </a:r>
            <a:br>
              <a:rPr lang="en-US" altLang="en-US"/>
            </a:br>
            <a:r>
              <a:rPr lang="en-US" altLang="en-US"/>
              <a:t>Christ died for us all; </a:t>
            </a:r>
          </a:p>
        </p:txBody>
      </p:sp>
      <p:sp>
        <p:nvSpPr>
          <p:cNvPr id="3" name="Text Placeholder 2">
            <a:extLst>
              <a:ext uri="{FF2B5EF4-FFF2-40B4-BE49-F238E27FC236}">
                <a16:creationId xmlns:a16="http://schemas.microsoft.com/office/drawing/2014/main" id="{9E99C7B9-D87F-4E95-BC98-5114AF44380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7058" name="Title 1">
            <a:extLst>
              <a:ext uri="{FF2B5EF4-FFF2-40B4-BE49-F238E27FC236}">
                <a16:creationId xmlns:a16="http://schemas.microsoft.com/office/drawing/2014/main" id="{8E80989A-7C41-41E1-8000-3597699FB380}"/>
              </a:ext>
            </a:extLst>
          </p:cNvPr>
          <p:cNvSpPr>
            <a:spLocks noGrp="1"/>
          </p:cNvSpPr>
          <p:nvPr>
            <p:ph type="ctrTitle"/>
          </p:nvPr>
        </p:nvSpPr>
        <p:spPr>
          <a:xfrm>
            <a:off x="76200" y="1514475"/>
            <a:ext cx="12039600" cy="4352925"/>
          </a:xfrm>
        </p:spPr>
        <p:txBody>
          <a:bodyPr/>
          <a:lstStyle/>
          <a:p>
            <a:r>
              <a:rPr lang="en-US" altLang="en-US"/>
              <a:t>Now our High Priest </a:t>
            </a:r>
            <a:br>
              <a:rPr lang="en-US" altLang="en-US"/>
            </a:br>
            <a:r>
              <a:rPr lang="en-US" altLang="en-US"/>
              <a:t>has risen and lives. </a:t>
            </a:r>
          </a:p>
        </p:txBody>
      </p:sp>
      <p:sp>
        <p:nvSpPr>
          <p:cNvPr id="6" name="Text Placeholder 5">
            <a:extLst>
              <a:ext uri="{FF2B5EF4-FFF2-40B4-BE49-F238E27FC236}">
                <a16:creationId xmlns:a16="http://schemas.microsoft.com/office/drawing/2014/main" id="{29D38FA3-DC9C-45AB-A64E-D9376B6492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082" name="Title 1">
            <a:extLst>
              <a:ext uri="{FF2B5EF4-FFF2-40B4-BE49-F238E27FC236}">
                <a16:creationId xmlns:a16="http://schemas.microsoft.com/office/drawing/2014/main" id="{3668BD19-9B29-48BE-ABC6-2C49CDF29FCB}"/>
              </a:ext>
            </a:extLst>
          </p:cNvPr>
          <p:cNvSpPr>
            <a:spLocks noGrp="1"/>
          </p:cNvSpPr>
          <p:nvPr>
            <p:ph type="ctrTitle"/>
          </p:nvPr>
        </p:nvSpPr>
        <p:spPr>
          <a:xfrm>
            <a:off x="76200" y="1514475"/>
            <a:ext cx="12039600" cy="4352925"/>
          </a:xfrm>
        </p:spPr>
        <p:txBody>
          <a:bodyPr/>
          <a:lstStyle/>
          <a:p>
            <a:r>
              <a:rPr lang="en-US" altLang="en-US"/>
              <a:t>He has shown us His mercy </a:t>
            </a:r>
            <a:br>
              <a:rPr lang="en-US" altLang="en-US"/>
            </a:br>
            <a:r>
              <a:rPr lang="en-US" altLang="en-US"/>
              <a:t>and wonderful love; </a:t>
            </a:r>
          </a:p>
        </p:txBody>
      </p:sp>
      <p:sp>
        <p:nvSpPr>
          <p:cNvPr id="6" name="Text Placeholder 5">
            <a:extLst>
              <a:ext uri="{FF2B5EF4-FFF2-40B4-BE49-F238E27FC236}">
                <a16:creationId xmlns:a16="http://schemas.microsoft.com/office/drawing/2014/main" id="{A4294B19-6227-4205-9C88-0E631AB49A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9106" name="Title 1">
            <a:extLst>
              <a:ext uri="{FF2B5EF4-FFF2-40B4-BE49-F238E27FC236}">
                <a16:creationId xmlns:a16="http://schemas.microsoft.com/office/drawing/2014/main" id="{0C6E3E02-856C-4336-9044-7B6BE5B1B67E}"/>
              </a:ext>
            </a:extLst>
          </p:cNvPr>
          <p:cNvSpPr>
            <a:spLocks noGrp="1"/>
          </p:cNvSpPr>
          <p:nvPr>
            <p:ph type="ctrTitle"/>
          </p:nvPr>
        </p:nvSpPr>
        <p:spPr>
          <a:xfrm>
            <a:off x="76200" y="1514475"/>
            <a:ext cx="12039600" cy="4352925"/>
          </a:xfrm>
        </p:spPr>
        <p:txBody>
          <a:bodyPr/>
          <a:lstStyle/>
          <a:p>
            <a:r>
              <a:rPr lang="en-US" altLang="en-US"/>
              <a:t>He is faithful </a:t>
            </a:r>
            <a:br>
              <a:rPr lang="en-US" altLang="en-US"/>
            </a:br>
            <a:r>
              <a:rPr lang="en-US" altLang="en-US"/>
              <a:t>and just to forgive. </a:t>
            </a:r>
          </a:p>
        </p:txBody>
      </p:sp>
      <p:sp>
        <p:nvSpPr>
          <p:cNvPr id="6" name="Text Placeholder 5">
            <a:extLst>
              <a:ext uri="{FF2B5EF4-FFF2-40B4-BE49-F238E27FC236}">
                <a16:creationId xmlns:a16="http://schemas.microsoft.com/office/drawing/2014/main" id="{AEC06A79-1F09-4C4A-A829-2852432060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Title 1">
            <a:extLst>
              <a:ext uri="{FF2B5EF4-FFF2-40B4-BE49-F238E27FC236}">
                <a16:creationId xmlns:a16="http://schemas.microsoft.com/office/drawing/2014/main" id="{FE8735D2-0726-4DCB-97F3-3A689FEF5CE6}"/>
              </a:ext>
            </a:extLst>
          </p:cNvPr>
          <p:cNvSpPr>
            <a:spLocks noGrp="1"/>
          </p:cNvSpPr>
          <p:nvPr>
            <p:ph type="ctrTitle"/>
          </p:nvPr>
        </p:nvSpPr>
        <p:spPr>
          <a:xfrm>
            <a:off x="76200" y="1514475"/>
            <a:ext cx="12039600" cy="4352925"/>
          </a:xfrm>
        </p:spPr>
        <p:txBody>
          <a:bodyPr/>
          <a:lstStyle/>
          <a:p>
            <a:r>
              <a:rPr lang="en-US" altLang="en-US"/>
              <a:t>To those that keep His covenant </a:t>
            </a:r>
            <a:br>
              <a:rPr lang="en-US" altLang="en-US"/>
            </a:br>
            <a:r>
              <a:rPr lang="en-US" altLang="en-US"/>
              <a:t>and testimonies pure.</a:t>
            </a:r>
          </a:p>
        </p:txBody>
      </p:sp>
      <p:sp>
        <p:nvSpPr>
          <p:cNvPr id="6" name="Text Placeholder 5">
            <a:extLst>
              <a:ext uri="{FF2B5EF4-FFF2-40B4-BE49-F238E27FC236}">
                <a16:creationId xmlns:a16="http://schemas.microsoft.com/office/drawing/2014/main" id="{E2E1A4F5-B08A-466A-A296-18AC1B99CF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0130" name="Title 1">
            <a:extLst>
              <a:ext uri="{FF2B5EF4-FFF2-40B4-BE49-F238E27FC236}">
                <a16:creationId xmlns:a16="http://schemas.microsoft.com/office/drawing/2014/main" id="{D2DFB21C-AB7A-4FA6-B536-4ED1FE3641A6}"/>
              </a:ext>
            </a:extLst>
          </p:cNvPr>
          <p:cNvSpPr>
            <a:spLocks noGrp="1"/>
          </p:cNvSpPr>
          <p:nvPr>
            <p:ph type="ctrTitle"/>
          </p:nvPr>
        </p:nvSpPr>
        <p:spPr>
          <a:xfrm>
            <a:off x="76200" y="1514475"/>
            <a:ext cx="12039600" cy="4352925"/>
          </a:xfrm>
        </p:spPr>
        <p:txBody>
          <a:bodyPr/>
          <a:lstStyle/>
          <a:p>
            <a:r>
              <a:rPr lang="en-US" altLang="en-US"/>
              <a:t>We rejoice with our God </a:t>
            </a:r>
            <a:br>
              <a:rPr lang="en-US" altLang="en-US"/>
            </a:br>
            <a:r>
              <a:rPr lang="en-US" altLang="en-US"/>
              <a:t>through our Lord, Jesus Christ; </a:t>
            </a:r>
          </a:p>
        </p:txBody>
      </p:sp>
      <p:sp>
        <p:nvSpPr>
          <p:cNvPr id="3" name="Text Placeholder 2">
            <a:extLst>
              <a:ext uri="{FF2B5EF4-FFF2-40B4-BE49-F238E27FC236}">
                <a16:creationId xmlns:a16="http://schemas.microsoft.com/office/drawing/2014/main" id="{C5AA51AA-A2C1-4A5D-B15A-64947F7DACB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1154" name="Title 1">
            <a:extLst>
              <a:ext uri="{FF2B5EF4-FFF2-40B4-BE49-F238E27FC236}">
                <a16:creationId xmlns:a16="http://schemas.microsoft.com/office/drawing/2014/main" id="{9439691B-2007-43C0-89BF-921FD656849C}"/>
              </a:ext>
            </a:extLst>
          </p:cNvPr>
          <p:cNvSpPr>
            <a:spLocks noGrp="1"/>
          </p:cNvSpPr>
          <p:nvPr>
            <p:ph type="ctrTitle"/>
          </p:nvPr>
        </p:nvSpPr>
        <p:spPr>
          <a:xfrm>
            <a:off x="76200" y="1514475"/>
            <a:ext cx="12039600" cy="4352925"/>
          </a:xfrm>
        </p:spPr>
        <p:txBody>
          <a:bodyPr/>
          <a:lstStyle/>
          <a:p>
            <a:r>
              <a:rPr lang="en-US" altLang="en-US"/>
              <a:t>Reconciled by </a:t>
            </a:r>
            <a:br>
              <a:rPr lang="en-US" altLang="en-US"/>
            </a:br>
            <a:r>
              <a:rPr lang="en-US" altLang="en-US"/>
              <a:t>the death of His Son. </a:t>
            </a:r>
          </a:p>
        </p:txBody>
      </p:sp>
      <p:sp>
        <p:nvSpPr>
          <p:cNvPr id="6" name="Text Placeholder 5">
            <a:extLst>
              <a:ext uri="{FF2B5EF4-FFF2-40B4-BE49-F238E27FC236}">
                <a16:creationId xmlns:a16="http://schemas.microsoft.com/office/drawing/2014/main" id="{B6FEC336-9807-4DF2-9513-5322C52E29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2178" name="Title 1">
            <a:extLst>
              <a:ext uri="{FF2B5EF4-FFF2-40B4-BE49-F238E27FC236}">
                <a16:creationId xmlns:a16="http://schemas.microsoft.com/office/drawing/2014/main" id="{3AA5E798-FB00-48C0-B64F-B47605C2AD23}"/>
              </a:ext>
            </a:extLst>
          </p:cNvPr>
          <p:cNvSpPr>
            <a:spLocks noGrp="1"/>
          </p:cNvSpPr>
          <p:nvPr>
            <p:ph type="ctrTitle"/>
          </p:nvPr>
        </p:nvSpPr>
        <p:spPr>
          <a:xfrm>
            <a:off x="76200" y="1514475"/>
            <a:ext cx="12039600" cy="4352925"/>
          </a:xfrm>
        </p:spPr>
        <p:txBody>
          <a:bodyPr/>
          <a:lstStyle/>
          <a:p>
            <a:r>
              <a:rPr lang="en-US" altLang="en-US"/>
              <a:t>We are bought with a price, </a:t>
            </a:r>
            <a:br>
              <a:rPr lang="en-US" altLang="en-US"/>
            </a:br>
            <a:r>
              <a:rPr lang="en-US" altLang="en-US"/>
              <a:t>and we’re saved by His life; </a:t>
            </a:r>
          </a:p>
        </p:txBody>
      </p:sp>
      <p:sp>
        <p:nvSpPr>
          <p:cNvPr id="6" name="Text Placeholder 5">
            <a:extLst>
              <a:ext uri="{FF2B5EF4-FFF2-40B4-BE49-F238E27FC236}">
                <a16:creationId xmlns:a16="http://schemas.microsoft.com/office/drawing/2014/main" id="{7A21F94E-C0F4-489B-BE0B-91DBAD6FBF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3202" name="Title 1">
            <a:extLst>
              <a:ext uri="{FF2B5EF4-FFF2-40B4-BE49-F238E27FC236}">
                <a16:creationId xmlns:a16="http://schemas.microsoft.com/office/drawing/2014/main" id="{4F56E995-3D71-4F7A-AAF3-9C557D58465B}"/>
              </a:ext>
            </a:extLst>
          </p:cNvPr>
          <p:cNvSpPr>
            <a:spLocks noGrp="1"/>
          </p:cNvSpPr>
          <p:nvPr>
            <p:ph type="ctrTitle"/>
          </p:nvPr>
        </p:nvSpPr>
        <p:spPr>
          <a:xfrm>
            <a:off x="76200" y="1514475"/>
            <a:ext cx="12039600" cy="4352925"/>
          </a:xfrm>
        </p:spPr>
        <p:txBody>
          <a:bodyPr/>
          <a:lstStyle/>
          <a:p>
            <a:r>
              <a:rPr lang="en-US" altLang="en-US"/>
              <a:t>By His grace, </a:t>
            </a:r>
            <a:br>
              <a:rPr lang="en-US" altLang="en-US"/>
            </a:br>
            <a:r>
              <a:rPr lang="en-US" altLang="en-US"/>
              <a:t>we’re at peace and at one.</a:t>
            </a:r>
          </a:p>
        </p:txBody>
      </p:sp>
      <p:sp>
        <p:nvSpPr>
          <p:cNvPr id="6" name="Text Placeholder 5">
            <a:extLst>
              <a:ext uri="{FF2B5EF4-FFF2-40B4-BE49-F238E27FC236}">
                <a16:creationId xmlns:a16="http://schemas.microsoft.com/office/drawing/2014/main" id="{F836A179-86EA-411C-94C5-D2B96711A0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4226" name="Title 1">
            <a:extLst>
              <a:ext uri="{FF2B5EF4-FFF2-40B4-BE49-F238E27FC236}">
                <a16:creationId xmlns:a16="http://schemas.microsoft.com/office/drawing/2014/main" id="{B64ED96E-9C41-4675-A98E-4B475E33A526}"/>
              </a:ext>
            </a:extLst>
          </p:cNvPr>
          <p:cNvSpPr>
            <a:spLocks noGrp="1"/>
          </p:cNvSpPr>
          <p:nvPr>
            <p:ph type="ctrTitle"/>
          </p:nvPr>
        </p:nvSpPr>
        <p:spPr>
          <a:xfrm>
            <a:off x="76200" y="1514475"/>
            <a:ext cx="12039600" cy="4352925"/>
          </a:xfrm>
        </p:spPr>
        <p:txBody>
          <a:bodyPr/>
          <a:lstStyle/>
          <a:p>
            <a:r>
              <a:rPr lang="en-US" altLang="en-US"/>
              <a:t>We’re Christ’s holy brethren, </a:t>
            </a:r>
            <a:br>
              <a:rPr lang="en-US" altLang="en-US"/>
            </a:br>
            <a:r>
              <a:rPr lang="en-US" altLang="en-US"/>
              <a:t>at one with our Lord; </a:t>
            </a:r>
          </a:p>
        </p:txBody>
      </p:sp>
      <p:sp>
        <p:nvSpPr>
          <p:cNvPr id="3" name="Text Placeholder 2">
            <a:extLst>
              <a:ext uri="{FF2B5EF4-FFF2-40B4-BE49-F238E27FC236}">
                <a16:creationId xmlns:a16="http://schemas.microsoft.com/office/drawing/2014/main" id="{B4DB4D28-1314-48FB-9663-1A9CC5A6851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5250" name="Title 1">
            <a:extLst>
              <a:ext uri="{FF2B5EF4-FFF2-40B4-BE49-F238E27FC236}">
                <a16:creationId xmlns:a16="http://schemas.microsoft.com/office/drawing/2014/main" id="{598924B5-58E7-4993-96D9-1D0272968C4B}"/>
              </a:ext>
            </a:extLst>
          </p:cNvPr>
          <p:cNvSpPr>
            <a:spLocks noGrp="1"/>
          </p:cNvSpPr>
          <p:nvPr>
            <p:ph type="ctrTitle"/>
          </p:nvPr>
        </p:nvSpPr>
        <p:spPr>
          <a:xfrm>
            <a:off x="76200" y="1514475"/>
            <a:ext cx="12039600" cy="4352925"/>
          </a:xfrm>
        </p:spPr>
        <p:txBody>
          <a:bodyPr/>
          <a:lstStyle/>
          <a:p>
            <a:r>
              <a:rPr lang="en-US" altLang="en-US"/>
              <a:t>We believe and </a:t>
            </a:r>
            <a:br>
              <a:rPr lang="en-US" altLang="en-US"/>
            </a:br>
            <a:r>
              <a:rPr lang="en-US" altLang="en-US"/>
              <a:t>shall not be ashamed. </a:t>
            </a:r>
          </a:p>
        </p:txBody>
      </p:sp>
      <p:sp>
        <p:nvSpPr>
          <p:cNvPr id="6" name="Text Placeholder 5">
            <a:extLst>
              <a:ext uri="{FF2B5EF4-FFF2-40B4-BE49-F238E27FC236}">
                <a16:creationId xmlns:a16="http://schemas.microsoft.com/office/drawing/2014/main" id="{A9E5848E-07B3-4A8A-ACFF-DCC573ED1A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6274" name="Title 1">
            <a:extLst>
              <a:ext uri="{FF2B5EF4-FFF2-40B4-BE49-F238E27FC236}">
                <a16:creationId xmlns:a16="http://schemas.microsoft.com/office/drawing/2014/main" id="{42E6E063-DE0E-4FD4-BBFE-ADFD33B419FB}"/>
              </a:ext>
            </a:extLst>
          </p:cNvPr>
          <p:cNvSpPr>
            <a:spLocks noGrp="1"/>
          </p:cNvSpPr>
          <p:nvPr>
            <p:ph type="ctrTitle"/>
          </p:nvPr>
        </p:nvSpPr>
        <p:spPr>
          <a:xfrm>
            <a:off x="76200" y="1514475"/>
            <a:ext cx="12039600" cy="4352925"/>
          </a:xfrm>
        </p:spPr>
        <p:txBody>
          <a:bodyPr/>
          <a:lstStyle/>
          <a:p>
            <a:r>
              <a:rPr lang="en-US" altLang="en-US"/>
              <a:t>And our Captain has justified, </a:t>
            </a:r>
            <a:br>
              <a:rPr lang="en-US" altLang="en-US"/>
            </a:br>
            <a:r>
              <a:rPr lang="en-US" altLang="en-US"/>
              <a:t>made us at one; </a:t>
            </a:r>
          </a:p>
        </p:txBody>
      </p:sp>
      <p:sp>
        <p:nvSpPr>
          <p:cNvPr id="6" name="Text Placeholder 5">
            <a:extLst>
              <a:ext uri="{FF2B5EF4-FFF2-40B4-BE49-F238E27FC236}">
                <a16:creationId xmlns:a16="http://schemas.microsoft.com/office/drawing/2014/main" id="{A547E4F2-D8FE-4134-B0BA-00D3B7368B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7298" name="Title 1">
            <a:extLst>
              <a:ext uri="{FF2B5EF4-FFF2-40B4-BE49-F238E27FC236}">
                <a16:creationId xmlns:a16="http://schemas.microsoft.com/office/drawing/2014/main" id="{C38ACA98-EDBD-41AC-8821-A70538402CC7}"/>
              </a:ext>
            </a:extLst>
          </p:cNvPr>
          <p:cNvSpPr>
            <a:spLocks noGrp="1"/>
          </p:cNvSpPr>
          <p:nvPr>
            <p:ph type="ctrTitle"/>
          </p:nvPr>
        </p:nvSpPr>
        <p:spPr>
          <a:xfrm>
            <a:off x="76200" y="1514475"/>
            <a:ext cx="12039600" cy="4352925"/>
          </a:xfrm>
        </p:spPr>
        <p:txBody>
          <a:bodyPr/>
          <a:lstStyle/>
          <a:p>
            <a:r>
              <a:rPr lang="en-US" altLang="en-US"/>
              <a:t>And true liberty </a:t>
            </a:r>
            <a:br>
              <a:rPr lang="en-US" altLang="en-US"/>
            </a:br>
            <a:r>
              <a:rPr lang="en-US" altLang="en-US"/>
              <a:t>can be proclaimed. </a:t>
            </a:r>
          </a:p>
        </p:txBody>
      </p:sp>
      <p:sp>
        <p:nvSpPr>
          <p:cNvPr id="6" name="Text Placeholder 5">
            <a:extLst>
              <a:ext uri="{FF2B5EF4-FFF2-40B4-BE49-F238E27FC236}">
                <a16:creationId xmlns:a16="http://schemas.microsoft.com/office/drawing/2014/main" id="{CC536040-CC24-4482-AD1F-F62D9FC48A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22" name="Title 1">
            <a:extLst>
              <a:ext uri="{FF2B5EF4-FFF2-40B4-BE49-F238E27FC236}">
                <a16:creationId xmlns:a16="http://schemas.microsoft.com/office/drawing/2014/main" id="{A7465132-233A-42F3-BA36-AEACA6F84767}"/>
              </a:ext>
            </a:extLst>
          </p:cNvPr>
          <p:cNvSpPr>
            <a:spLocks noGrp="1"/>
          </p:cNvSpPr>
          <p:nvPr>
            <p:ph type="ctrTitle"/>
          </p:nvPr>
        </p:nvSpPr>
        <p:spPr>
          <a:xfrm>
            <a:off x="76200" y="1514475"/>
            <a:ext cx="12039600" cy="4352925"/>
          </a:xfrm>
        </p:spPr>
        <p:txBody>
          <a:bodyPr/>
          <a:lstStyle/>
          <a:p>
            <a:r>
              <a:rPr lang="en-US" altLang="en-US"/>
              <a:t>We rejoice with our God </a:t>
            </a:r>
            <a:br>
              <a:rPr lang="en-US" altLang="en-US"/>
            </a:br>
            <a:r>
              <a:rPr lang="en-US" altLang="en-US"/>
              <a:t>through our Lord, </a:t>
            </a:r>
            <a:br>
              <a:rPr lang="en-US" altLang="en-US"/>
            </a:br>
            <a:r>
              <a:rPr lang="en-US" altLang="en-US"/>
              <a:t>Jesus Christ; </a:t>
            </a:r>
          </a:p>
        </p:txBody>
      </p:sp>
      <p:sp>
        <p:nvSpPr>
          <p:cNvPr id="3" name="Text Placeholder 2">
            <a:extLst>
              <a:ext uri="{FF2B5EF4-FFF2-40B4-BE49-F238E27FC236}">
                <a16:creationId xmlns:a16="http://schemas.microsoft.com/office/drawing/2014/main" id="{7B32659E-C1C7-451B-AD41-D4F42D66A25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9346" name="Title 1">
            <a:extLst>
              <a:ext uri="{FF2B5EF4-FFF2-40B4-BE49-F238E27FC236}">
                <a16:creationId xmlns:a16="http://schemas.microsoft.com/office/drawing/2014/main" id="{B974E82D-AB69-495E-B93B-1117B707BB63}"/>
              </a:ext>
            </a:extLst>
          </p:cNvPr>
          <p:cNvSpPr>
            <a:spLocks noGrp="1"/>
          </p:cNvSpPr>
          <p:nvPr>
            <p:ph type="ctrTitle"/>
          </p:nvPr>
        </p:nvSpPr>
        <p:spPr>
          <a:xfrm>
            <a:off x="76200" y="1514475"/>
            <a:ext cx="12039600" cy="4352925"/>
          </a:xfrm>
        </p:spPr>
        <p:txBody>
          <a:bodyPr/>
          <a:lstStyle/>
          <a:p>
            <a:r>
              <a:rPr lang="en-US" altLang="en-US"/>
              <a:t>Reconciled by the </a:t>
            </a:r>
            <a:br>
              <a:rPr lang="en-US" altLang="en-US"/>
            </a:br>
            <a:r>
              <a:rPr lang="en-US" altLang="en-US"/>
              <a:t>death of His Son. </a:t>
            </a:r>
          </a:p>
        </p:txBody>
      </p:sp>
      <p:sp>
        <p:nvSpPr>
          <p:cNvPr id="6" name="Text Placeholder 5">
            <a:extLst>
              <a:ext uri="{FF2B5EF4-FFF2-40B4-BE49-F238E27FC236}">
                <a16:creationId xmlns:a16="http://schemas.microsoft.com/office/drawing/2014/main" id="{4A6C987F-077E-4EF4-8640-9022F31932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Title 1">
            <a:extLst>
              <a:ext uri="{FF2B5EF4-FFF2-40B4-BE49-F238E27FC236}">
                <a16:creationId xmlns:a16="http://schemas.microsoft.com/office/drawing/2014/main" id="{10AEB300-32BB-47AF-A816-2F97679D43E7}"/>
              </a:ext>
            </a:extLst>
          </p:cNvPr>
          <p:cNvSpPr>
            <a:spLocks noGrp="1"/>
          </p:cNvSpPr>
          <p:nvPr>
            <p:ph type="ctrTitle"/>
          </p:nvPr>
        </p:nvSpPr>
        <p:spPr>
          <a:xfrm>
            <a:off x="76200" y="1514475"/>
            <a:ext cx="12039600" cy="4352925"/>
          </a:xfrm>
        </p:spPr>
        <p:txBody>
          <a:bodyPr/>
          <a:lstStyle/>
          <a:p>
            <a:r>
              <a:rPr lang="en-US" altLang="en-US"/>
              <a:t>Now, for Thine own name’s sake, </a:t>
            </a:r>
            <a:br>
              <a:rPr lang="en-US" altLang="en-US"/>
            </a:br>
            <a:r>
              <a:rPr lang="en-US" altLang="en-US"/>
              <a:t>O Lord, I Thee entreat </a:t>
            </a:r>
          </a:p>
        </p:txBody>
      </p:sp>
      <p:sp>
        <p:nvSpPr>
          <p:cNvPr id="3" name="Text Placeholder 2">
            <a:extLst>
              <a:ext uri="{FF2B5EF4-FFF2-40B4-BE49-F238E27FC236}">
                <a16:creationId xmlns:a16="http://schemas.microsoft.com/office/drawing/2014/main" id="{B6DA53E7-1CE4-4FF9-B1F6-33FE947C129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0370" name="Title 1">
            <a:extLst>
              <a:ext uri="{FF2B5EF4-FFF2-40B4-BE49-F238E27FC236}">
                <a16:creationId xmlns:a16="http://schemas.microsoft.com/office/drawing/2014/main" id="{CB580FD2-B104-472B-941D-796BF3E7FF41}"/>
              </a:ext>
            </a:extLst>
          </p:cNvPr>
          <p:cNvSpPr>
            <a:spLocks noGrp="1"/>
          </p:cNvSpPr>
          <p:nvPr>
            <p:ph type="ctrTitle"/>
          </p:nvPr>
        </p:nvSpPr>
        <p:spPr>
          <a:xfrm>
            <a:off x="76200" y="1514475"/>
            <a:ext cx="12039600" cy="4352925"/>
          </a:xfrm>
        </p:spPr>
        <p:txBody>
          <a:bodyPr/>
          <a:lstStyle/>
          <a:p>
            <a:r>
              <a:rPr lang="en-US" altLang="en-US"/>
              <a:t>We are bought with a price, </a:t>
            </a:r>
            <a:br>
              <a:rPr lang="en-US" altLang="en-US"/>
            </a:br>
            <a:r>
              <a:rPr lang="en-US" altLang="en-US"/>
              <a:t>and we’re saved by His life; </a:t>
            </a:r>
          </a:p>
        </p:txBody>
      </p:sp>
      <p:sp>
        <p:nvSpPr>
          <p:cNvPr id="6" name="Text Placeholder 5">
            <a:extLst>
              <a:ext uri="{FF2B5EF4-FFF2-40B4-BE49-F238E27FC236}">
                <a16:creationId xmlns:a16="http://schemas.microsoft.com/office/drawing/2014/main" id="{85ED6442-9D59-413C-AEB7-5E7C4BCCA1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1394" name="Title 1">
            <a:extLst>
              <a:ext uri="{FF2B5EF4-FFF2-40B4-BE49-F238E27FC236}">
                <a16:creationId xmlns:a16="http://schemas.microsoft.com/office/drawing/2014/main" id="{FDBE1C46-3700-4905-80E7-491A4213D42F}"/>
              </a:ext>
            </a:extLst>
          </p:cNvPr>
          <p:cNvSpPr>
            <a:spLocks noGrp="1"/>
          </p:cNvSpPr>
          <p:nvPr>
            <p:ph type="ctrTitle"/>
          </p:nvPr>
        </p:nvSpPr>
        <p:spPr>
          <a:xfrm>
            <a:off x="76200" y="1514475"/>
            <a:ext cx="12039600" cy="4352925"/>
          </a:xfrm>
        </p:spPr>
        <p:txBody>
          <a:bodyPr/>
          <a:lstStyle/>
          <a:p>
            <a:r>
              <a:rPr lang="en-US" altLang="en-US"/>
              <a:t>By His grace, </a:t>
            </a:r>
            <a:br>
              <a:rPr lang="en-US" altLang="en-US"/>
            </a:br>
            <a:r>
              <a:rPr lang="en-US" altLang="en-US"/>
              <a:t>we’re at peace and at one.</a:t>
            </a:r>
          </a:p>
        </p:txBody>
      </p:sp>
      <p:sp>
        <p:nvSpPr>
          <p:cNvPr id="6" name="Text Placeholder 5">
            <a:extLst>
              <a:ext uri="{FF2B5EF4-FFF2-40B4-BE49-F238E27FC236}">
                <a16:creationId xmlns:a16="http://schemas.microsoft.com/office/drawing/2014/main" id="{2AA952A0-6EB7-4BC5-B59F-8710673A72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2418" name="Title 1">
            <a:extLst>
              <a:ext uri="{FF2B5EF4-FFF2-40B4-BE49-F238E27FC236}">
                <a16:creationId xmlns:a16="http://schemas.microsoft.com/office/drawing/2014/main" id="{EDA68631-BD3A-4F19-BDC7-0F7F6A8CBB51}"/>
              </a:ext>
            </a:extLst>
          </p:cNvPr>
          <p:cNvSpPr>
            <a:spLocks noGrp="1"/>
          </p:cNvSpPr>
          <p:nvPr>
            <p:ph type="ctrTitle"/>
          </p:nvPr>
        </p:nvSpPr>
        <p:spPr>
          <a:xfrm>
            <a:off x="76200" y="1514475"/>
            <a:ext cx="12039600" cy="4352925"/>
          </a:xfrm>
        </p:spPr>
        <p:txBody>
          <a:bodyPr/>
          <a:lstStyle/>
          <a:p>
            <a:r>
              <a:rPr lang="en-US" altLang="en-US"/>
              <a:t>Christ entered the holy place </a:t>
            </a:r>
            <a:br>
              <a:rPr lang="en-US" altLang="en-US"/>
            </a:br>
            <a:r>
              <a:rPr lang="en-US" altLang="en-US"/>
              <a:t>once for our sins; </a:t>
            </a:r>
          </a:p>
        </p:txBody>
      </p:sp>
      <p:sp>
        <p:nvSpPr>
          <p:cNvPr id="3" name="Text Placeholder 2">
            <a:extLst>
              <a:ext uri="{FF2B5EF4-FFF2-40B4-BE49-F238E27FC236}">
                <a16:creationId xmlns:a16="http://schemas.microsoft.com/office/drawing/2014/main" id="{0277127D-9EDF-49AF-8F21-60D1007ACCE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3442" name="Title 1">
            <a:extLst>
              <a:ext uri="{FF2B5EF4-FFF2-40B4-BE49-F238E27FC236}">
                <a16:creationId xmlns:a16="http://schemas.microsoft.com/office/drawing/2014/main" id="{D0146793-1BB2-4E28-8AFA-AD6036ADA1BD}"/>
              </a:ext>
            </a:extLst>
          </p:cNvPr>
          <p:cNvSpPr>
            <a:spLocks noGrp="1"/>
          </p:cNvSpPr>
          <p:nvPr>
            <p:ph type="ctrTitle"/>
          </p:nvPr>
        </p:nvSpPr>
        <p:spPr>
          <a:xfrm>
            <a:off x="76200" y="1514475"/>
            <a:ext cx="12039600" cy="4352925"/>
          </a:xfrm>
        </p:spPr>
        <p:txBody>
          <a:bodyPr/>
          <a:lstStyle/>
          <a:p>
            <a:r>
              <a:rPr lang="en-US" altLang="en-US"/>
              <a:t>He has opened </a:t>
            </a:r>
            <a:br>
              <a:rPr lang="en-US" altLang="en-US"/>
            </a:br>
            <a:r>
              <a:rPr lang="en-US" altLang="en-US"/>
              <a:t>a new, living way. </a:t>
            </a:r>
          </a:p>
        </p:txBody>
      </p:sp>
      <p:sp>
        <p:nvSpPr>
          <p:cNvPr id="6" name="Text Placeholder 5">
            <a:extLst>
              <a:ext uri="{FF2B5EF4-FFF2-40B4-BE49-F238E27FC236}">
                <a16:creationId xmlns:a16="http://schemas.microsoft.com/office/drawing/2014/main" id="{941C355E-C28F-4256-B31F-15BDC68F93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4466" name="Title 1">
            <a:extLst>
              <a:ext uri="{FF2B5EF4-FFF2-40B4-BE49-F238E27FC236}">
                <a16:creationId xmlns:a16="http://schemas.microsoft.com/office/drawing/2014/main" id="{793D9190-F40A-4D83-A4CC-FEB9A7D06C43}"/>
              </a:ext>
            </a:extLst>
          </p:cNvPr>
          <p:cNvSpPr>
            <a:spLocks noGrp="1"/>
          </p:cNvSpPr>
          <p:nvPr>
            <p:ph type="ctrTitle"/>
          </p:nvPr>
        </p:nvSpPr>
        <p:spPr>
          <a:xfrm>
            <a:off x="76200" y="1514475"/>
            <a:ext cx="12039600" cy="4352925"/>
          </a:xfrm>
        </p:spPr>
        <p:txBody>
          <a:bodyPr/>
          <a:lstStyle/>
          <a:p>
            <a:r>
              <a:rPr lang="en-US" altLang="en-US"/>
              <a:t>To the Holy of Holies, </a:t>
            </a:r>
            <a:br>
              <a:rPr lang="en-US" altLang="en-US"/>
            </a:br>
            <a:r>
              <a:rPr lang="en-US" altLang="en-US"/>
              <a:t>God’s heavenly throne, </a:t>
            </a:r>
          </a:p>
        </p:txBody>
      </p:sp>
      <p:sp>
        <p:nvSpPr>
          <p:cNvPr id="6" name="Text Placeholder 5">
            <a:extLst>
              <a:ext uri="{FF2B5EF4-FFF2-40B4-BE49-F238E27FC236}">
                <a16:creationId xmlns:a16="http://schemas.microsoft.com/office/drawing/2014/main" id="{46D3182C-E3D6-4167-B2AD-54187413D8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5490" name="Title 1">
            <a:extLst>
              <a:ext uri="{FF2B5EF4-FFF2-40B4-BE49-F238E27FC236}">
                <a16:creationId xmlns:a16="http://schemas.microsoft.com/office/drawing/2014/main" id="{C5F56755-5982-4979-97D7-5E6F30FEABAA}"/>
              </a:ext>
            </a:extLst>
          </p:cNvPr>
          <p:cNvSpPr>
            <a:spLocks noGrp="1"/>
          </p:cNvSpPr>
          <p:nvPr>
            <p:ph type="ctrTitle"/>
          </p:nvPr>
        </p:nvSpPr>
        <p:spPr>
          <a:xfrm>
            <a:off x="76200" y="1514475"/>
            <a:ext cx="12039600" cy="4352925"/>
          </a:xfrm>
        </p:spPr>
        <p:txBody>
          <a:bodyPr/>
          <a:lstStyle/>
          <a:p>
            <a:r>
              <a:rPr lang="en-US" altLang="en-US"/>
              <a:t>We can now come </a:t>
            </a:r>
            <a:br>
              <a:rPr lang="en-US" altLang="en-US"/>
            </a:br>
            <a:r>
              <a:rPr lang="en-US" altLang="en-US"/>
              <a:t>before Him each day.</a:t>
            </a:r>
          </a:p>
        </p:txBody>
      </p:sp>
      <p:sp>
        <p:nvSpPr>
          <p:cNvPr id="6" name="Text Placeholder 5">
            <a:extLst>
              <a:ext uri="{FF2B5EF4-FFF2-40B4-BE49-F238E27FC236}">
                <a16:creationId xmlns:a16="http://schemas.microsoft.com/office/drawing/2014/main" id="{210F205F-EE52-4059-8AFB-39C434E58A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6514" name="Title 1">
            <a:extLst>
              <a:ext uri="{FF2B5EF4-FFF2-40B4-BE49-F238E27FC236}">
                <a16:creationId xmlns:a16="http://schemas.microsoft.com/office/drawing/2014/main" id="{F1E836AA-69FC-43FF-BB62-1B8BBAD1D95E}"/>
              </a:ext>
            </a:extLst>
          </p:cNvPr>
          <p:cNvSpPr>
            <a:spLocks noGrp="1"/>
          </p:cNvSpPr>
          <p:nvPr>
            <p:ph type="ctrTitle"/>
          </p:nvPr>
        </p:nvSpPr>
        <p:spPr>
          <a:xfrm>
            <a:off x="76200" y="1514475"/>
            <a:ext cx="12039600" cy="4352925"/>
          </a:xfrm>
        </p:spPr>
        <p:txBody>
          <a:bodyPr/>
          <a:lstStyle/>
          <a:p>
            <a:r>
              <a:rPr lang="en-US" altLang="en-US"/>
              <a:t>We rejoice with our God </a:t>
            </a:r>
            <a:br>
              <a:rPr lang="en-US" altLang="en-US"/>
            </a:br>
            <a:r>
              <a:rPr lang="en-US" altLang="en-US"/>
              <a:t>through our Lord, </a:t>
            </a:r>
            <a:br>
              <a:rPr lang="en-US" altLang="en-US"/>
            </a:br>
            <a:r>
              <a:rPr lang="en-US" altLang="en-US"/>
              <a:t>Jesus Christ; </a:t>
            </a:r>
          </a:p>
        </p:txBody>
      </p:sp>
      <p:sp>
        <p:nvSpPr>
          <p:cNvPr id="3" name="Text Placeholder 2">
            <a:extLst>
              <a:ext uri="{FF2B5EF4-FFF2-40B4-BE49-F238E27FC236}">
                <a16:creationId xmlns:a16="http://schemas.microsoft.com/office/drawing/2014/main" id="{15B9128A-7501-465C-A8F7-3C80B395F0F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7538" name="Title 1">
            <a:extLst>
              <a:ext uri="{FF2B5EF4-FFF2-40B4-BE49-F238E27FC236}">
                <a16:creationId xmlns:a16="http://schemas.microsoft.com/office/drawing/2014/main" id="{E62D0B79-8C76-4216-80C7-A9BEB013C824}"/>
              </a:ext>
            </a:extLst>
          </p:cNvPr>
          <p:cNvSpPr>
            <a:spLocks noGrp="1"/>
          </p:cNvSpPr>
          <p:nvPr>
            <p:ph type="ctrTitle"/>
          </p:nvPr>
        </p:nvSpPr>
        <p:spPr>
          <a:xfrm>
            <a:off x="76200" y="1514475"/>
            <a:ext cx="12039600" cy="4352925"/>
          </a:xfrm>
        </p:spPr>
        <p:txBody>
          <a:bodyPr/>
          <a:lstStyle/>
          <a:p>
            <a:r>
              <a:rPr lang="en-US" altLang="en-US"/>
              <a:t>Reconciled by the </a:t>
            </a:r>
            <a:br>
              <a:rPr lang="en-US" altLang="en-US"/>
            </a:br>
            <a:r>
              <a:rPr lang="en-US" altLang="en-US"/>
              <a:t>death of His Son. </a:t>
            </a:r>
          </a:p>
        </p:txBody>
      </p:sp>
      <p:sp>
        <p:nvSpPr>
          <p:cNvPr id="6" name="Text Placeholder 5">
            <a:extLst>
              <a:ext uri="{FF2B5EF4-FFF2-40B4-BE49-F238E27FC236}">
                <a16:creationId xmlns:a16="http://schemas.microsoft.com/office/drawing/2014/main" id="{440E9FE9-FC89-4C90-8B5A-34D28D6146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62" name="Title 1">
            <a:extLst>
              <a:ext uri="{FF2B5EF4-FFF2-40B4-BE49-F238E27FC236}">
                <a16:creationId xmlns:a16="http://schemas.microsoft.com/office/drawing/2014/main" id="{C399F106-9A58-4CFE-97CC-AE10F077AC66}"/>
              </a:ext>
            </a:extLst>
          </p:cNvPr>
          <p:cNvSpPr>
            <a:spLocks noGrp="1"/>
          </p:cNvSpPr>
          <p:nvPr>
            <p:ph type="ctrTitle"/>
          </p:nvPr>
        </p:nvSpPr>
        <p:spPr>
          <a:xfrm>
            <a:off x="76200" y="1514475"/>
            <a:ext cx="12039600" cy="4352925"/>
          </a:xfrm>
        </p:spPr>
        <p:txBody>
          <a:bodyPr/>
          <a:lstStyle/>
          <a:p>
            <a:r>
              <a:rPr lang="en-US" altLang="en-US"/>
              <a:t>We are bought with a price, </a:t>
            </a:r>
            <a:br>
              <a:rPr lang="en-US" altLang="en-US"/>
            </a:br>
            <a:r>
              <a:rPr lang="en-US" altLang="en-US"/>
              <a:t>and we’re saved by His life; </a:t>
            </a:r>
          </a:p>
        </p:txBody>
      </p:sp>
      <p:sp>
        <p:nvSpPr>
          <p:cNvPr id="6" name="Text Placeholder 5">
            <a:extLst>
              <a:ext uri="{FF2B5EF4-FFF2-40B4-BE49-F238E27FC236}">
                <a16:creationId xmlns:a16="http://schemas.microsoft.com/office/drawing/2014/main" id="{C13506D1-B9DE-456E-A64D-49C446BA91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9586" name="Title 1">
            <a:extLst>
              <a:ext uri="{FF2B5EF4-FFF2-40B4-BE49-F238E27FC236}">
                <a16:creationId xmlns:a16="http://schemas.microsoft.com/office/drawing/2014/main" id="{D11A8D38-C406-4213-9AFA-694F55F14333}"/>
              </a:ext>
            </a:extLst>
          </p:cNvPr>
          <p:cNvSpPr>
            <a:spLocks noGrp="1"/>
          </p:cNvSpPr>
          <p:nvPr>
            <p:ph type="ctrTitle"/>
          </p:nvPr>
        </p:nvSpPr>
        <p:spPr>
          <a:xfrm>
            <a:off x="76200" y="1514475"/>
            <a:ext cx="12039600" cy="4352925"/>
          </a:xfrm>
        </p:spPr>
        <p:txBody>
          <a:bodyPr/>
          <a:lstStyle/>
          <a:p>
            <a:r>
              <a:rPr lang="en-US" altLang="en-US"/>
              <a:t>By His grace, </a:t>
            </a:r>
            <a:br>
              <a:rPr lang="en-US" altLang="en-US"/>
            </a:br>
            <a:r>
              <a:rPr lang="en-US" altLang="en-US"/>
              <a:t>we’re at peace and at one.</a:t>
            </a:r>
          </a:p>
        </p:txBody>
      </p:sp>
      <p:sp>
        <p:nvSpPr>
          <p:cNvPr id="6" name="Text Placeholder 5">
            <a:extLst>
              <a:ext uri="{FF2B5EF4-FFF2-40B4-BE49-F238E27FC236}">
                <a16:creationId xmlns:a16="http://schemas.microsoft.com/office/drawing/2014/main" id="{F391DF3B-2131-4B94-8B9C-98D6D30AE3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50" name="Title 1">
            <a:extLst>
              <a:ext uri="{FF2B5EF4-FFF2-40B4-BE49-F238E27FC236}">
                <a16:creationId xmlns:a16="http://schemas.microsoft.com/office/drawing/2014/main" id="{BDEEB17F-8EC4-4307-8DC1-17FF89AE489E}"/>
              </a:ext>
            </a:extLst>
          </p:cNvPr>
          <p:cNvSpPr>
            <a:spLocks noGrp="1"/>
          </p:cNvSpPr>
          <p:nvPr>
            <p:ph type="ctrTitle"/>
          </p:nvPr>
        </p:nvSpPr>
        <p:spPr>
          <a:xfrm>
            <a:off x="76200" y="1514475"/>
            <a:ext cx="12039600" cy="4352925"/>
          </a:xfrm>
        </p:spPr>
        <p:txBody>
          <a:bodyPr/>
          <a:lstStyle/>
          <a:p>
            <a:r>
              <a:rPr lang="en-US" altLang="en-US"/>
              <a:t>To pardon mine iniquity, </a:t>
            </a:r>
            <a:br>
              <a:rPr lang="en-US" altLang="en-US"/>
            </a:br>
            <a:r>
              <a:rPr lang="en-US" altLang="en-US"/>
              <a:t>for it is very great. </a:t>
            </a:r>
          </a:p>
        </p:txBody>
      </p:sp>
      <p:sp>
        <p:nvSpPr>
          <p:cNvPr id="6" name="Text Placeholder 5">
            <a:extLst>
              <a:ext uri="{FF2B5EF4-FFF2-40B4-BE49-F238E27FC236}">
                <a16:creationId xmlns:a16="http://schemas.microsoft.com/office/drawing/2014/main" id="{B56167DB-CF4B-4FAF-B269-D38BB48B3E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0370" name="Title 1">
            <a:extLst>
              <a:ext uri="{FF2B5EF4-FFF2-40B4-BE49-F238E27FC236}">
                <a16:creationId xmlns:a16="http://schemas.microsoft.com/office/drawing/2014/main" id="{FB4BB7BD-C780-4575-8853-AC0B647D8453}"/>
              </a:ext>
            </a:extLst>
          </p:cNvPr>
          <p:cNvSpPr>
            <a:spLocks noGrp="1"/>
          </p:cNvSpPr>
          <p:nvPr>
            <p:ph type="ctrTitle"/>
          </p:nvPr>
        </p:nvSpPr>
        <p:spPr>
          <a:xfrm>
            <a:off x="914400" y="1895475"/>
            <a:ext cx="10363200" cy="3362325"/>
          </a:xfrm>
        </p:spPr>
        <p:txBody>
          <a:bodyPr/>
          <a:lstStyle/>
          <a:p>
            <a:pPr>
              <a:defRPr/>
            </a:pPr>
            <a:r>
              <a:rPr lang="en-US" altLang="x-none"/>
              <a:t>For I Am Called </a:t>
            </a:r>
            <a:br>
              <a:rPr lang="en-US" altLang="x-none"/>
            </a:br>
            <a:r>
              <a:rPr lang="en-US" altLang="x-none"/>
              <a:t>by Your Name</a:t>
            </a:r>
            <a:endParaRPr lang="en-US" altLang="x-none" dirty="0"/>
          </a:p>
        </p:txBody>
      </p:sp>
      <p:sp>
        <p:nvSpPr>
          <p:cNvPr id="3" name="Text Placeholder 2">
            <a:extLst>
              <a:ext uri="{FF2B5EF4-FFF2-40B4-BE49-F238E27FC236}">
                <a16:creationId xmlns:a16="http://schemas.microsoft.com/office/drawing/2014/main" id="{A22C9259-7368-4A33-A9FE-30A687D7505E}"/>
              </a:ext>
            </a:extLst>
          </p:cNvPr>
          <p:cNvSpPr>
            <a:spLocks noGrp="1"/>
          </p:cNvSpPr>
          <p:nvPr>
            <p:ph type="body" sz="quarter" idx="10"/>
          </p:nvPr>
        </p:nvSpPr>
        <p:spPr>
          <a:xfrm>
            <a:off x="914400" y="692150"/>
            <a:ext cx="10363200" cy="831850"/>
          </a:xfrm>
        </p:spPr>
        <p:txBody>
          <a:bodyPr/>
          <a:lstStyle/>
          <a:p>
            <a:pPr>
              <a:defRPr/>
            </a:pPr>
            <a:r>
              <a:rPr lang="en-US" altLang="x-none"/>
              <a:t>Hymn 164</a:t>
            </a:r>
            <a:endParaRPr lang="en-US" dirty="0"/>
          </a:p>
        </p:txBody>
      </p:sp>
      <p:sp>
        <p:nvSpPr>
          <p:cNvPr id="9" name="Text Placeholder 8">
            <a:extLst>
              <a:ext uri="{FF2B5EF4-FFF2-40B4-BE49-F238E27FC236}">
                <a16:creationId xmlns:a16="http://schemas.microsoft.com/office/drawing/2014/main" id="{BA8DE6CE-9F87-46BD-83F3-EE80FC13A68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2658" name="Title 1">
            <a:extLst>
              <a:ext uri="{FF2B5EF4-FFF2-40B4-BE49-F238E27FC236}">
                <a16:creationId xmlns:a16="http://schemas.microsoft.com/office/drawing/2014/main" id="{A40684FC-389C-4B6B-9C5C-8A8D8709D667}"/>
              </a:ext>
            </a:extLst>
          </p:cNvPr>
          <p:cNvSpPr>
            <a:spLocks noGrp="1"/>
          </p:cNvSpPr>
          <p:nvPr>
            <p:ph type="ctrTitle"/>
          </p:nvPr>
        </p:nvSpPr>
        <p:spPr>
          <a:xfrm>
            <a:off x="76200" y="1514475"/>
            <a:ext cx="12039600" cy="4352925"/>
          </a:xfrm>
        </p:spPr>
        <p:txBody>
          <a:bodyPr/>
          <a:lstStyle/>
          <a:p>
            <a:r>
              <a:rPr lang="en-US" altLang="en-US"/>
              <a:t>Oh Lord, I ask, </a:t>
            </a:r>
            <a:br>
              <a:rPr lang="en-US" altLang="en-US"/>
            </a:br>
            <a:r>
              <a:rPr lang="en-US" altLang="en-US"/>
              <a:t>remember me </a:t>
            </a:r>
            <a:br>
              <a:rPr lang="en-US" altLang="en-US"/>
            </a:br>
            <a:r>
              <a:rPr lang="en-US" altLang="en-US"/>
              <a:t>that I may walk </a:t>
            </a:r>
            <a:br>
              <a:rPr lang="en-US" altLang="en-US"/>
            </a:br>
            <a:r>
              <a:rPr lang="en-US" altLang="en-US"/>
              <a:t>in conscience free. </a:t>
            </a:r>
          </a:p>
        </p:txBody>
      </p:sp>
      <p:sp>
        <p:nvSpPr>
          <p:cNvPr id="3" name="Text Placeholder 2">
            <a:extLst>
              <a:ext uri="{FF2B5EF4-FFF2-40B4-BE49-F238E27FC236}">
                <a16:creationId xmlns:a16="http://schemas.microsoft.com/office/drawing/2014/main" id="{CEF876F9-F720-401E-87F5-81D83885F00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3682" name="Title 1">
            <a:extLst>
              <a:ext uri="{FF2B5EF4-FFF2-40B4-BE49-F238E27FC236}">
                <a16:creationId xmlns:a16="http://schemas.microsoft.com/office/drawing/2014/main" id="{60E7DC08-4733-46CE-BB17-CDB3F764677B}"/>
              </a:ext>
            </a:extLst>
          </p:cNvPr>
          <p:cNvSpPr>
            <a:spLocks noGrp="1"/>
          </p:cNvSpPr>
          <p:nvPr>
            <p:ph type="ctrTitle"/>
          </p:nvPr>
        </p:nvSpPr>
        <p:spPr>
          <a:xfrm>
            <a:off x="76200" y="1514475"/>
            <a:ext cx="12039600" cy="4352925"/>
          </a:xfrm>
        </p:spPr>
        <p:txBody>
          <a:bodyPr/>
          <a:lstStyle/>
          <a:p>
            <a:r>
              <a:rPr lang="en-US" altLang="en-US"/>
              <a:t>Your way its wisdom </a:t>
            </a:r>
            <a:br>
              <a:rPr lang="en-US" altLang="en-US"/>
            </a:br>
            <a:r>
              <a:rPr lang="en-US" altLang="en-US"/>
              <a:t>does impart. </a:t>
            </a:r>
            <a:br>
              <a:rPr lang="en-US" altLang="en-US"/>
            </a:br>
            <a:r>
              <a:rPr lang="en-US" altLang="en-US"/>
              <a:t>Your words put joy </a:t>
            </a:r>
            <a:br>
              <a:rPr lang="en-US" altLang="en-US"/>
            </a:br>
            <a:r>
              <a:rPr lang="en-US" altLang="en-US"/>
              <a:t>in to my heart.</a:t>
            </a:r>
          </a:p>
        </p:txBody>
      </p:sp>
      <p:sp>
        <p:nvSpPr>
          <p:cNvPr id="6" name="Text Placeholder 5">
            <a:extLst>
              <a:ext uri="{FF2B5EF4-FFF2-40B4-BE49-F238E27FC236}">
                <a16:creationId xmlns:a16="http://schemas.microsoft.com/office/drawing/2014/main" id="{4B2AF337-53E7-4A42-8361-063F589018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4706" name="Title 1">
            <a:extLst>
              <a:ext uri="{FF2B5EF4-FFF2-40B4-BE49-F238E27FC236}">
                <a16:creationId xmlns:a16="http://schemas.microsoft.com/office/drawing/2014/main" id="{22CB8F71-C9FA-4532-934C-D4267026036D}"/>
              </a:ext>
            </a:extLst>
          </p:cNvPr>
          <p:cNvSpPr>
            <a:spLocks noGrp="1"/>
          </p:cNvSpPr>
          <p:nvPr>
            <p:ph type="ctrTitle"/>
          </p:nvPr>
        </p:nvSpPr>
        <p:spPr>
          <a:xfrm>
            <a:off x="76200" y="1514475"/>
            <a:ext cx="12039600" cy="4352925"/>
          </a:xfrm>
        </p:spPr>
        <p:txBody>
          <a:bodyPr/>
          <a:lstStyle/>
          <a:p>
            <a:r>
              <a:rPr lang="en-US" altLang="en-US"/>
              <a:t>For I am called by Your name;</a:t>
            </a:r>
            <a:br>
              <a:rPr lang="en-US" altLang="en-US"/>
            </a:br>
            <a:r>
              <a:rPr lang="en-US" altLang="en-US"/>
              <a:t> Oh Lord, God of hosts, </a:t>
            </a:r>
            <a:br>
              <a:rPr lang="en-US" altLang="en-US"/>
            </a:br>
            <a:r>
              <a:rPr lang="en-US" altLang="en-US"/>
              <a:t>I am called by Your name. </a:t>
            </a:r>
          </a:p>
        </p:txBody>
      </p:sp>
      <p:sp>
        <p:nvSpPr>
          <p:cNvPr id="3" name="Text Placeholder 2">
            <a:extLst>
              <a:ext uri="{FF2B5EF4-FFF2-40B4-BE49-F238E27FC236}">
                <a16:creationId xmlns:a16="http://schemas.microsoft.com/office/drawing/2014/main" id="{8789CE5B-7FCB-4BD7-836D-867451EEFB7B}"/>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5730" name="Title 1">
            <a:extLst>
              <a:ext uri="{FF2B5EF4-FFF2-40B4-BE49-F238E27FC236}">
                <a16:creationId xmlns:a16="http://schemas.microsoft.com/office/drawing/2014/main" id="{2528C0B2-AC84-40E7-B03B-77900E330C46}"/>
              </a:ext>
            </a:extLst>
          </p:cNvPr>
          <p:cNvSpPr>
            <a:spLocks noGrp="1"/>
          </p:cNvSpPr>
          <p:nvPr>
            <p:ph type="ctrTitle"/>
          </p:nvPr>
        </p:nvSpPr>
        <p:spPr>
          <a:xfrm>
            <a:off x="76200" y="1514475"/>
            <a:ext cx="12039600" cy="4352925"/>
          </a:xfrm>
        </p:spPr>
        <p:txBody>
          <a:bodyPr/>
          <a:lstStyle/>
          <a:p>
            <a:r>
              <a:rPr lang="en-US" altLang="en-US"/>
              <a:t>At times beset </a:t>
            </a:r>
            <a:br>
              <a:rPr lang="en-US" altLang="en-US"/>
            </a:br>
            <a:r>
              <a:rPr lang="en-US" altLang="en-US"/>
              <a:t>by troubles drear, </a:t>
            </a:r>
            <a:br>
              <a:rPr lang="en-US" altLang="en-US"/>
            </a:br>
            <a:r>
              <a:rPr lang="en-US" altLang="en-US"/>
              <a:t>I want my Shepherd’s </a:t>
            </a:r>
            <a:br>
              <a:rPr lang="en-US" altLang="en-US"/>
            </a:br>
            <a:r>
              <a:rPr lang="en-US" altLang="en-US"/>
              <a:t>voice to hear. </a:t>
            </a:r>
          </a:p>
        </p:txBody>
      </p:sp>
      <p:sp>
        <p:nvSpPr>
          <p:cNvPr id="3" name="Text Placeholder 2">
            <a:extLst>
              <a:ext uri="{FF2B5EF4-FFF2-40B4-BE49-F238E27FC236}">
                <a16:creationId xmlns:a16="http://schemas.microsoft.com/office/drawing/2014/main" id="{DAD8EF32-8F59-40F6-8C9E-9C9A4FF963E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6754" name="Title 1">
            <a:extLst>
              <a:ext uri="{FF2B5EF4-FFF2-40B4-BE49-F238E27FC236}">
                <a16:creationId xmlns:a16="http://schemas.microsoft.com/office/drawing/2014/main" id="{6978CE7D-C732-499B-BCD7-50F97C358314}"/>
              </a:ext>
            </a:extLst>
          </p:cNvPr>
          <p:cNvSpPr>
            <a:spLocks noGrp="1"/>
          </p:cNvSpPr>
          <p:nvPr>
            <p:ph type="ctrTitle"/>
          </p:nvPr>
        </p:nvSpPr>
        <p:spPr>
          <a:xfrm>
            <a:off x="76200" y="1514475"/>
            <a:ext cx="12039600" cy="4352925"/>
          </a:xfrm>
        </p:spPr>
        <p:txBody>
          <a:bodyPr/>
          <a:lstStyle/>
          <a:p>
            <a:r>
              <a:rPr lang="en-US" altLang="en-US"/>
              <a:t>Redeem me from </a:t>
            </a:r>
            <a:br>
              <a:rPr lang="en-US" altLang="en-US"/>
            </a:br>
            <a:r>
              <a:rPr lang="en-US" altLang="en-US"/>
              <a:t>the darkest grip </a:t>
            </a:r>
            <a:br>
              <a:rPr lang="en-US" altLang="en-US"/>
            </a:br>
            <a:r>
              <a:rPr lang="en-US" altLang="en-US"/>
              <a:t>of Satan’s wrath </a:t>
            </a:r>
            <a:br>
              <a:rPr lang="en-US" altLang="en-US"/>
            </a:br>
            <a:r>
              <a:rPr lang="en-US" altLang="en-US"/>
              <a:t>and lying lip.</a:t>
            </a:r>
          </a:p>
        </p:txBody>
      </p:sp>
      <p:sp>
        <p:nvSpPr>
          <p:cNvPr id="6" name="Text Placeholder 5">
            <a:extLst>
              <a:ext uri="{FF2B5EF4-FFF2-40B4-BE49-F238E27FC236}">
                <a16:creationId xmlns:a16="http://schemas.microsoft.com/office/drawing/2014/main" id="{75564920-6665-454B-987A-5B2DA5FFD3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7778" name="Title 1">
            <a:extLst>
              <a:ext uri="{FF2B5EF4-FFF2-40B4-BE49-F238E27FC236}">
                <a16:creationId xmlns:a16="http://schemas.microsoft.com/office/drawing/2014/main" id="{EA6DEE15-43CA-4A3D-B1DD-B82736DFE432}"/>
              </a:ext>
            </a:extLst>
          </p:cNvPr>
          <p:cNvSpPr>
            <a:spLocks noGrp="1"/>
          </p:cNvSpPr>
          <p:nvPr>
            <p:ph type="ctrTitle"/>
          </p:nvPr>
        </p:nvSpPr>
        <p:spPr>
          <a:xfrm>
            <a:off x="76200" y="1514475"/>
            <a:ext cx="12039600" cy="4352925"/>
          </a:xfrm>
        </p:spPr>
        <p:txBody>
          <a:bodyPr/>
          <a:lstStyle/>
          <a:p>
            <a:r>
              <a:rPr lang="en-US" altLang="en-US"/>
              <a:t>For I am called by Your name; </a:t>
            </a:r>
            <a:br>
              <a:rPr lang="en-US" altLang="en-US"/>
            </a:br>
            <a:r>
              <a:rPr lang="en-US" altLang="en-US"/>
              <a:t>Oh Lord, God of hosts,</a:t>
            </a:r>
            <a:br>
              <a:rPr lang="en-US" altLang="en-US"/>
            </a:br>
            <a:r>
              <a:rPr lang="en-US" altLang="en-US"/>
              <a:t>I am called by Your name.</a:t>
            </a:r>
          </a:p>
        </p:txBody>
      </p:sp>
      <p:sp>
        <p:nvSpPr>
          <p:cNvPr id="3" name="Text Placeholder 2">
            <a:extLst>
              <a:ext uri="{FF2B5EF4-FFF2-40B4-BE49-F238E27FC236}">
                <a16:creationId xmlns:a16="http://schemas.microsoft.com/office/drawing/2014/main" id="{A7CB640C-0D4B-40BC-B5FB-256A0886EF0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02" name="Title 1">
            <a:extLst>
              <a:ext uri="{FF2B5EF4-FFF2-40B4-BE49-F238E27FC236}">
                <a16:creationId xmlns:a16="http://schemas.microsoft.com/office/drawing/2014/main" id="{906C1BA5-0A27-4FDA-B733-69E97018F642}"/>
              </a:ext>
            </a:extLst>
          </p:cNvPr>
          <p:cNvSpPr>
            <a:spLocks noGrp="1"/>
          </p:cNvSpPr>
          <p:nvPr>
            <p:ph type="ctrTitle"/>
          </p:nvPr>
        </p:nvSpPr>
        <p:spPr>
          <a:xfrm>
            <a:off x="76200" y="1514475"/>
            <a:ext cx="12039600" cy="4352925"/>
          </a:xfrm>
        </p:spPr>
        <p:txBody>
          <a:bodyPr/>
          <a:lstStyle/>
          <a:p>
            <a:r>
              <a:rPr lang="en-US" altLang="en-US"/>
              <a:t>When days are filled </a:t>
            </a:r>
            <a:br>
              <a:rPr lang="en-US" altLang="en-US"/>
            </a:br>
            <a:r>
              <a:rPr lang="en-US" altLang="en-US"/>
              <a:t>with woe and strife, </a:t>
            </a:r>
            <a:br>
              <a:rPr lang="en-US" altLang="en-US"/>
            </a:br>
            <a:r>
              <a:rPr lang="en-US" altLang="en-US"/>
              <a:t>keep vision clear. </a:t>
            </a:r>
            <a:br>
              <a:rPr lang="en-US" altLang="en-US"/>
            </a:br>
            <a:r>
              <a:rPr lang="en-US" altLang="en-US"/>
              <a:t>Eternal life </a:t>
            </a:r>
          </a:p>
        </p:txBody>
      </p:sp>
      <p:sp>
        <p:nvSpPr>
          <p:cNvPr id="3" name="Text Placeholder 2">
            <a:extLst>
              <a:ext uri="{FF2B5EF4-FFF2-40B4-BE49-F238E27FC236}">
                <a16:creationId xmlns:a16="http://schemas.microsoft.com/office/drawing/2014/main" id="{EF66525F-3D60-414B-9CD8-6591A145057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9826" name="Title 1">
            <a:extLst>
              <a:ext uri="{FF2B5EF4-FFF2-40B4-BE49-F238E27FC236}">
                <a16:creationId xmlns:a16="http://schemas.microsoft.com/office/drawing/2014/main" id="{8B716DE1-C92E-4BF8-9882-E99684ECB201}"/>
              </a:ext>
            </a:extLst>
          </p:cNvPr>
          <p:cNvSpPr>
            <a:spLocks noGrp="1"/>
          </p:cNvSpPr>
          <p:nvPr>
            <p:ph type="ctrTitle"/>
          </p:nvPr>
        </p:nvSpPr>
        <p:spPr>
          <a:xfrm>
            <a:off x="76200" y="1514475"/>
            <a:ext cx="12039600" cy="4352925"/>
          </a:xfrm>
        </p:spPr>
        <p:txBody>
          <a:bodyPr/>
          <a:lstStyle/>
          <a:p>
            <a:r>
              <a:rPr lang="en-US" altLang="en-US"/>
              <a:t>Lies just ahead </a:t>
            </a:r>
            <a:br>
              <a:rPr lang="en-US" altLang="en-US"/>
            </a:br>
            <a:r>
              <a:rPr lang="en-US" altLang="en-US"/>
              <a:t>where no man can </a:t>
            </a:r>
            <a:br>
              <a:rPr lang="en-US" altLang="en-US"/>
            </a:br>
            <a:r>
              <a:rPr lang="en-US" altLang="en-US"/>
              <a:t>remove me from </a:t>
            </a:r>
            <a:br>
              <a:rPr lang="en-US" altLang="en-US"/>
            </a:br>
            <a:r>
              <a:rPr lang="en-US" altLang="en-US"/>
              <a:t>Your loving hand. </a:t>
            </a:r>
          </a:p>
        </p:txBody>
      </p:sp>
      <p:sp>
        <p:nvSpPr>
          <p:cNvPr id="6" name="Text Placeholder 5">
            <a:extLst>
              <a:ext uri="{FF2B5EF4-FFF2-40B4-BE49-F238E27FC236}">
                <a16:creationId xmlns:a16="http://schemas.microsoft.com/office/drawing/2014/main" id="{886E9920-9BA2-40C0-BCD0-E5BAB4EA50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Title 1">
            <a:extLst>
              <a:ext uri="{FF2B5EF4-FFF2-40B4-BE49-F238E27FC236}">
                <a16:creationId xmlns:a16="http://schemas.microsoft.com/office/drawing/2014/main" id="{4840689B-B693-405A-A371-8EA69AF88791}"/>
              </a:ext>
            </a:extLst>
          </p:cNvPr>
          <p:cNvSpPr>
            <a:spLocks noGrp="1"/>
          </p:cNvSpPr>
          <p:nvPr>
            <p:ph type="ctrTitle"/>
          </p:nvPr>
        </p:nvSpPr>
        <p:spPr>
          <a:xfrm>
            <a:off x="76200" y="1514475"/>
            <a:ext cx="12039600" cy="4352925"/>
          </a:xfrm>
        </p:spPr>
        <p:txBody>
          <a:bodyPr/>
          <a:lstStyle/>
          <a:p>
            <a:r>
              <a:rPr lang="en-US" altLang="en-US"/>
              <a:t>What man is he that fears </a:t>
            </a:r>
            <a:br>
              <a:rPr lang="en-US" altLang="en-US"/>
            </a:br>
            <a:r>
              <a:rPr lang="en-US" altLang="en-US"/>
              <a:t>the Lord and doth Him serve? </a:t>
            </a:r>
          </a:p>
        </p:txBody>
      </p:sp>
      <p:sp>
        <p:nvSpPr>
          <p:cNvPr id="6" name="Text Placeholder 5">
            <a:extLst>
              <a:ext uri="{FF2B5EF4-FFF2-40B4-BE49-F238E27FC236}">
                <a16:creationId xmlns:a16="http://schemas.microsoft.com/office/drawing/2014/main" id="{8D736366-0088-48F1-9827-9779D0700A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0850" name="Title 1">
            <a:extLst>
              <a:ext uri="{FF2B5EF4-FFF2-40B4-BE49-F238E27FC236}">
                <a16:creationId xmlns:a16="http://schemas.microsoft.com/office/drawing/2014/main" id="{5B5E2014-1E24-41F5-99D5-68705C7CCFCF}"/>
              </a:ext>
            </a:extLst>
          </p:cNvPr>
          <p:cNvSpPr>
            <a:spLocks noGrp="1"/>
          </p:cNvSpPr>
          <p:nvPr>
            <p:ph type="ctrTitle"/>
          </p:nvPr>
        </p:nvSpPr>
        <p:spPr>
          <a:xfrm>
            <a:off x="76200" y="1514475"/>
            <a:ext cx="12039600" cy="4352925"/>
          </a:xfrm>
        </p:spPr>
        <p:txBody>
          <a:bodyPr/>
          <a:lstStyle/>
          <a:p>
            <a:r>
              <a:rPr lang="en-US" altLang="en-US"/>
              <a:t>For I am called by Your name; </a:t>
            </a:r>
            <a:br>
              <a:rPr lang="en-US" altLang="en-US"/>
            </a:br>
            <a:r>
              <a:rPr lang="en-US" altLang="en-US"/>
              <a:t>Oh Lord, God of hosts,</a:t>
            </a:r>
            <a:br>
              <a:rPr lang="en-US" altLang="en-US"/>
            </a:br>
            <a:r>
              <a:rPr lang="en-US" altLang="en-US"/>
              <a:t>I am called by Your name. </a:t>
            </a:r>
          </a:p>
        </p:txBody>
      </p:sp>
      <p:sp>
        <p:nvSpPr>
          <p:cNvPr id="3" name="Text Placeholder 2">
            <a:extLst>
              <a:ext uri="{FF2B5EF4-FFF2-40B4-BE49-F238E27FC236}">
                <a16:creationId xmlns:a16="http://schemas.microsoft.com/office/drawing/2014/main" id="{1D324F29-02E0-4C09-AD5F-BF81DA372EF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4706" name="Title 1">
            <a:extLst>
              <a:ext uri="{FF2B5EF4-FFF2-40B4-BE49-F238E27FC236}">
                <a16:creationId xmlns:a16="http://schemas.microsoft.com/office/drawing/2014/main" id="{5671FF07-9C71-41A8-8B22-6CA4AEA58F26}"/>
              </a:ext>
            </a:extLst>
          </p:cNvPr>
          <p:cNvSpPr>
            <a:spLocks noGrp="1"/>
          </p:cNvSpPr>
          <p:nvPr>
            <p:ph type="ctrTitle"/>
          </p:nvPr>
        </p:nvSpPr>
        <p:spPr>
          <a:xfrm>
            <a:off x="914400" y="1895475"/>
            <a:ext cx="10363200" cy="3362325"/>
          </a:xfrm>
        </p:spPr>
        <p:txBody>
          <a:bodyPr/>
          <a:lstStyle/>
          <a:p>
            <a:pPr>
              <a:defRPr/>
            </a:pPr>
            <a:r>
              <a:rPr lang="en-US" altLang="x-none"/>
              <a:t>All Things Work Together</a:t>
            </a:r>
            <a:endParaRPr lang="en-US" altLang="x-none" dirty="0"/>
          </a:p>
        </p:txBody>
      </p:sp>
      <p:sp>
        <p:nvSpPr>
          <p:cNvPr id="3" name="Text Placeholder 2">
            <a:extLst>
              <a:ext uri="{FF2B5EF4-FFF2-40B4-BE49-F238E27FC236}">
                <a16:creationId xmlns:a16="http://schemas.microsoft.com/office/drawing/2014/main" id="{CFB684F4-D432-42C5-9004-223B827E9B60}"/>
              </a:ext>
            </a:extLst>
          </p:cNvPr>
          <p:cNvSpPr>
            <a:spLocks noGrp="1"/>
          </p:cNvSpPr>
          <p:nvPr>
            <p:ph type="body" sz="quarter" idx="10"/>
          </p:nvPr>
        </p:nvSpPr>
        <p:spPr>
          <a:xfrm>
            <a:off x="914400" y="692150"/>
            <a:ext cx="10363200" cy="831850"/>
          </a:xfrm>
        </p:spPr>
        <p:txBody>
          <a:bodyPr/>
          <a:lstStyle/>
          <a:p>
            <a:pPr>
              <a:defRPr/>
            </a:pPr>
            <a:r>
              <a:rPr lang="en-US" altLang="x-none"/>
              <a:t>Hymn 165</a:t>
            </a:r>
            <a:endParaRPr lang="en-US" dirty="0"/>
          </a:p>
        </p:txBody>
      </p:sp>
      <p:sp>
        <p:nvSpPr>
          <p:cNvPr id="9" name="Text Placeholder 8">
            <a:extLst>
              <a:ext uri="{FF2B5EF4-FFF2-40B4-BE49-F238E27FC236}">
                <a16:creationId xmlns:a16="http://schemas.microsoft.com/office/drawing/2014/main" id="{63FA7639-B7ED-4F50-A289-BF612A87CAD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3922" name="Title 1">
            <a:extLst>
              <a:ext uri="{FF2B5EF4-FFF2-40B4-BE49-F238E27FC236}">
                <a16:creationId xmlns:a16="http://schemas.microsoft.com/office/drawing/2014/main" id="{A5065254-33A0-4AFC-B6AB-103C516C2B0A}"/>
              </a:ext>
            </a:extLst>
          </p:cNvPr>
          <p:cNvSpPr>
            <a:spLocks noGrp="1"/>
          </p:cNvSpPr>
          <p:nvPr>
            <p:ph type="ctrTitle"/>
          </p:nvPr>
        </p:nvSpPr>
        <p:spPr>
          <a:xfrm>
            <a:off x="76200" y="1514475"/>
            <a:ext cx="12039600" cy="4352925"/>
          </a:xfrm>
        </p:spPr>
        <p:txBody>
          <a:bodyPr/>
          <a:lstStyle/>
          <a:p>
            <a:r>
              <a:rPr lang="en-US" altLang="en-US"/>
              <a:t>Joseph, son of Isr’el, </a:t>
            </a:r>
            <a:br>
              <a:rPr lang="en-US" altLang="en-US"/>
            </a:br>
            <a:r>
              <a:rPr lang="en-US" altLang="en-US"/>
              <a:t>was by his brothers sold; </a:t>
            </a:r>
          </a:p>
        </p:txBody>
      </p:sp>
      <p:sp>
        <p:nvSpPr>
          <p:cNvPr id="3" name="Text Placeholder 2">
            <a:extLst>
              <a:ext uri="{FF2B5EF4-FFF2-40B4-BE49-F238E27FC236}">
                <a16:creationId xmlns:a16="http://schemas.microsoft.com/office/drawing/2014/main" id="{E6CA6B75-CCBA-4677-A3DD-89BD6AB3EAE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4946" name="Title 1">
            <a:extLst>
              <a:ext uri="{FF2B5EF4-FFF2-40B4-BE49-F238E27FC236}">
                <a16:creationId xmlns:a16="http://schemas.microsoft.com/office/drawing/2014/main" id="{2D63CE08-4FDD-41C1-BC80-BF94B840D5CC}"/>
              </a:ext>
            </a:extLst>
          </p:cNvPr>
          <p:cNvSpPr>
            <a:spLocks noGrp="1"/>
          </p:cNvSpPr>
          <p:nvPr>
            <p:ph type="ctrTitle"/>
          </p:nvPr>
        </p:nvSpPr>
        <p:spPr>
          <a:xfrm>
            <a:off x="76200" y="1514475"/>
            <a:ext cx="12039600" cy="4352925"/>
          </a:xfrm>
        </p:spPr>
        <p:txBody>
          <a:bodyPr/>
          <a:lstStyle/>
          <a:p>
            <a:r>
              <a:rPr lang="en-US" altLang="en-US"/>
              <a:t>Caused by jealous envy </a:t>
            </a:r>
            <a:br>
              <a:rPr lang="en-US" altLang="en-US"/>
            </a:br>
            <a:r>
              <a:rPr lang="en-US" altLang="en-US"/>
              <a:t>of what his dreams foretold. </a:t>
            </a:r>
          </a:p>
        </p:txBody>
      </p:sp>
      <p:sp>
        <p:nvSpPr>
          <p:cNvPr id="6" name="Text Placeholder 5">
            <a:extLst>
              <a:ext uri="{FF2B5EF4-FFF2-40B4-BE49-F238E27FC236}">
                <a16:creationId xmlns:a16="http://schemas.microsoft.com/office/drawing/2014/main" id="{0612584E-D281-478C-B7BF-72A5F4AB55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5970" name="Title 1">
            <a:extLst>
              <a:ext uri="{FF2B5EF4-FFF2-40B4-BE49-F238E27FC236}">
                <a16:creationId xmlns:a16="http://schemas.microsoft.com/office/drawing/2014/main" id="{0318978B-ED46-422F-BBB4-844CB102C534}"/>
              </a:ext>
            </a:extLst>
          </p:cNvPr>
          <p:cNvSpPr>
            <a:spLocks noGrp="1"/>
          </p:cNvSpPr>
          <p:nvPr>
            <p:ph type="ctrTitle"/>
          </p:nvPr>
        </p:nvSpPr>
        <p:spPr>
          <a:xfrm>
            <a:off x="76200" y="1514475"/>
            <a:ext cx="12039600" cy="4352925"/>
          </a:xfrm>
        </p:spPr>
        <p:txBody>
          <a:bodyPr/>
          <a:lstStyle/>
          <a:p>
            <a:r>
              <a:rPr lang="en-US" altLang="en-US"/>
              <a:t>Then, far from home </a:t>
            </a:r>
            <a:br>
              <a:rPr lang="en-US" altLang="en-US"/>
            </a:br>
            <a:r>
              <a:rPr lang="en-US" altLang="en-US"/>
              <a:t>in servitude and </a:t>
            </a:r>
            <a:br>
              <a:rPr lang="en-US" altLang="en-US"/>
            </a:br>
            <a:r>
              <a:rPr lang="en-US" altLang="en-US"/>
              <a:t>into prison’s dread, </a:t>
            </a:r>
          </a:p>
        </p:txBody>
      </p:sp>
      <p:sp>
        <p:nvSpPr>
          <p:cNvPr id="6" name="Text Placeholder 5">
            <a:extLst>
              <a:ext uri="{FF2B5EF4-FFF2-40B4-BE49-F238E27FC236}">
                <a16:creationId xmlns:a16="http://schemas.microsoft.com/office/drawing/2014/main" id="{9E212C41-C8F4-4253-8855-3CAD594422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6994" name="Title 1">
            <a:extLst>
              <a:ext uri="{FF2B5EF4-FFF2-40B4-BE49-F238E27FC236}">
                <a16:creationId xmlns:a16="http://schemas.microsoft.com/office/drawing/2014/main" id="{A447E321-7331-45DC-9833-0905555D6DB7}"/>
              </a:ext>
            </a:extLst>
          </p:cNvPr>
          <p:cNvSpPr>
            <a:spLocks noGrp="1"/>
          </p:cNvSpPr>
          <p:nvPr>
            <p:ph type="ctrTitle"/>
          </p:nvPr>
        </p:nvSpPr>
        <p:spPr>
          <a:xfrm>
            <a:off x="76200" y="1514475"/>
            <a:ext cx="12039600" cy="4352925"/>
          </a:xfrm>
        </p:spPr>
        <p:txBody>
          <a:bodyPr/>
          <a:lstStyle/>
          <a:p>
            <a:r>
              <a:rPr lang="en-US" altLang="en-US"/>
              <a:t>Through it all young Joseph was </a:t>
            </a:r>
            <a:br>
              <a:rPr lang="en-US" altLang="en-US"/>
            </a:br>
            <a:r>
              <a:rPr lang="en-US" altLang="en-US"/>
              <a:t>by his Creator led. </a:t>
            </a:r>
          </a:p>
        </p:txBody>
      </p:sp>
      <p:sp>
        <p:nvSpPr>
          <p:cNvPr id="6" name="Text Placeholder 5">
            <a:extLst>
              <a:ext uri="{FF2B5EF4-FFF2-40B4-BE49-F238E27FC236}">
                <a16:creationId xmlns:a16="http://schemas.microsoft.com/office/drawing/2014/main" id="{E48166C8-3DA5-465F-8717-C54DE43E41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8018" name="Title 1">
            <a:extLst>
              <a:ext uri="{FF2B5EF4-FFF2-40B4-BE49-F238E27FC236}">
                <a16:creationId xmlns:a16="http://schemas.microsoft.com/office/drawing/2014/main" id="{84F95BE0-CECB-4D6A-938C-7E78E4D2A7C7}"/>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4206B8B5-510E-4248-826E-A212B58BC9B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42" name="Title 1">
            <a:extLst>
              <a:ext uri="{FF2B5EF4-FFF2-40B4-BE49-F238E27FC236}">
                <a16:creationId xmlns:a16="http://schemas.microsoft.com/office/drawing/2014/main" id="{35AE3857-0878-4985-ACA6-FE0D2FCF9A98}"/>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0EC5DECF-A040-4A4C-96E9-97C30DA46B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0066" name="Title 1">
            <a:extLst>
              <a:ext uri="{FF2B5EF4-FFF2-40B4-BE49-F238E27FC236}">
                <a16:creationId xmlns:a16="http://schemas.microsoft.com/office/drawing/2014/main" id="{7018BC42-3FB8-4584-9D55-059A0C202DEF}"/>
              </a:ext>
            </a:extLst>
          </p:cNvPr>
          <p:cNvSpPr>
            <a:spLocks noGrp="1"/>
          </p:cNvSpPr>
          <p:nvPr>
            <p:ph type="ctrTitle"/>
          </p:nvPr>
        </p:nvSpPr>
        <p:spPr>
          <a:xfrm>
            <a:off x="76200" y="1514475"/>
            <a:ext cx="12039600" cy="4352925"/>
          </a:xfrm>
        </p:spPr>
        <p:txBody>
          <a:bodyPr/>
          <a:lstStyle/>
          <a:p>
            <a:r>
              <a:rPr lang="en-US" altLang="en-US"/>
              <a:t>Jesus’ own disciple </a:t>
            </a:r>
            <a:br>
              <a:rPr lang="en-US" altLang="en-US"/>
            </a:br>
            <a:r>
              <a:rPr lang="en-US" altLang="en-US"/>
              <a:t>betrayed his Master’s love; </a:t>
            </a:r>
          </a:p>
        </p:txBody>
      </p:sp>
      <p:sp>
        <p:nvSpPr>
          <p:cNvPr id="3" name="Text Placeholder 2">
            <a:extLst>
              <a:ext uri="{FF2B5EF4-FFF2-40B4-BE49-F238E27FC236}">
                <a16:creationId xmlns:a16="http://schemas.microsoft.com/office/drawing/2014/main" id="{D47391B2-A332-4A2E-AFD3-D16BBED475A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Title 1">
            <a:extLst>
              <a:ext uri="{FF2B5EF4-FFF2-40B4-BE49-F238E27FC236}">
                <a16:creationId xmlns:a16="http://schemas.microsoft.com/office/drawing/2014/main" id="{30B82112-9C3C-480C-9E79-5FF214BE0615}"/>
              </a:ext>
            </a:extLst>
          </p:cNvPr>
          <p:cNvSpPr>
            <a:spLocks noGrp="1"/>
          </p:cNvSpPr>
          <p:nvPr>
            <p:ph type="ctrTitle"/>
          </p:nvPr>
        </p:nvSpPr>
        <p:spPr>
          <a:xfrm>
            <a:off x="76200" y="1514475"/>
            <a:ext cx="12039600" cy="4352925"/>
          </a:xfrm>
        </p:spPr>
        <p:txBody>
          <a:bodyPr/>
          <a:lstStyle/>
          <a:p>
            <a:r>
              <a:rPr lang="en-US" altLang="en-US"/>
              <a:t>Him shall He teach </a:t>
            </a:r>
            <a:br>
              <a:rPr lang="en-US" altLang="en-US"/>
            </a:br>
            <a:r>
              <a:rPr lang="en-US" altLang="en-US"/>
              <a:t>of His own way, </a:t>
            </a:r>
            <a:br>
              <a:rPr lang="en-US" altLang="en-US"/>
            </a:br>
            <a:r>
              <a:rPr lang="en-US" altLang="en-US"/>
              <a:t>the way that he should choose.</a:t>
            </a:r>
          </a:p>
        </p:txBody>
      </p:sp>
      <p:sp>
        <p:nvSpPr>
          <p:cNvPr id="6" name="Text Placeholder 5">
            <a:extLst>
              <a:ext uri="{FF2B5EF4-FFF2-40B4-BE49-F238E27FC236}">
                <a16:creationId xmlns:a16="http://schemas.microsoft.com/office/drawing/2014/main" id="{B738F5A0-F90F-4EDE-8AA3-5884906C42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1090" name="Title 1">
            <a:extLst>
              <a:ext uri="{FF2B5EF4-FFF2-40B4-BE49-F238E27FC236}">
                <a16:creationId xmlns:a16="http://schemas.microsoft.com/office/drawing/2014/main" id="{B6A2C69A-5BFB-4A2A-9443-07D8D33F87E5}"/>
              </a:ext>
            </a:extLst>
          </p:cNvPr>
          <p:cNvSpPr>
            <a:spLocks noGrp="1"/>
          </p:cNvSpPr>
          <p:nvPr>
            <p:ph type="ctrTitle"/>
          </p:nvPr>
        </p:nvSpPr>
        <p:spPr>
          <a:xfrm>
            <a:off x="76200" y="1514475"/>
            <a:ext cx="12039600" cy="4352925"/>
          </a:xfrm>
        </p:spPr>
        <p:txBody>
          <a:bodyPr/>
          <a:lstStyle/>
          <a:p>
            <a:r>
              <a:rPr lang="en-US" altLang="en-US"/>
              <a:t>Thirty coins of silver </a:t>
            </a:r>
            <a:br>
              <a:rPr lang="en-US" altLang="en-US"/>
            </a:br>
            <a:r>
              <a:rPr lang="en-US" altLang="en-US"/>
              <a:t>did buy Messiah’s blood. </a:t>
            </a:r>
          </a:p>
        </p:txBody>
      </p:sp>
      <p:sp>
        <p:nvSpPr>
          <p:cNvPr id="6" name="Text Placeholder 5">
            <a:extLst>
              <a:ext uri="{FF2B5EF4-FFF2-40B4-BE49-F238E27FC236}">
                <a16:creationId xmlns:a16="http://schemas.microsoft.com/office/drawing/2014/main" id="{423E3B75-78B9-485B-B715-40132FC56E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2114" name="Title 1">
            <a:extLst>
              <a:ext uri="{FF2B5EF4-FFF2-40B4-BE49-F238E27FC236}">
                <a16:creationId xmlns:a16="http://schemas.microsoft.com/office/drawing/2014/main" id="{30EAF09A-4F2B-449E-AAF9-9CC1DF076DDA}"/>
              </a:ext>
            </a:extLst>
          </p:cNvPr>
          <p:cNvSpPr>
            <a:spLocks noGrp="1"/>
          </p:cNvSpPr>
          <p:nvPr>
            <p:ph type="ctrTitle"/>
          </p:nvPr>
        </p:nvSpPr>
        <p:spPr>
          <a:xfrm>
            <a:off x="76200" y="1514475"/>
            <a:ext cx="12039600" cy="4352925"/>
          </a:xfrm>
        </p:spPr>
        <p:txBody>
          <a:bodyPr/>
          <a:lstStyle/>
          <a:p>
            <a:r>
              <a:rPr lang="en-US" altLang="en-US"/>
              <a:t>A night and day of torment, </a:t>
            </a:r>
            <a:br>
              <a:rPr lang="en-US" altLang="en-US"/>
            </a:br>
            <a:r>
              <a:rPr lang="en-US" altLang="en-US"/>
              <a:t>a death too hard to know; </a:t>
            </a:r>
          </a:p>
        </p:txBody>
      </p:sp>
      <p:sp>
        <p:nvSpPr>
          <p:cNvPr id="6" name="Text Placeholder 5">
            <a:extLst>
              <a:ext uri="{FF2B5EF4-FFF2-40B4-BE49-F238E27FC236}">
                <a16:creationId xmlns:a16="http://schemas.microsoft.com/office/drawing/2014/main" id="{427F5688-7F46-4361-94BA-DA6DF33B9B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3138" name="Title 1">
            <a:extLst>
              <a:ext uri="{FF2B5EF4-FFF2-40B4-BE49-F238E27FC236}">
                <a16:creationId xmlns:a16="http://schemas.microsoft.com/office/drawing/2014/main" id="{C900AA2D-0C81-40E3-BB11-6CF0F5AD6E71}"/>
              </a:ext>
            </a:extLst>
          </p:cNvPr>
          <p:cNvSpPr>
            <a:spLocks noGrp="1"/>
          </p:cNvSpPr>
          <p:nvPr>
            <p:ph type="ctrTitle"/>
          </p:nvPr>
        </p:nvSpPr>
        <p:spPr>
          <a:xfrm>
            <a:off x="76200" y="1514475"/>
            <a:ext cx="12039600" cy="4352925"/>
          </a:xfrm>
        </p:spPr>
        <p:txBody>
          <a:bodyPr/>
          <a:lstStyle/>
          <a:p>
            <a:r>
              <a:rPr lang="en-US" altLang="en-US"/>
              <a:t>Seemed as though </a:t>
            </a:r>
            <a:br>
              <a:rPr lang="en-US" altLang="en-US"/>
            </a:br>
            <a:r>
              <a:rPr lang="en-US" altLang="en-US"/>
              <a:t>all hope was gone </a:t>
            </a:r>
            <a:br>
              <a:rPr lang="en-US" altLang="en-US"/>
            </a:br>
            <a:r>
              <a:rPr lang="en-US" altLang="en-US"/>
              <a:t>until the stone was rolled. </a:t>
            </a:r>
          </a:p>
        </p:txBody>
      </p:sp>
      <p:sp>
        <p:nvSpPr>
          <p:cNvPr id="6" name="Text Placeholder 5">
            <a:extLst>
              <a:ext uri="{FF2B5EF4-FFF2-40B4-BE49-F238E27FC236}">
                <a16:creationId xmlns:a16="http://schemas.microsoft.com/office/drawing/2014/main" id="{19F74D0C-5B4A-439C-BCF3-041F31D446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4162" name="Title 1">
            <a:extLst>
              <a:ext uri="{FF2B5EF4-FFF2-40B4-BE49-F238E27FC236}">
                <a16:creationId xmlns:a16="http://schemas.microsoft.com/office/drawing/2014/main" id="{6B9BEAB3-432C-47A1-96B9-E5F3E72B3E15}"/>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D8F5E98A-FCFB-4602-B06E-E78FAA07294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5186" name="Title 1">
            <a:extLst>
              <a:ext uri="{FF2B5EF4-FFF2-40B4-BE49-F238E27FC236}">
                <a16:creationId xmlns:a16="http://schemas.microsoft.com/office/drawing/2014/main" id="{F402E2F6-E3E6-4C2A-BCB4-5F6748795835}"/>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95CA6360-87A2-4636-98BB-E83A5D40F9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6210" name="Title 1">
            <a:extLst>
              <a:ext uri="{FF2B5EF4-FFF2-40B4-BE49-F238E27FC236}">
                <a16:creationId xmlns:a16="http://schemas.microsoft.com/office/drawing/2014/main" id="{CCE64AAE-EAFE-4C6C-AB8F-F3B062A8DED9}"/>
              </a:ext>
            </a:extLst>
          </p:cNvPr>
          <p:cNvSpPr>
            <a:spLocks noGrp="1"/>
          </p:cNvSpPr>
          <p:nvPr>
            <p:ph type="ctrTitle"/>
          </p:nvPr>
        </p:nvSpPr>
        <p:spPr>
          <a:xfrm>
            <a:off x="76200" y="1514475"/>
            <a:ext cx="12039600" cy="4352925"/>
          </a:xfrm>
        </p:spPr>
        <p:txBody>
          <a:bodyPr/>
          <a:lstStyle/>
          <a:p>
            <a:r>
              <a:rPr lang="en-US" altLang="en-US"/>
              <a:t>In this life there’s sorrow </a:t>
            </a:r>
            <a:br>
              <a:rPr lang="en-US" altLang="en-US"/>
            </a:br>
            <a:r>
              <a:rPr lang="en-US" altLang="en-US"/>
              <a:t>and all too often pain, </a:t>
            </a:r>
          </a:p>
        </p:txBody>
      </p:sp>
      <p:sp>
        <p:nvSpPr>
          <p:cNvPr id="3" name="Text Placeholder 2">
            <a:extLst>
              <a:ext uri="{FF2B5EF4-FFF2-40B4-BE49-F238E27FC236}">
                <a16:creationId xmlns:a16="http://schemas.microsoft.com/office/drawing/2014/main" id="{63AEBA50-1D21-4425-9AFA-A9418EF01BC3}"/>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7234" name="Title 1">
            <a:extLst>
              <a:ext uri="{FF2B5EF4-FFF2-40B4-BE49-F238E27FC236}">
                <a16:creationId xmlns:a16="http://schemas.microsoft.com/office/drawing/2014/main" id="{027CCCC2-AA8E-45A5-AD30-E9D912CD38E9}"/>
              </a:ext>
            </a:extLst>
          </p:cNvPr>
          <p:cNvSpPr>
            <a:spLocks noGrp="1"/>
          </p:cNvSpPr>
          <p:nvPr>
            <p:ph type="ctrTitle"/>
          </p:nvPr>
        </p:nvSpPr>
        <p:spPr>
          <a:xfrm>
            <a:off x="76200" y="1514475"/>
            <a:ext cx="12039600" cy="4352925"/>
          </a:xfrm>
        </p:spPr>
        <p:txBody>
          <a:bodyPr/>
          <a:lstStyle/>
          <a:p>
            <a:r>
              <a:rPr lang="en-US" altLang="en-US"/>
              <a:t>But these things shall fade away </a:t>
            </a:r>
            <a:br>
              <a:rPr lang="en-US" altLang="en-US"/>
            </a:br>
            <a:r>
              <a:rPr lang="en-US" altLang="en-US"/>
              <a:t>as we begin to reign. </a:t>
            </a:r>
          </a:p>
        </p:txBody>
      </p:sp>
      <p:sp>
        <p:nvSpPr>
          <p:cNvPr id="6" name="Text Placeholder 5">
            <a:extLst>
              <a:ext uri="{FF2B5EF4-FFF2-40B4-BE49-F238E27FC236}">
                <a16:creationId xmlns:a16="http://schemas.microsoft.com/office/drawing/2014/main" id="{5BDC9D49-5D12-4579-86AB-1A1892499A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8258" name="Title 1">
            <a:extLst>
              <a:ext uri="{FF2B5EF4-FFF2-40B4-BE49-F238E27FC236}">
                <a16:creationId xmlns:a16="http://schemas.microsoft.com/office/drawing/2014/main" id="{C62BE591-7273-4A4A-BA9F-D22BFC515D6A}"/>
              </a:ext>
            </a:extLst>
          </p:cNvPr>
          <p:cNvSpPr>
            <a:spLocks noGrp="1"/>
          </p:cNvSpPr>
          <p:nvPr>
            <p:ph type="ctrTitle"/>
          </p:nvPr>
        </p:nvSpPr>
        <p:spPr>
          <a:xfrm>
            <a:off x="76200" y="1514475"/>
            <a:ext cx="12039600" cy="4352925"/>
          </a:xfrm>
        </p:spPr>
        <p:txBody>
          <a:bodyPr/>
          <a:lstStyle/>
          <a:p>
            <a:r>
              <a:rPr lang="en-US" altLang="en-US"/>
              <a:t>One hundredfold He gives us </a:t>
            </a:r>
            <a:br>
              <a:rPr lang="en-US" altLang="en-US"/>
            </a:br>
            <a:r>
              <a:rPr lang="en-US" altLang="en-US"/>
              <a:t>for things we give for Him; </a:t>
            </a:r>
          </a:p>
        </p:txBody>
      </p:sp>
      <p:sp>
        <p:nvSpPr>
          <p:cNvPr id="6" name="Text Placeholder 5">
            <a:extLst>
              <a:ext uri="{FF2B5EF4-FFF2-40B4-BE49-F238E27FC236}">
                <a16:creationId xmlns:a16="http://schemas.microsoft.com/office/drawing/2014/main" id="{F1667468-DFFB-40F4-870F-42E44688A1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282" name="Title 1">
            <a:extLst>
              <a:ext uri="{FF2B5EF4-FFF2-40B4-BE49-F238E27FC236}">
                <a16:creationId xmlns:a16="http://schemas.microsoft.com/office/drawing/2014/main" id="{81861A21-BF67-41B8-92F0-1D3672A39648}"/>
              </a:ext>
            </a:extLst>
          </p:cNvPr>
          <p:cNvSpPr>
            <a:spLocks noGrp="1"/>
          </p:cNvSpPr>
          <p:nvPr>
            <p:ph type="ctrTitle"/>
          </p:nvPr>
        </p:nvSpPr>
        <p:spPr>
          <a:xfrm>
            <a:off x="76200" y="1514475"/>
            <a:ext cx="12039600" cy="4352925"/>
          </a:xfrm>
        </p:spPr>
        <p:txBody>
          <a:bodyPr/>
          <a:lstStyle/>
          <a:p>
            <a:r>
              <a:rPr lang="en-US" altLang="en-US"/>
              <a:t>His great joy and family</a:t>
            </a:r>
            <a:br>
              <a:rPr lang="en-US" altLang="en-US"/>
            </a:br>
            <a:r>
              <a:rPr lang="en-US" altLang="en-US"/>
              <a:t>and life that never ends. </a:t>
            </a:r>
          </a:p>
        </p:txBody>
      </p:sp>
      <p:sp>
        <p:nvSpPr>
          <p:cNvPr id="6" name="Text Placeholder 5">
            <a:extLst>
              <a:ext uri="{FF2B5EF4-FFF2-40B4-BE49-F238E27FC236}">
                <a16:creationId xmlns:a16="http://schemas.microsoft.com/office/drawing/2014/main" id="{1C7F4AF2-04DE-4145-8087-708DA1C81C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0306" name="Title 1">
            <a:extLst>
              <a:ext uri="{FF2B5EF4-FFF2-40B4-BE49-F238E27FC236}">
                <a16:creationId xmlns:a16="http://schemas.microsoft.com/office/drawing/2014/main" id="{FBA08094-82C9-40C7-91B9-A49EA708FE23}"/>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D1C79ABE-D284-493F-A938-E82927C371A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Title 1">
            <a:extLst>
              <a:ext uri="{FF2B5EF4-FFF2-40B4-BE49-F238E27FC236}">
                <a16:creationId xmlns:a16="http://schemas.microsoft.com/office/drawing/2014/main" id="{CE44FCCB-D24F-4270-829E-AB27CC88310E}"/>
              </a:ext>
            </a:extLst>
          </p:cNvPr>
          <p:cNvSpPr>
            <a:spLocks noGrp="1"/>
          </p:cNvSpPr>
          <p:nvPr>
            <p:ph type="ctrTitle"/>
          </p:nvPr>
        </p:nvSpPr>
        <p:spPr>
          <a:xfrm>
            <a:off x="76200" y="1514475"/>
            <a:ext cx="12039600" cy="4352925"/>
          </a:xfrm>
        </p:spPr>
        <p:txBody>
          <a:bodyPr/>
          <a:lstStyle/>
          <a:p>
            <a:r>
              <a:rPr lang="en-US" altLang="en-US"/>
              <a:t>His soul shall dwell at ease, </a:t>
            </a:r>
            <a:br>
              <a:rPr lang="en-US" altLang="en-US"/>
            </a:br>
            <a:r>
              <a:rPr lang="en-US" altLang="en-US"/>
              <a:t>and his posterity </a:t>
            </a:r>
          </a:p>
        </p:txBody>
      </p:sp>
      <p:sp>
        <p:nvSpPr>
          <p:cNvPr id="3" name="Text Placeholder 2">
            <a:extLst>
              <a:ext uri="{FF2B5EF4-FFF2-40B4-BE49-F238E27FC236}">
                <a16:creationId xmlns:a16="http://schemas.microsoft.com/office/drawing/2014/main" id="{112307F9-18E7-420A-8CF3-4C2C106BD6C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1330" name="Title 1">
            <a:extLst>
              <a:ext uri="{FF2B5EF4-FFF2-40B4-BE49-F238E27FC236}">
                <a16:creationId xmlns:a16="http://schemas.microsoft.com/office/drawing/2014/main" id="{ACD1C600-B1BD-4CEC-85C7-8EB0405CFB78}"/>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539997F1-D459-4EF1-BE80-78B8265C77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2354" name="Title 1">
            <a:extLst>
              <a:ext uri="{FF2B5EF4-FFF2-40B4-BE49-F238E27FC236}">
                <a16:creationId xmlns:a16="http://schemas.microsoft.com/office/drawing/2014/main" id="{2B4EDEBF-AEC1-4E18-8884-D4064F2414C8}"/>
              </a:ext>
            </a:extLst>
          </p:cNvPr>
          <p:cNvSpPr>
            <a:spLocks noGrp="1"/>
          </p:cNvSpPr>
          <p:nvPr>
            <p:ph type="ctrTitle"/>
          </p:nvPr>
        </p:nvSpPr>
        <p:spPr>
          <a:xfrm>
            <a:off x="76200" y="1514475"/>
            <a:ext cx="12039600" cy="4352925"/>
          </a:xfrm>
        </p:spPr>
        <p:txBody>
          <a:bodyPr/>
          <a:lstStyle/>
          <a:p>
            <a:r>
              <a:rPr lang="en-US" altLang="en-US"/>
              <a:t>Joseph, we remember, </a:t>
            </a:r>
            <a:br>
              <a:rPr lang="en-US" altLang="en-US"/>
            </a:br>
            <a:r>
              <a:rPr lang="en-US" altLang="en-US"/>
              <a:t>was Egypt’s greatest one; </a:t>
            </a:r>
          </a:p>
        </p:txBody>
      </p:sp>
      <p:sp>
        <p:nvSpPr>
          <p:cNvPr id="3" name="Text Placeholder 2">
            <a:extLst>
              <a:ext uri="{FF2B5EF4-FFF2-40B4-BE49-F238E27FC236}">
                <a16:creationId xmlns:a16="http://schemas.microsoft.com/office/drawing/2014/main" id="{062D64A2-261C-4E4E-984E-F38D708CE96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3378" name="Title 1">
            <a:extLst>
              <a:ext uri="{FF2B5EF4-FFF2-40B4-BE49-F238E27FC236}">
                <a16:creationId xmlns:a16="http://schemas.microsoft.com/office/drawing/2014/main" id="{70CE8606-8CC0-4848-B8C8-27BAB203C2B5}"/>
              </a:ext>
            </a:extLst>
          </p:cNvPr>
          <p:cNvSpPr>
            <a:spLocks noGrp="1"/>
          </p:cNvSpPr>
          <p:nvPr>
            <p:ph type="ctrTitle"/>
          </p:nvPr>
        </p:nvSpPr>
        <p:spPr>
          <a:xfrm>
            <a:off x="76200" y="1514475"/>
            <a:ext cx="12039600" cy="4352925"/>
          </a:xfrm>
        </p:spPr>
        <p:txBody>
          <a:bodyPr/>
          <a:lstStyle/>
          <a:p>
            <a:r>
              <a:rPr lang="en-US" altLang="en-US"/>
              <a:t>Jesus, firstborn Son of God, </a:t>
            </a:r>
            <a:br>
              <a:rPr lang="en-US" altLang="en-US"/>
            </a:br>
            <a:r>
              <a:rPr lang="en-US" altLang="en-US"/>
              <a:t>is by His Father’s throne. </a:t>
            </a:r>
          </a:p>
        </p:txBody>
      </p:sp>
      <p:sp>
        <p:nvSpPr>
          <p:cNvPr id="6" name="Text Placeholder 5">
            <a:extLst>
              <a:ext uri="{FF2B5EF4-FFF2-40B4-BE49-F238E27FC236}">
                <a16:creationId xmlns:a16="http://schemas.microsoft.com/office/drawing/2014/main" id="{8772A8A1-AE31-429F-A3E6-F8FB0D6C94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4402" name="Title 1">
            <a:extLst>
              <a:ext uri="{FF2B5EF4-FFF2-40B4-BE49-F238E27FC236}">
                <a16:creationId xmlns:a16="http://schemas.microsoft.com/office/drawing/2014/main" id="{CBD39D56-A457-4670-90E6-39FC2B5DA54E}"/>
              </a:ext>
            </a:extLst>
          </p:cNvPr>
          <p:cNvSpPr>
            <a:spLocks noGrp="1"/>
          </p:cNvSpPr>
          <p:nvPr>
            <p:ph type="ctrTitle"/>
          </p:nvPr>
        </p:nvSpPr>
        <p:spPr>
          <a:xfrm>
            <a:off x="76200" y="1514475"/>
            <a:ext cx="12039600" cy="4352925"/>
          </a:xfrm>
        </p:spPr>
        <p:txBody>
          <a:bodyPr/>
          <a:lstStyle/>
          <a:p>
            <a:r>
              <a:rPr lang="en-US" altLang="en-US"/>
              <a:t>Now, none of life’s displeasures </a:t>
            </a:r>
            <a:br>
              <a:rPr lang="en-US" altLang="en-US"/>
            </a:br>
            <a:r>
              <a:rPr lang="en-US" altLang="en-US"/>
              <a:t>should ever be compared </a:t>
            </a:r>
          </a:p>
        </p:txBody>
      </p:sp>
      <p:sp>
        <p:nvSpPr>
          <p:cNvPr id="6" name="Text Placeholder 5">
            <a:extLst>
              <a:ext uri="{FF2B5EF4-FFF2-40B4-BE49-F238E27FC236}">
                <a16:creationId xmlns:a16="http://schemas.microsoft.com/office/drawing/2014/main" id="{53DD904F-8BA2-4895-BC35-3B35F15C1A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5426" name="Title 1">
            <a:extLst>
              <a:ext uri="{FF2B5EF4-FFF2-40B4-BE49-F238E27FC236}">
                <a16:creationId xmlns:a16="http://schemas.microsoft.com/office/drawing/2014/main" id="{744C8E2A-1F7E-4541-BF53-9C88BE38F60E}"/>
              </a:ext>
            </a:extLst>
          </p:cNvPr>
          <p:cNvSpPr>
            <a:spLocks noGrp="1"/>
          </p:cNvSpPr>
          <p:nvPr>
            <p:ph type="ctrTitle"/>
          </p:nvPr>
        </p:nvSpPr>
        <p:spPr>
          <a:xfrm>
            <a:off x="76200" y="1514475"/>
            <a:ext cx="12039600" cy="4352925"/>
          </a:xfrm>
        </p:spPr>
        <p:txBody>
          <a:bodyPr/>
          <a:lstStyle/>
          <a:p>
            <a:r>
              <a:rPr lang="en-US" altLang="en-US"/>
              <a:t>To the endless glory </a:t>
            </a:r>
            <a:br>
              <a:rPr lang="en-US" altLang="en-US"/>
            </a:br>
            <a:r>
              <a:rPr lang="en-US" altLang="en-US"/>
              <a:t>God has for us to share. </a:t>
            </a:r>
          </a:p>
        </p:txBody>
      </p:sp>
      <p:sp>
        <p:nvSpPr>
          <p:cNvPr id="6" name="Text Placeholder 5">
            <a:extLst>
              <a:ext uri="{FF2B5EF4-FFF2-40B4-BE49-F238E27FC236}">
                <a16:creationId xmlns:a16="http://schemas.microsoft.com/office/drawing/2014/main" id="{4C1F6C4C-3CAE-4850-BA87-219E89696D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6450" name="Title 1">
            <a:extLst>
              <a:ext uri="{FF2B5EF4-FFF2-40B4-BE49-F238E27FC236}">
                <a16:creationId xmlns:a16="http://schemas.microsoft.com/office/drawing/2014/main" id="{C83E2F7E-1A0A-4B2D-8897-14CD98CD42FB}"/>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0B1D8B7A-EE5A-4EF8-9E5C-78EFB75F799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7474" name="Title 1">
            <a:extLst>
              <a:ext uri="{FF2B5EF4-FFF2-40B4-BE49-F238E27FC236}">
                <a16:creationId xmlns:a16="http://schemas.microsoft.com/office/drawing/2014/main" id="{7917C214-A684-4330-A6EE-48B99022B08A}"/>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2EB4F57C-A223-4F23-AF5F-7A3F7CEE9C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1330" name="Title 1">
            <a:extLst>
              <a:ext uri="{FF2B5EF4-FFF2-40B4-BE49-F238E27FC236}">
                <a16:creationId xmlns:a16="http://schemas.microsoft.com/office/drawing/2014/main" id="{F2ABB335-3C0B-4A33-831C-5DE2DADE6CCF}"/>
              </a:ext>
            </a:extLst>
          </p:cNvPr>
          <p:cNvSpPr>
            <a:spLocks noGrp="1"/>
          </p:cNvSpPr>
          <p:nvPr>
            <p:ph type="ctrTitle"/>
          </p:nvPr>
        </p:nvSpPr>
        <p:spPr>
          <a:xfrm>
            <a:off x="914400" y="1895475"/>
            <a:ext cx="10363200" cy="3362325"/>
          </a:xfrm>
        </p:spPr>
        <p:txBody>
          <a:bodyPr/>
          <a:lstStyle/>
          <a:p>
            <a:pPr>
              <a:defRPr/>
            </a:pPr>
            <a:r>
              <a:rPr lang="en-US" altLang="x-none"/>
              <a:t>Rejoice, Be at One</a:t>
            </a:r>
            <a:endParaRPr lang="en-US" altLang="x-none" dirty="0"/>
          </a:p>
        </p:txBody>
      </p:sp>
      <p:sp>
        <p:nvSpPr>
          <p:cNvPr id="3" name="Text Placeholder 2">
            <a:extLst>
              <a:ext uri="{FF2B5EF4-FFF2-40B4-BE49-F238E27FC236}">
                <a16:creationId xmlns:a16="http://schemas.microsoft.com/office/drawing/2014/main" id="{87A9AEDC-EE2F-4D66-8089-B0E8DD666379}"/>
              </a:ext>
            </a:extLst>
          </p:cNvPr>
          <p:cNvSpPr>
            <a:spLocks noGrp="1"/>
          </p:cNvSpPr>
          <p:nvPr>
            <p:ph type="body" sz="quarter" idx="10"/>
          </p:nvPr>
        </p:nvSpPr>
        <p:spPr>
          <a:xfrm>
            <a:off x="914400" y="692150"/>
            <a:ext cx="10363200" cy="831850"/>
          </a:xfrm>
        </p:spPr>
        <p:txBody>
          <a:bodyPr/>
          <a:lstStyle/>
          <a:p>
            <a:pPr>
              <a:defRPr/>
            </a:pPr>
            <a:r>
              <a:rPr lang="en-US" altLang="x-none"/>
              <a:t>Hymn 166</a:t>
            </a:r>
            <a:endParaRPr lang="en-US" dirty="0"/>
          </a:p>
        </p:txBody>
      </p:sp>
      <p:sp>
        <p:nvSpPr>
          <p:cNvPr id="9" name="Text Placeholder 8">
            <a:extLst>
              <a:ext uri="{FF2B5EF4-FFF2-40B4-BE49-F238E27FC236}">
                <a16:creationId xmlns:a16="http://schemas.microsoft.com/office/drawing/2014/main" id="{280065E0-8439-42A2-ABCF-7F602E4471E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0546" name="Title 1">
            <a:extLst>
              <a:ext uri="{FF2B5EF4-FFF2-40B4-BE49-F238E27FC236}">
                <a16:creationId xmlns:a16="http://schemas.microsoft.com/office/drawing/2014/main" id="{D6B08E8D-EB7C-4208-BD22-4714C15ED16B}"/>
              </a:ext>
            </a:extLst>
          </p:cNvPr>
          <p:cNvSpPr>
            <a:spLocks noGrp="1"/>
          </p:cNvSpPr>
          <p:nvPr>
            <p:ph type="ctrTitle"/>
          </p:nvPr>
        </p:nvSpPr>
        <p:spPr>
          <a:xfrm>
            <a:off x="76200" y="1514475"/>
            <a:ext cx="12039600" cy="4352925"/>
          </a:xfrm>
        </p:spPr>
        <p:txBody>
          <a:bodyPr/>
          <a:lstStyle/>
          <a:p>
            <a:r>
              <a:rPr lang="en-US" altLang="en-US"/>
              <a:t>I will proclaim that holy time </a:t>
            </a:r>
            <a:br>
              <a:rPr lang="en-US" altLang="en-US"/>
            </a:br>
            <a:r>
              <a:rPr lang="en-US" altLang="en-US"/>
              <a:t>when all God’s servants </a:t>
            </a:r>
            <a:br>
              <a:rPr lang="en-US" altLang="en-US"/>
            </a:br>
            <a:r>
              <a:rPr lang="en-US" altLang="en-US"/>
              <a:t>shall rejoice! </a:t>
            </a:r>
          </a:p>
        </p:txBody>
      </p:sp>
      <p:sp>
        <p:nvSpPr>
          <p:cNvPr id="3" name="Text Placeholder 2">
            <a:extLst>
              <a:ext uri="{FF2B5EF4-FFF2-40B4-BE49-F238E27FC236}">
                <a16:creationId xmlns:a16="http://schemas.microsoft.com/office/drawing/2014/main" id="{730F4E91-D4F2-443F-9496-2C4F572156D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6" name="Title 1">
            <a:extLst>
              <a:ext uri="{FF2B5EF4-FFF2-40B4-BE49-F238E27FC236}">
                <a16:creationId xmlns:a16="http://schemas.microsoft.com/office/drawing/2014/main" id="{436478BA-1238-4FFA-A588-5726D3393274}"/>
              </a:ext>
            </a:extLst>
          </p:cNvPr>
          <p:cNvSpPr>
            <a:spLocks noGrp="1"/>
          </p:cNvSpPr>
          <p:nvPr>
            <p:ph type="ctrTitle"/>
          </p:nvPr>
        </p:nvSpPr>
        <p:spPr>
          <a:xfrm>
            <a:off x="76200" y="1514475"/>
            <a:ext cx="12039600" cy="4352925"/>
          </a:xfrm>
        </p:spPr>
        <p:txBody>
          <a:bodyPr/>
          <a:lstStyle/>
          <a:p>
            <a:r>
              <a:rPr lang="en-US" altLang="en-US"/>
              <a:t>Shall flourish still, and of the </a:t>
            </a:r>
            <a:br>
              <a:rPr lang="en-US" altLang="en-US"/>
            </a:br>
            <a:r>
              <a:rPr lang="en-US" altLang="en-US"/>
              <a:t>earth inheritors shall be. </a:t>
            </a:r>
          </a:p>
        </p:txBody>
      </p:sp>
      <p:sp>
        <p:nvSpPr>
          <p:cNvPr id="6" name="Text Placeholder 5">
            <a:extLst>
              <a:ext uri="{FF2B5EF4-FFF2-40B4-BE49-F238E27FC236}">
                <a16:creationId xmlns:a16="http://schemas.microsoft.com/office/drawing/2014/main" id="{08384859-1C12-4E7E-836E-341BCBA6BF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1570" name="Title 1">
            <a:extLst>
              <a:ext uri="{FF2B5EF4-FFF2-40B4-BE49-F238E27FC236}">
                <a16:creationId xmlns:a16="http://schemas.microsoft.com/office/drawing/2014/main" id="{9018DD72-B956-4F7C-989F-4B2BCAC11B8A}"/>
              </a:ext>
            </a:extLst>
          </p:cNvPr>
          <p:cNvSpPr>
            <a:spLocks noGrp="1"/>
          </p:cNvSpPr>
          <p:nvPr>
            <p:ph type="ctrTitle"/>
          </p:nvPr>
        </p:nvSpPr>
        <p:spPr>
          <a:xfrm>
            <a:off x="76200" y="1514475"/>
            <a:ext cx="12039600" cy="4352925"/>
          </a:xfrm>
        </p:spPr>
        <p:txBody>
          <a:bodyPr/>
          <a:lstStyle/>
          <a:p>
            <a:r>
              <a:rPr lang="en-US" altLang="en-US"/>
              <a:t>I will declare that future day </a:t>
            </a:r>
            <a:br>
              <a:rPr lang="en-US" altLang="en-US"/>
            </a:br>
            <a:r>
              <a:rPr lang="en-US" altLang="en-US"/>
              <a:t>when mankind’s foe </a:t>
            </a:r>
            <a:br>
              <a:rPr lang="en-US" altLang="en-US"/>
            </a:br>
            <a:r>
              <a:rPr lang="en-US" altLang="en-US"/>
              <a:t>will be led away!</a:t>
            </a:r>
          </a:p>
        </p:txBody>
      </p:sp>
      <p:sp>
        <p:nvSpPr>
          <p:cNvPr id="6" name="Text Placeholder 5">
            <a:extLst>
              <a:ext uri="{FF2B5EF4-FFF2-40B4-BE49-F238E27FC236}">
                <a16:creationId xmlns:a16="http://schemas.microsoft.com/office/drawing/2014/main" id="{4EA00D79-510F-460E-87F8-274E3900B1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2594" name="Title 1">
            <a:extLst>
              <a:ext uri="{FF2B5EF4-FFF2-40B4-BE49-F238E27FC236}">
                <a16:creationId xmlns:a16="http://schemas.microsoft.com/office/drawing/2014/main" id="{B493BAD8-E8C7-4BB3-93F8-A3F0239F60A1}"/>
              </a:ext>
            </a:extLst>
          </p:cNvPr>
          <p:cNvSpPr>
            <a:spLocks noGrp="1"/>
          </p:cNvSpPr>
          <p:nvPr>
            <p:ph type="ctrTitle"/>
          </p:nvPr>
        </p:nvSpPr>
        <p:spPr>
          <a:xfrm>
            <a:off x="76200" y="1514475"/>
            <a:ext cx="12039600" cy="4352925"/>
          </a:xfrm>
        </p:spPr>
        <p:txBody>
          <a:bodyPr/>
          <a:lstStyle/>
          <a:p>
            <a:r>
              <a:rPr lang="en-US" altLang="en-US"/>
              <a:t>At one with God, </a:t>
            </a:r>
            <a:br>
              <a:rPr lang="en-US" altLang="en-US"/>
            </a:br>
            <a:r>
              <a:rPr lang="en-US" altLang="en-US"/>
              <a:t>at one with God! </a:t>
            </a:r>
            <a:br>
              <a:rPr lang="en-US" altLang="en-US"/>
            </a:br>
            <a:r>
              <a:rPr lang="en-US" altLang="en-US"/>
              <a:t>Rejoice! Rejoice, </a:t>
            </a:r>
            <a:br>
              <a:rPr lang="en-US" altLang="en-US"/>
            </a:br>
            <a:r>
              <a:rPr lang="en-US" altLang="en-US"/>
              <a:t>be at one with God!</a:t>
            </a:r>
          </a:p>
        </p:txBody>
      </p:sp>
      <p:sp>
        <p:nvSpPr>
          <p:cNvPr id="3" name="Text Placeholder 2">
            <a:extLst>
              <a:ext uri="{FF2B5EF4-FFF2-40B4-BE49-F238E27FC236}">
                <a16:creationId xmlns:a16="http://schemas.microsoft.com/office/drawing/2014/main" id="{AF9EB7B6-33D3-43D9-8625-C849D9E7D3B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3618" name="Title 1">
            <a:extLst>
              <a:ext uri="{FF2B5EF4-FFF2-40B4-BE49-F238E27FC236}">
                <a16:creationId xmlns:a16="http://schemas.microsoft.com/office/drawing/2014/main" id="{DE16DA25-F3A0-45F3-9840-35F78CD23570}"/>
              </a:ext>
            </a:extLst>
          </p:cNvPr>
          <p:cNvSpPr>
            <a:spLocks noGrp="1"/>
          </p:cNvSpPr>
          <p:nvPr>
            <p:ph type="ctrTitle"/>
          </p:nvPr>
        </p:nvSpPr>
        <p:spPr>
          <a:xfrm>
            <a:off x="76200" y="1514475"/>
            <a:ext cx="12039600" cy="4352925"/>
          </a:xfrm>
        </p:spPr>
        <p:txBody>
          <a:bodyPr/>
          <a:lstStyle/>
          <a:p>
            <a:r>
              <a:rPr lang="en-US" altLang="en-US"/>
              <a:t>God will reveal the wicked one </a:t>
            </a:r>
            <a:br>
              <a:rPr lang="en-US" altLang="en-US"/>
            </a:br>
            <a:r>
              <a:rPr lang="en-US" altLang="en-US"/>
              <a:t>and chain him for </a:t>
            </a:r>
            <a:br>
              <a:rPr lang="en-US" altLang="en-US"/>
            </a:br>
            <a:r>
              <a:rPr lang="en-US" altLang="en-US"/>
              <a:t>a thousand years. </a:t>
            </a:r>
          </a:p>
        </p:txBody>
      </p:sp>
      <p:sp>
        <p:nvSpPr>
          <p:cNvPr id="3" name="Text Placeholder 2">
            <a:extLst>
              <a:ext uri="{FF2B5EF4-FFF2-40B4-BE49-F238E27FC236}">
                <a16:creationId xmlns:a16="http://schemas.microsoft.com/office/drawing/2014/main" id="{FEB81200-93EF-4854-8F8D-2DCADFF6CAF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4642" name="Title 1">
            <a:extLst>
              <a:ext uri="{FF2B5EF4-FFF2-40B4-BE49-F238E27FC236}">
                <a16:creationId xmlns:a16="http://schemas.microsoft.com/office/drawing/2014/main" id="{E43BE3E1-2929-4F44-851E-E3BC2DE3EFCE}"/>
              </a:ext>
            </a:extLst>
          </p:cNvPr>
          <p:cNvSpPr>
            <a:spLocks noGrp="1"/>
          </p:cNvSpPr>
          <p:nvPr>
            <p:ph type="ctrTitle"/>
          </p:nvPr>
        </p:nvSpPr>
        <p:spPr>
          <a:xfrm>
            <a:off x="76200" y="1514475"/>
            <a:ext cx="12039600" cy="4352925"/>
          </a:xfrm>
        </p:spPr>
        <p:txBody>
          <a:bodyPr/>
          <a:lstStyle/>
          <a:p>
            <a:r>
              <a:rPr lang="en-US" altLang="en-US"/>
              <a:t>God will bring forth </a:t>
            </a:r>
            <a:br>
              <a:rPr lang="en-US" altLang="en-US"/>
            </a:br>
            <a:r>
              <a:rPr lang="en-US" altLang="en-US"/>
              <a:t>His glorious rest, </a:t>
            </a:r>
            <a:br>
              <a:rPr lang="en-US" altLang="en-US"/>
            </a:br>
            <a:r>
              <a:rPr lang="en-US" altLang="en-US"/>
              <a:t>and all the world </a:t>
            </a:r>
            <a:br>
              <a:rPr lang="en-US" altLang="en-US"/>
            </a:br>
            <a:r>
              <a:rPr lang="en-US" altLang="en-US"/>
              <a:t>will know peace at last!</a:t>
            </a:r>
          </a:p>
        </p:txBody>
      </p:sp>
      <p:sp>
        <p:nvSpPr>
          <p:cNvPr id="6" name="Text Placeholder 5">
            <a:extLst>
              <a:ext uri="{FF2B5EF4-FFF2-40B4-BE49-F238E27FC236}">
                <a16:creationId xmlns:a16="http://schemas.microsoft.com/office/drawing/2014/main" id="{0CB43AA3-1C42-4A8F-B6AC-12C2C9EF08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5666" name="Title 1">
            <a:extLst>
              <a:ext uri="{FF2B5EF4-FFF2-40B4-BE49-F238E27FC236}">
                <a16:creationId xmlns:a16="http://schemas.microsoft.com/office/drawing/2014/main" id="{0D58F7A6-835B-461C-8B88-30DFFD3CBA9C}"/>
              </a:ext>
            </a:extLst>
          </p:cNvPr>
          <p:cNvSpPr>
            <a:spLocks noGrp="1"/>
          </p:cNvSpPr>
          <p:nvPr>
            <p:ph type="ctrTitle"/>
          </p:nvPr>
        </p:nvSpPr>
        <p:spPr>
          <a:xfrm>
            <a:off x="76200" y="1514475"/>
            <a:ext cx="12039600" cy="4352925"/>
          </a:xfrm>
        </p:spPr>
        <p:txBody>
          <a:bodyPr/>
          <a:lstStyle/>
          <a:p>
            <a:r>
              <a:rPr lang="en-US" altLang="en-US"/>
              <a:t>At one with God, </a:t>
            </a:r>
            <a:br>
              <a:rPr lang="en-US" altLang="en-US"/>
            </a:br>
            <a:r>
              <a:rPr lang="en-US" altLang="en-US"/>
              <a:t>at one with God! </a:t>
            </a:r>
            <a:br>
              <a:rPr lang="en-US" altLang="en-US"/>
            </a:br>
            <a:r>
              <a:rPr lang="en-US" altLang="en-US"/>
              <a:t>Rejoice! Rejoice, </a:t>
            </a:r>
            <a:br>
              <a:rPr lang="en-US" altLang="en-US"/>
            </a:br>
            <a:r>
              <a:rPr lang="en-US" altLang="en-US"/>
              <a:t>be at one with God!</a:t>
            </a:r>
          </a:p>
        </p:txBody>
      </p:sp>
      <p:sp>
        <p:nvSpPr>
          <p:cNvPr id="3" name="Text Placeholder 2">
            <a:extLst>
              <a:ext uri="{FF2B5EF4-FFF2-40B4-BE49-F238E27FC236}">
                <a16:creationId xmlns:a16="http://schemas.microsoft.com/office/drawing/2014/main" id="{50CA3CE7-35AC-4BD4-BD34-5325617AB73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6690" name="Title 1">
            <a:extLst>
              <a:ext uri="{FF2B5EF4-FFF2-40B4-BE49-F238E27FC236}">
                <a16:creationId xmlns:a16="http://schemas.microsoft.com/office/drawing/2014/main" id="{F12DF6FA-EB1D-4CE9-8C50-A294568CDD13}"/>
              </a:ext>
            </a:extLst>
          </p:cNvPr>
          <p:cNvSpPr>
            <a:spLocks noGrp="1"/>
          </p:cNvSpPr>
          <p:nvPr>
            <p:ph type="ctrTitle"/>
          </p:nvPr>
        </p:nvSpPr>
        <p:spPr>
          <a:xfrm>
            <a:off x="76200" y="1514475"/>
            <a:ext cx="12039600" cy="4352925"/>
          </a:xfrm>
        </p:spPr>
        <p:txBody>
          <a:bodyPr/>
          <a:lstStyle/>
          <a:p>
            <a:r>
              <a:rPr lang="en-US" altLang="en-US"/>
              <a:t>We only see it dimly now, </a:t>
            </a:r>
            <a:br>
              <a:rPr lang="en-US" altLang="en-US"/>
            </a:br>
            <a:r>
              <a:rPr lang="en-US" altLang="en-US"/>
              <a:t>but from God’s Word </a:t>
            </a:r>
            <a:br>
              <a:rPr lang="en-US" altLang="en-US"/>
            </a:br>
            <a:r>
              <a:rPr lang="en-US" altLang="en-US"/>
              <a:t>we learn His plan. </a:t>
            </a:r>
          </a:p>
        </p:txBody>
      </p:sp>
      <p:sp>
        <p:nvSpPr>
          <p:cNvPr id="3" name="Text Placeholder 2">
            <a:extLst>
              <a:ext uri="{FF2B5EF4-FFF2-40B4-BE49-F238E27FC236}">
                <a16:creationId xmlns:a16="http://schemas.microsoft.com/office/drawing/2014/main" id="{6527DA67-5DDF-4FB6-9495-038DC0B4F1A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7714" name="Title 1">
            <a:extLst>
              <a:ext uri="{FF2B5EF4-FFF2-40B4-BE49-F238E27FC236}">
                <a16:creationId xmlns:a16="http://schemas.microsoft.com/office/drawing/2014/main" id="{80203ED8-441F-4828-898C-EF0F0A2F45EA}"/>
              </a:ext>
            </a:extLst>
          </p:cNvPr>
          <p:cNvSpPr>
            <a:spLocks noGrp="1"/>
          </p:cNvSpPr>
          <p:nvPr>
            <p:ph type="ctrTitle"/>
          </p:nvPr>
        </p:nvSpPr>
        <p:spPr>
          <a:xfrm>
            <a:off x="76200" y="1514475"/>
            <a:ext cx="12039600" cy="4352925"/>
          </a:xfrm>
        </p:spPr>
        <p:txBody>
          <a:bodyPr/>
          <a:lstStyle/>
          <a:p>
            <a:r>
              <a:rPr lang="en-US" altLang="en-US"/>
              <a:t>No more deception, </a:t>
            </a:r>
            <a:br>
              <a:rPr lang="en-US" altLang="en-US"/>
            </a:br>
            <a:r>
              <a:rPr lang="en-US" altLang="en-US"/>
              <a:t>no more fear! </a:t>
            </a:r>
            <a:br>
              <a:rPr lang="en-US" altLang="en-US"/>
            </a:br>
            <a:r>
              <a:rPr lang="en-US" altLang="en-US"/>
              <a:t>God speed that day </a:t>
            </a:r>
            <a:br>
              <a:rPr lang="en-US" altLang="en-US"/>
            </a:br>
            <a:r>
              <a:rPr lang="en-US" altLang="en-US"/>
              <a:t>for ev’ry man! </a:t>
            </a:r>
          </a:p>
        </p:txBody>
      </p:sp>
      <p:sp>
        <p:nvSpPr>
          <p:cNvPr id="6" name="Text Placeholder 5">
            <a:extLst>
              <a:ext uri="{FF2B5EF4-FFF2-40B4-BE49-F238E27FC236}">
                <a16:creationId xmlns:a16="http://schemas.microsoft.com/office/drawing/2014/main" id="{61EB1B17-C799-43C1-84F8-5E9C410855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8738" name="Title 1">
            <a:extLst>
              <a:ext uri="{FF2B5EF4-FFF2-40B4-BE49-F238E27FC236}">
                <a16:creationId xmlns:a16="http://schemas.microsoft.com/office/drawing/2014/main" id="{A897D9F9-5ABD-4E8D-BB48-BBA1A7055C4E}"/>
              </a:ext>
            </a:extLst>
          </p:cNvPr>
          <p:cNvSpPr>
            <a:spLocks noGrp="1"/>
          </p:cNvSpPr>
          <p:nvPr>
            <p:ph type="ctrTitle"/>
          </p:nvPr>
        </p:nvSpPr>
        <p:spPr>
          <a:xfrm>
            <a:off x="76200" y="1514475"/>
            <a:ext cx="12039600" cy="4352925"/>
          </a:xfrm>
        </p:spPr>
        <p:txBody>
          <a:bodyPr/>
          <a:lstStyle/>
          <a:p>
            <a:r>
              <a:rPr lang="en-US" altLang="en-US"/>
              <a:t>At one with God, </a:t>
            </a:r>
            <a:br>
              <a:rPr lang="en-US" altLang="en-US"/>
            </a:br>
            <a:r>
              <a:rPr lang="en-US" altLang="en-US"/>
              <a:t>at one with God! </a:t>
            </a:r>
            <a:br>
              <a:rPr lang="en-US" altLang="en-US"/>
            </a:br>
            <a:r>
              <a:rPr lang="en-US" altLang="en-US"/>
              <a:t>Rejoice! Rejoice, </a:t>
            </a:r>
            <a:br>
              <a:rPr lang="en-US" altLang="en-US"/>
            </a:br>
            <a:r>
              <a:rPr lang="en-US" altLang="en-US"/>
              <a:t>be at one with God!</a:t>
            </a:r>
          </a:p>
        </p:txBody>
      </p:sp>
      <p:sp>
        <p:nvSpPr>
          <p:cNvPr id="3" name="Text Placeholder 2">
            <a:extLst>
              <a:ext uri="{FF2B5EF4-FFF2-40B4-BE49-F238E27FC236}">
                <a16:creationId xmlns:a16="http://schemas.microsoft.com/office/drawing/2014/main" id="{31423564-5F19-45F1-A37A-79043D53AE2B}"/>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2594" name="Title 1">
            <a:extLst>
              <a:ext uri="{FF2B5EF4-FFF2-40B4-BE49-F238E27FC236}">
                <a16:creationId xmlns:a16="http://schemas.microsoft.com/office/drawing/2014/main" id="{491E283F-2D0F-4C7A-A042-192177D3A284}"/>
              </a:ext>
            </a:extLst>
          </p:cNvPr>
          <p:cNvSpPr>
            <a:spLocks noGrp="1"/>
          </p:cNvSpPr>
          <p:nvPr>
            <p:ph type="ctrTitle"/>
          </p:nvPr>
        </p:nvSpPr>
        <p:spPr>
          <a:xfrm>
            <a:off x="914400" y="1895475"/>
            <a:ext cx="10363200" cy="3362325"/>
          </a:xfrm>
        </p:spPr>
        <p:txBody>
          <a:bodyPr/>
          <a:lstStyle/>
          <a:p>
            <a:pPr>
              <a:defRPr/>
            </a:pPr>
            <a:r>
              <a:rPr lang="en-US" altLang="x-none"/>
              <a:t>God Will See Us Through</a:t>
            </a:r>
            <a:endParaRPr lang="en-US" altLang="x-none" dirty="0"/>
          </a:p>
        </p:txBody>
      </p:sp>
      <p:sp>
        <p:nvSpPr>
          <p:cNvPr id="3" name="Text Placeholder 2">
            <a:extLst>
              <a:ext uri="{FF2B5EF4-FFF2-40B4-BE49-F238E27FC236}">
                <a16:creationId xmlns:a16="http://schemas.microsoft.com/office/drawing/2014/main" id="{C70E4FF1-F2AB-48E8-A0FE-2B8C5820E511}"/>
              </a:ext>
            </a:extLst>
          </p:cNvPr>
          <p:cNvSpPr>
            <a:spLocks noGrp="1"/>
          </p:cNvSpPr>
          <p:nvPr>
            <p:ph type="body" sz="quarter" idx="10"/>
          </p:nvPr>
        </p:nvSpPr>
        <p:spPr>
          <a:xfrm>
            <a:off x="914400" y="692150"/>
            <a:ext cx="10363200" cy="831850"/>
          </a:xfrm>
        </p:spPr>
        <p:txBody>
          <a:bodyPr/>
          <a:lstStyle/>
          <a:p>
            <a:pPr>
              <a:defRPr/>
            </a:pPr>
            <a:r>
              <a:rPr lang="en-US" altLang="x-none"/>
              <a:t>Hymn 167</a:t>
            </a:r>
            <a:endParaRPr lang="en-US" dirty="0"/>
          </a:p>
        </p:txBody>
      </p:sp>
      <p:sp>
        <p:nvSpPr>
          <p:cNvPr id="9" name="Text Placeholder 8">
            <a:extLst>
              <a:ext uri="{FF2B5EF4-FFF2-40B4-BE49-F238E27FC236}">
                <a16:creationId xmlns:a16="http://schemas.microsoft.com/office/drawing/2014/main" id="{A936B995-60F4-4692-B0AD-50808360651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70" name="Title 1">
            <a:extLst>
              <a:ext uri="{FF2B5EF4-FFF2-40B4-BE49-F238E27FC236}">
                <a16:creationId xmlns:a16="http://schemas.microsoft.com/office/drawing/2014/main" id="{1C653754-A4DF-4777-AE6D-9A815D9438C3}"/>
              </a:ext>
            </a:extLst>
          </p:cNvPr>
          <p:cNvSpPr>
            <a:spLocks noGrp="1"/>
          </p:cNvSpPr>
          <p:nvPr>
            <p:ph type="ctrTitle"/>
          </p:nvPr>
        </p:nvSpPr>
        <p:spPr>
          <a:xfrm>
            <a:off x="76200" y="1514475"/>
            <a:ext cx="12039600" cy="4352925"/>
          </a:xfrm>
        </p:spPr>
        <p:txBody>
          <a:bodyPr/>
          <a:lstStyle/>
          <a:p>
            <a:r>
              <a:rPr lang="en-US" altLang="en-US"/>
              <a:t>With those that fear Him is </a:t>
            </a:r>
            <a:br>
              <a:rPr lang="en-US" altLang="en-US"/>
            </a:br>
            <a:r>
              <a:rPr lang="en-US" altLang="en-US"/>
              <a:t>the secret of the Lord; </a:t>
            </a:r>
          </a:p>
        </p:txBody>
      </p:sp>
      <p:sp>
        <p:nvSpPr>
          <p:cNvPr id="6" name="Text Placeholder 5">
            <a:extLst>
              <a:ext uri="{FF2B5EF4-FFF2-40B4-BE49-F238E27FC236}">
                <a16:creationId xmlns:a16="http://schemas.microsoft.com/office/drawing/2014/main" id="{C48F8467-91D0-4966-B19F-56213CBC58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1810" name="Title 1">
            <a:extLst>
              <a:ext uri="{FF2B5EF4-FFF2-40B4-BE49-F238E27FC236}">
                <a16:creationId xmlns:a16="http://schemas.microsoft.com/office/drawing/2014/main" id="{2B60CAFE-A5B1-483E-8F65-5B934935906E}"/>
              </a:ext>
            </a:extLst>
          </p:cNvPr>
          <p:cNvSpPr>
            <a:spLocks noGrp="1"/>
          </p:cNvSpPr>
          <p:nvPr>
            <p:ph type="ctrTitle"/>
          </p:nvPr>
        </p:nvSpPr>
        <p:spPr>
          <a:xfrm>
            <a:off x="76200" y="1514475"/>
            <a:ext cx="12039600" cy="4352925"/>
          </a:xfrm>
        </p:spPr>
        <p:txBody>
          <a:bodyPr/>
          <a:lstStyle/>
          <a:p>
            <a:r>
              <a:rPr lang="en-US" altLang="en-US"/>
              <a:t>We all know doubts and fears, </a:t>
            </a:r>
            <a:br>
              <a:rPr lang="en-US" altLang="en-US"/>
            </a:br>
            <a:r>
              <a:rPr lang="en-US" altLang="en-US"/>
              <a:t>life is full of toil and tears, </a:t>
            </a:r>
          </a:p>
        </p:txBody>
      </p:sp>
      <p:sp>
        <p:nvSpPr>
          <p:cNvPr id="3" name="Text Placeholder 2">
            <a:extLst>
              <a:ext uri="{FF2B5EF4-FFF2-40B4-BE49-F238E27FC236}">
                <a16:creationId xmlns:a16="http://schemas.microsoft.com/office/drawing/2014/main" id="{C397EEFD-6916-483D-A2A3-C668DF287F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2834" name="Title 1">
            <a:extLst>
              <a:ext uri="{FF2B5EF4-FFF2-40B4-BE49-F238E27FC236}">
                <a16:creationId xmlns:a16="http://schemas.microsoft.com/office/drawing/2014/main" id="{4A252ABC-FCCC-4F3B-966F-845FA6E95106}"/>
              </a:ext>
            </a:extLst>
          </p:cNvPr>
          <p:cNvSpPr>
            <a:spLocks noGrp="1"/>
          </p:cNvSpPr>
          <p:nvPr>
            <p:ph type="ctrTitle"/>
          </p:nvPr>
        </p:nvSpPr>
        <p:spPr>
          <a:xfrm>
            <a:off x="76200" y="1514475"/>
            <a:ext cx="12039600" cy="4352925"/>
          </a:xfrm>
        </p:spPr>
        <p:txBody>
          <a:bodyPr/>
          <a:lstStyle/>
          <a:p>
            <a:r>
              <a:rPr lang="en-US" altLang="en-US"/>
              <a:t>Still we’re told, have no cares,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3F2B3769-9675-44A3-B5A0-981C105873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3858" name="Title 1">
            <a:extLst>
              <a:ext uri="{FF2B5EF4-FFF2-40B4-BE49-F238E27FC236}">
                <a16:creationId xmlns:a16="http://schemas.microsoft.com/office/drawing/2014/main" id="{9906DD24-E3F4-4EE6-A515-AC337C5C0776}"/>
              </a:ext>
            </a:extLst>
          </p:cNvPr>
          <p:cNvSpPr>
            <a:spLocks noGrp="1"/>
          </p:cNvSpPr>
          <p:nvPr>
            <p:ph type="ctrTitle"/>
          </p:nvPr>
        </p:nvSpPr>
        <p:spPr>
          <a:xfrm>
            <a:off x="76200" y="1514475"/>
            <a:ext cx="12039600" cy="4352925"/>
          </a:xfrm>
        </p:spPr>
        <p:txBody>
          <a:bodyPr/>
          <a:lstStyle/>
          <a:p>
            <a:r>
              <a:rPr lang="en-US" altLang="en-US"/>
              <a:t>See the birds on the wing, </a:t>
            </a:r>
            <a:br>
              <a:rPr lang="en-US" altLang="en-US"/>
            </a:br>
            <a:r>
              <a:rPr lang="en-US" altLang="en-US"/>
              <a:t>see the lilies blossoming, </a:t>
            </a:r>
          </a:p>
        </p:txBody>
      </p:sp>
      <p:sp>
        <p:nvSpPr>
          <p:cNvPr id="6" name="Text Placeholder 5">
            <a:extLst>
              <a:ext uri="{FF2B5EF4-FFF2-40B4-BE49-F238E27FC236}">
                <a16:creationId xmlns:a16="http://schemas.microsoft.com/office/drawing/2014/main" id="{5D46887F-B181-427E-AA04-6344F19BA3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4882" name="Title 1">
            <a:extLst>
              <a:ext uri="{FF2B5EF4-FFF2-40B4-BE49-F238E27FC236}">
                <a16:creationId xmlns:a16="http://schemas.microsoft.com/office/drawing/2014/main" id="{329E96E1-E2C8-4E8B-8AC9-15CF7948A513}"/>
              </a:ext>
            </a:extLst>
          </p:cNvPr>
          <p:cNvSpPr>
            <a:spLocks noGrp="1"/>
          </p:cNvSpPr>
          <p:nvPr>
            <p:ph type="ctrTitle"/>
          </p:nvPr>
        </p:nvSpPr>
        <p:spPr>
          <a:xfrm>
            <a:off x="76200" y="1514475"/>
            <a:ext cx="12039600" cy="4352925"/>
          </a:xfrm>
        </p:spPr>
        <p:txBody>
          <a:bodyPr/>
          <a:lstStyle/>
          <a:p>
            <a:r>
              <a:rPr lang="en-US" altLang="en-US"/>
              <a:t>God loves all living things, </a:t>
            </a:r>
            <a:br>
              <a:rPr lang="en-US" altLang="en-US"/>
            </a:br>
            <a:r>
              <a:rPr lang="en-US" altLang="en-US"/>
              <a:t>God will see us through.</a:t>
            </a:r>
          </a:p>
        </p:txBody>
      </p:sp>
      <p:sp>
        <p:nvSpPr>
          <p:cNvPr id="6" name="Text Placeholder 5">
            <a:extLst>
              <a:ext uri="{FF2B5EF4-FFF2-40B4-BE49-F238E27FC236}">
                <a16:creationId xmlns:a16="http://schemas.microsoft.com/office/drawing/2014/main" id="{964F443E-171A-4038-843A-14B331BB33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5906" name="Title 1">
            <a:extLst>
              <a:ext uri="{FF2B5EF4-FFF2-40B4-BE49-F238E27FC236}">
                <a16:creationId xmlns:a16="http://schemas.microsoft.com/office/drawing/2014/main" id="{68E57BB3-2F28-45C4-9F59-5DA6D1625627}"/>
              </a:ext>
            </a:extLst>
          </p:cNvPr>
          <p:cNvSpPr>
            <a:spLocks noGrp="1"/>
          </p:cNvSpPr>
          <p:nvPr>
            <p:ph type="ctrTitle"/>
          </p:nvPr>
        </p:nvSpPr>
        <p:spPr>
          <a:xfrm>
            <a:off x="76200" y="1514475"/>
            <a:ext cx="12039600" cy="4352925"/>
          </a:xfrm>
        </p:spPr>
        <p:txBody>
          <a:bodyPr/>
          <a:lstStyle/>
          <a:p>
            <a:r>
              <a:rPr lang="en-US" altLang="en-US"/>
              <a:t>Age of man shall grow old, </a:t>
            </a:r>
            <a:br>
              <a:rPr lang="en-US" altLang="en-US"/>
            </a:br>
            <a:r>
              <a:rPr lang="en-US" altLang="en-US"/>
              <a:t>love of many shall wax cold, </a:t>
            </a:r>
          </a:p>
        </p:txBody>
      </p:sp>
      <p:sp>
        <p:nvSpPr>
          <p:cNvPr id="3" name="Text Placeholder 2">
            <a:extLst>
              <a:ext uri="{FF2B5EF4-FFF2-40B4-BE49-F238E27FC236}">
                <a16:creationId xmlns:a16="http://schemas.microsoft.com/office/drawing/2014/main" id="{4F65C941-64D4-46DE-AB4C-A628817FEAC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6930" name="Title 1">
            <a:extLst>
              <a:ext uri="{FF2B5EF4-FFF2-40B4-BE49-F238E27FC236}">
                <a16:creationId xmlns:a16="http://schemas.microsoft.com/office/drawing/2014/main" id="{91C3A00C-E7BB-467F-BDD8-B5E9DFA0F2F3}"/>
              </a:ext>
            </a:extLst>
          </p:cNvPr>
          <p:cNvSpPr>
            <a:spLocks noGrp="1"/>
          </p:cNvSpPr>
          <p:nvPr>
            <p:ph type="ctrTitle"/>
          </p:nvPr>
        </p:nvSpPr>
        <p:spPr>
          <a:xfrm>
            <a:off x="76200" y="1514475"/>
            <a:ext cx="12039600" cy="4352925"/>
          </a:xfrm>
        </p:spPr>
        <p:txBody>
          <a:bodyPr/>
          <a:lstStyle/>
          <a:p>
            <a:r>
              <a:rPr lang="en-US" altLang="en-US"/>
              <a:t>Ever fast we shall hold,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12CA6688-09FC-445A-A2A0-00C465B224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7954" name="Title 1">
            <a:extLst>
              <a:ext uri="{FF2B5EF4-FFF2-40B4-BE49-F238E27FC236}">
                <a16:creationId xmlns:a16="http://schemas.microsoft.com/office/drawing/2014/main" id="{42BDBAAA-BE00-4802-946D-A0F4A1AA3EE5}"/>
              </a:ext>
            </a:extLst>
          </p:cNvPr>
          <p:cNvSpPr>
            <a:spLocks noGrp="1"/>
          </p:cNvSpPr>
          <p:nvPr>
            <p:ph type="ctrTitle"/>
          </p:nvPr>
        </p:nvSpPr>
        <p:spPr>
          <a:xfrm>
            <a:off x="76200" y="1514475"/>
            <a:ext cx="12039600" cy="4352925"/>
          </a:xfrm>
        </p:spPr>
        <p:txBody>
          <a:bodyPr/>
          <a:lstStyle/>
          <a:p>
            <a:r>
              <a:rPr lang="en-US" altLang="en-US"/>
              <a:t>Earth shall grow </a:t>
            </a:r>
            <a:br>
              <a:rPr lang="en-US" altLang="en-US"/>
            </a:br>
            <a:r>
              <a:rPr lang="en-US" altLang="en-US"/>
              <a:t>dark and drear, </a:t>
            </a:r>
            <a:br>
              <a:rPr lang="en-US" altLang="en-US"/>
            </a:br>
            <a:r>
              <a:rPr lang="en-US" altLang="en-US"/>
              <a:t>Jacob’s trouble shall appear, </a:t>
            </a:r>
          </a:p>
        </p:txBody>
      </p:sp>
      <p:sp>
        <p:nvSpPr>
          <p:cNvPr id="6" name="Text Placeholder 5">
            <a:extLst>
              <a:ext uri="{FF2B5EF4-FFF2-40B4-BE49-F238E27FC236}">
                <a16:creationId xmlns:a16="http://schemas.microsoft.com/office/drawing/2014/main" id="{4C53A4D8-0DBF-4E70-974D-FE6E0EB53B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8978" name="Title 1">
            <a:extLst>
              <a:ext uri="{FF2B5EF4-FFF2-40B4-BE49-F238E27FC236}">
                <a16:creationId xmlns:a16="http://schemas.microsoft.com/office/drawing/2014/main" id="{0D8F505D-3615-4B1A-819F-B73E04D5AF03}"/>
              </a:ext>
            </a:extLst>
          </p:cNvPr>
          <p:cNvSpPr>
            <a:spLocks noGrp="1"/>
          </p:cNvSpPr>
          <p:nvPr>
            <p:ph type="ctrTitle"/>
          </p:nvPr>
        </p:nvSpPr>
        <p:spPr>
          <a:xfrm>
            <a:off x="76200" y="1514475"/>
            <a:ext cx="12039600" cy="4352925"/>
          </a:xfrm>
        </p:spPr>
        <p:txBody>
          <a:bodyPr/>
          <a:lstStyle/>
          <a:p>
            <a:r>
              <a:rPr lang="en-US" altLang="en-US"/>
              <a:t>To the end, through the years,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912D87D5-CC4A-452D-93C6-14455A3698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02" name="Title 1">
            <a:extLst>
              <a:ext uri="{FF2B5EF4-FFF2-40B4-BE49-F238E27FC236}">
                <a16:creationId xmlns:a16="http://schemas.microsoft.com/office/drawing/2014/main" id="{E9C3CB72-890D-4654-978F-D1C888AB2655}"/>
              </a:ext>
            </a:extLst>
          </p:cNvPr>
          <p:cNvSpPr>
            <a:spLocks noGrp="1"/>
          </p:cNvSpPr>
          <p:nvPr>
            <p:ph type="ctrTitle"/>
          </p:nvPr>
        </p:nvSpPr>
        <p:spPr>
          <a:xfrm>
            <a:off x="76200" y="1514475"/>
            <a:ext cx="12039600" cy="4352925"/>
          </a:xfrm>
        </p:spPr>
        <p:txBody>
          <a:bodyPr/>
          <a:lstStyle/>
          <a:p>
            <a:r>
              <a:rPr lang="en-US" altLang="en-US"/>
              <a:t>Till Christ comes, we’ll endure, </a:t>
            </a:r>
            <a:br>
              <a:rPr lang="en-US" altLang="en-US"/>
            </a:br>
            <a:r>
              <a:rPr lang="en-US" altLang="en-US"/>
              <a:t>living God’s way true and pure, </a:t>
            </a:r>
          </a:p>
        </p:txBody>
      </p:sp>
      <p:sp>
        <p:nvSpPr>
          <p:cNvPr id="3" name="Text Placeholder 2">
            <a:extLst>
              <a:ext uri="{FF2B5EF4-FFF2-40B4-BE49-F238E27FC236}">
                <a16:creationId xmlns:a16="http://schemas.microsoft.com/office/drawing/2014/main" id="{2945B291-4B3C-4CEB-B7D7-E33D62CAB82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1026" name="Title 1">
            <a:extLst>
              <a:ext uri="{FF2B5EF4-FFF2-40B4-BE49-F238E27FC236}">
                <a16:creationId xmlns:a16="http://schemas.microsoft.com/office/drawing/2014/main" id="{19AD8ACA-F140-462D-807E-513C686A6EFA}"/>
              </a:ext>
            </a:extLst>
          </p:cNvPr>
          <p:cNvSpPr>
            <a:spLocks noGrp="1"/>
          </p:cNvSpPr>
          <p:nvPr>
            <p:ph type="ctrTitle"/>
          </p:nvPr>
        </p:nvSpPr>
        <p:spPr>
          <a:xfrm>
            <a:off x="76200" y="1514475"/>
            <a:ext cx="12039600" cy="4352925"/>
          </a:xfrm>
        </p:spPr>
        <p:txBody>
          <a:bodyPr/>
          <a:lstStyle/>
          <a:p>
            <a:r>
              <a:rPr lang="en-US" altLang="en-US"/>
              <a:t>Day by day, come what may,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AD8DBC59-06D5-4BAC-A49C-70984A75E0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4" name="Title 1">
            <a:extLst>
              <a:ext uri="{FF2B5EF4-FFF2-40B4-BE49-F238E27FC236}">
                <a16:creationId xmlns:a16="http://schemas.microsoft.com/office/drawing/2014/main" id="{5F92A4F2-F0D5-474D-B548-DD7831A333D3}"/>
              </a:ext>
            </a:extLst>
          </p:cNvPr>
          <p:cNvSpPr>
            <a:spLocks noGrp="1"/>
          </p:cNvSpPr>
          <p:nvPr>
            <p:ph type="ctrTitle"/>
          </p:nvPr>
        </p:nvSpPr>
        <p:spPr>
          <a:xfrm>
            <a:off x="76200" y="1514475"/>
            <a:ext cx="12039600" cy="4352925"/>
          </a:xfrm>
        </p:spPr>
        <p:txBody>
          <a:bodyPr/>
          <a:lstStyle/>
          <a:p>
            <a:r>
              <a:rPr lang="en-US" altLang="en-US"/>
              <a:t>The knowledge of His covenant </a:t>
            </a:r>
            <a:br>
              <a:rPr lang="en-US" altLang="en-US"/>
            </a:br>
            <a:r>
              <a:rPr lang="en-US" altLang="en-US"/>
              <a:t>He will to them afford.</a:t>
            </a:r>
          </a:p>
        </p:txBody>
      </p:sp>
      <p:sp>
        <p:nvSpPr>
          <p:cNvPr id="6" name="Text Placeholder 5">
            <a:extLst>
              <a:ext uri="{FF2B5EF4-FFF2-40B4-BE49-F238E27FC236}">
                <a16:creationId xmlns:a16="http://schemas.microsoft.com/office/drawing/2014/main" id="{7C60EDEC-6C25-4C09-A352-860AC4174B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2050" name="Title 1">
            <a:extLst>
              <a:ext uri="{FF2B5EF4-FFF2-40B4-BE49-F238E27FC236}">
                <a16:creationId xmlns:a16="http://schemas.microsoft.com/office/drawing/2014/main" id="{A102EF93-6081-42BE-8BFB-BBEA88057157}"/>
              </a:ext>
            </a:extLst>
          </p:cNvPr>
          <p:cNvSpPr>
            <a:spLocks noGrp="1"/>
          </p:cNvSpPr>
          <p:nvPr>
            <p:ph type="ctrTitle"/>
          </p:nvPr>
        </p:nvSpPr>
        <p:spPr>
          <a:xfrm>
            <a:off x="76200" y="1514475"/>
            <a:ext cx="12039600" cy="4352925"/>
          </a:xfrm>
        </p:spPr>
        <p:txBody>
          <a:bodyPr/>
          <a:lstStyle/>
          <a:p>
            <a:r>
              <a:rPr lang="en-US" altLang="en-US"/>
              <a:t>Earth may shake, stars may fall, </a:t>
            </a:r>
            <a:br>
              <a:rPr lang="en-US" altLang="en-US"/>
            </a:br>
            <a:r>
              <a:rPr lang="en-US" altLang="en-US"/>
              <a:t>we will stand </a:t>
            </a:r>
            <a:br>
              <a:rPr lang="en-US" altLang="en-US"/>
            </a:br>
            <a:r>
              <a:rPr lang="en-US" altLang="en-US"/>
              <a:t>right through it all </a:t>
            </a:r>
          </a:p>
        </p:txBody>
      </p:sp>
      <p:sp>
        <p:nvSpPr>
          <p:cNvPr id="6" name="Text Placeholder 5">
            <a:extLst>
              <a:ext uri="{FF2B5EF4-FFF2-40B4-BE49-F238E27FC236}">
                <a16:creationId xmlns:a16="http://schemas.microsoft.com/office/drawing/2014/main" id="{9F6839F8-9497-458E-9CAE-9A8D9573D5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3074" name="Title 1">
            <a:extLst>
              <a:ext uri="{FF2B5EF4-FFF2-40B4-BE49-F238E27FC236}">
                <a16:creationId xmlns:a16="http://schemas.microsoft.com/office/drawing/2014/main" id="{25933C28-66E7-44BF-BE9F-9B15193EAE11}"/>
              </a:ext>
            </a:extLst>
          </p:cNvPr>
          <p:cNvSpPr>
            <a:spLocks noGrp="1"/>
          </p:cNvSpPr>
          <p:nvPr>
            <p:ph type="ctrTitle"/>
          </p:nvPr>
        </p:nvSpPr>
        <p:spPr>
          <a:xfrm>
            <a:off x="76200" y="1514475"/>
            <a:ext cx="12039600" cy="4352925"/>
          </a:xfrm>
        </p:spPr>
        <p:txBody>
          <a:bodyPr/>
          <a:lstStyle/>
          <a:p>
            <a:r>
              <a:rPr lang="en-US" altLang="en-US"/>
              <a:t>Till the last trumpet call,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41B08C9D-E7F5-4F84-AEDA-B31BCE6363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6930" name="Title 1">
            <a:extLst>
              <a:ext uri="{FF2B5EF4-FFF2-40B4-BE49-F238E27FC236}">
                <a16:creationId xmlns:a16="http://schemas.microsoft.com/office/drawing/2014/main" id="{5FEB2CB0-4F4F-46E6-BCCF-9090F3712857}"/>
              </a:ext>
            </a:extLst>
          </p:cNvPr>
          <p:cNvSpPr>
            <a:spLocks noGrp="1"/>
          </p:cNvSpPr>
          <p:nvPr>
            <p:ph type="ctrTitle"/>
          </p:nvPr>
        </p:nvSpPr>
        <p:spPr>
          <a:xfrm>
            <a:off x="914400" y="1895475"/>
            <a:ext cx="10363200" cy="3362325"/>
          </a:xfrm>
        </p:spPr>
        <p:txBody>
          <a:bodyPr/>
          <a:lstStyle/>
          <a:p>
            <a:pPr>
              <a:defRPr/>
            </a:pPr>
            <a:r>
              <a:rPr lang="en-US" altLang="x-none"/>
              <a:t>Thank You, Lord</a:t>
            </a:r>
            <a:endParaRPr lang="en-US" altLang="x-none" dirty="0"/>
          </a:p>
        </p:txBody>
      </p:sp>
      <p:sp>
        <p:nvSpPr>
          <p:cNvPr id="3" name="Text Placeholder 2">
            <a:extLst>
              <a:ext uri="{FF2B5EF4-FFF2-40B4-BE49-F238E27FC236}">
                <a16:creationId xmlns:a16="http://schemas.microsoft.com/office/drawing/2014/main" id="{2D9CD490-6AE9-4F75-B344-9758AFE3096E}"/>
              </a:ext>
            </a:extLst>
          </p:cNvPr>
          <p:cNvSpPr>
            <a:spLocks noGrp="1"/>
          </p:cNvSpPr>
          <p:nvPr>
            <p:ph type="body" sz="quarter" idx="10"/>
          </p:nvPr>
        </p:nvSpPr>
        <p:spPr>
          <a:xfrm>
            <a:off x="914400" y="692150"/>
            <a:ext cx="10363200" cy="831850"/>
          </a:xfrm>
        </p:spPr>
        <p:txBody>
          <a:bodyPr/>
          <a:lstStyle/>
          <a:p>
            <a:pPr>
              <a:defRPr/>
            </a:pPr>
            <a:r>
              <a:rPr lang="en-US" altLang="x-none"/>
              <a:t>Hymn 168</a:t>
            </a:r>
            <a:endParaRPr lang="en-US" dirty="0"/>
          </a:p>
        </p:txBody>
      </p:sp>
      <p:sp>
        <p:nvSpPr>
          <p:cNvPr id="9" name="Text Placeholder 8">
            <a:extLst>
              <a:ext uri="{FF2B5EF4-FFF2-40B4-BE49-F238E27FC236}">
                <a16:creationId xmlns:a16="http://schemas.microsoft.com/office/drawing/2014/main" id="{E7CCB20F-02B3-4EB2-91B9-0458F5CB741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6146" name="Title 1">
            <a:extLst>
              <a:ext uri="{FF2B5EF4-FFF2-40B4-BE49-F238E27FC236}">
                <a16:creationId xmlns:a16="http://schemas.microsoft.com/office/drawing/2014/main" id="{78C0F580-3CD7-4142-8B6E-DB942E523105}"/>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Your blessings, </a:t>
            </a:r>
            <a:br>
              <a:rPr lang="en-US" altLang="en-US"/>
            </a:br>
            <a:r>
              <a:rPr lang="en-US" altLang="en-US"/>
              <a:t>for Your Spirit and love; </a:t>
            </a:r>
          </a:p>
        </p:txBody>
      </p:sp>
      <p:sp>
        <p:nvSpPr>
          <p:cNvPr id="3" name="Text Placeholder 2">
            <a:extLst>
              <a:ext uri="{FF2B5EF4-FFF2-40B4-BE49-F238E27FC236}">
                <a16:creationId xmlns:a16="http://schemas.microsoft.com/office/drawing/2014/main" id="{467DA049-5AA9-44C9-993B-B22EC06C7B9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7170" name="Title 1">
            <a:extLst>
              <a:ext uri="{FF2B5EF4-FFF2-40B4-BE49-F238E27FC236}">
                <a16:creationId xmlns:a16="http://schemas.microsoft.com/office/drawing/2014/main" id="{CCBD3C36-01F9-4CF8-A625-1A58BC460B31}"/>
              </a:ext>
            </a:extLst>
          </p:cNvPr>
          <p:cNvSpPr>
            <a:spLocks noGrp="1"/>
          </p:cNvSpPr>
          <p:nvPr>
            <p:ph type="ctrTitle"/>
          </p:nvPr>
        </p:nvSpPr>
        <p:spPr>
          <a:xfrm>
            <a:off x="76200" y="1514475"/>
            <a:ext cx="12039600" cy="4352925"/>
          </a:xfrm>
        </p:spPr>
        <p:txBody>
          <a:bodyPr/>
          <a:lstStyle/>
          <a:p>
            <a:r>
              <a:rPr lang="en-US" altLang="en-US"/>
              <a:t>Thank you for </a:t>
            </a:r>
            <a:br>
              <a:rPr lang="en-US" altLang="en-US"/>
            </a:br>
            <a:r>
              <a:rPr lang="en-US" altLang="en-US"/>
              <a:t>Your word of truth, </a:t>
            </a:r>
            <a:br>
              <a:rPr lang="en-US" altLang="en-US"/>
            </a:br>
            <a:r>
              <a:rPr lang="en-US" altLang="en-US"/>
              <a:t>and the calling from above. </a:t>
            </a:r>
          </a:p>
        </p:txBody>
      </p:sp>
      <p:sp>
        <p:nvSpPr>
          <p:cNvPr id="6" name="Text Placeholder 5">
            <a:extLst>
              <a:ext uri="{FF2B5EF4-FFF2-40B4-BE49-F238E27FC236}">
                <a16:creationId xmlns:a16="http://schemas.microsoft.com/office/drawing/2014/main" id="{3B87C8DA-15BF-4800-8FE5-F72A755A8F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8194" name="Title 1">
            <a:extLst>
              <a:ext uri="{FF2B5EF4-FFF2-40B4-BE49-F238E27FC236}">
                <a16:creationId xmlns:a16="http://schemas.microsoft.com/office/drawing/2014/main" id="{1DFA5FF6-BCBC-47AE-A662-44F1A9EC168B}"/>
              </a:ext>
            </a:extLst>
          </p:cNvPr>
          <p:cNvSpPr>
            <a:spLocks noGrp="1"/>
          </p:cNvSpPr>
          <p:nvPr>
            <p:ph type="ctrTitle"/>
          </p:nvPr>
        </p:nvSpPr>
        <p:spPr>
          <a:xfrm>
            <a:off x="76200" y="1514475"/>
            <a:ext cx="12039600" cy="4352925"/>
          </a:xfrm>
        </p:spPr>
        <p:txBody>
          <a:bodyPr/>
          <a:lstStyle/>
          <a:p>
            <a:r>
              <a:rPr lang="en-US" altLang="en-US"/>
              <a:t>Help us seek first </a:t>
            </a:r>
            <a:br>
              <a:rPr lang="en-US" altLang="en-US"/>
            </a:br>
            <a:r>
              <a:rPr lang="en-US" altLang="en-US"/>
              <a:t>Your Kingdom, </a:t>
            </a:r>
            <a:br>
              <a:rPr lang="en-US" altLang="en-US"/>
            </a:br>
            <a:r>
              <a:rPr lang="en-US" altLang="en-US"/>
              <a:t>Your righteousness and peace; </a:t>
            </a:r>
          </a:p>
        </p:txBody>
      </p:sp>
      <p:sp>
        <p:nvSpPr>
          <p:cNvPr id="6" name="Text Placeholder 5">
            <a:extLst>
              <a:ext uri="{FF2B5EF4-FFF2-40B4-BE49-F238E27FC236}">
                <a16:creationId xmlns:a16="http://schemas.microsoft.com/office/drawing/2014/main" id="{7F93D012-B1FD-4F3C-9818-A37E1ABA56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9218" name="Title 1">
            <a:extLst>
              <a:ext uri="{FF2B5EF4-FFF2-40B4-BE49-F238E27FC236}">
                <a16:creationId xmlns:a16="http://schemas.microsoft.com/office/drawing/2014/main" id="{9F3D6876-DF0F-49EE-BB96-41BA9323663C}"/>
              </a:ext>
            </a:extLst>
          </p:cNvPr>
          <p:cNvSpPr>
            <a:spLocks noGrp="1"/>
          </p:cNvSpPr>
          <p:nvPr>
            <p:ph type="ctrTitle"/>
          </p:nvPr>
        </p:nvSpPr>
        <p:spPr>
          <a:xfrm>
            <a:off x="76200" y="1514475"/>
            <a:ext cx="12039600" cy="4352925"/>
          </a:xfrm>
        </p:spPr>
        <p:txBody>
          <a:bodyPr/>
          <a:lstStyle/>
          <a:p>
            <a:r>
              <a:rPr lang="en-US" altLang="en-US"/>
              <a:t>Give us vision, </a:t>
            </a:r>
            <a:br>
              <a:rPr lang="en-US" altLang="en-US"/>
            </a:br>
            <a:r>
              <a:rPr lang="en-US" altLang="en-US"/>
              <a:t>faith and endurance, </a:t>
            </a:r>
            <a:br>
              <a:rPr lang="en-US" altLang="en-US"/>
            </a:br>
            <a:r>
              <a:rPr lang="en-US" altLang="en-US"/>
              <a:t>our trust in You increase. </a:t>
            </a:r>
          </a:p>
        </p:txBody>
      </p:sp>
      <p:sp>
        <p:nvSpPr>
          <p:cNvPr id="6" name="Text Placeholder 5">
            <a:extLst>
              <a:ext uri="{FF2B5EF4-FFF2-40B4-BE49-F238E27FC236}">
                <a16:creationId xmlns:a16="http://schemas.microsoft.com/office/drawing/2014/main" id="{9B283302-29EA-40A8-992F-4B090C57724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42" name="Title 1">
            <a:extLst>
              <a:ext uri="{FF2B5EF4-FFF2-40B4-BE49-F238E27FC236}">
                <a16:creationId xmlns:a16="http://schemas.microsoft.com/office/drawing/2014/main" id="{AD4AC11E-CA10-414E-8F18-1B46D6AAECB7}"/>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Your mercy </a:t>
            </a:r>
            <a:br>
              <a:rPr lang="en-US" altLang="en-US"/>
            </a:br>
            <a:r>
              <a:rPr lang="en-US" altLang="en-US"/>
              <a:t>and for grace ev’ry day; </a:t>
            </a:r>
          </a:p>
        </p:txBody>
      </p:sp>
      <p:sp>
        <p:nvSpPr>
          <p:cNvPr id="3" name="Text Placeholder 2">
            <a:extLst>
              <a:ext uri="{FF2B5EF4-FFF2-40B4-BE49-F238E27FC236}">
                <a16:creationId xmlns:a16="http://schemas.microsoft.com/office/drawing/2014/main" id="{5E18B264-B5C8-411F-BBE9-4F2DB031C9C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1266" name="Title 1">
            <a:extLst>
              <a:ext uri="{FF2B5EF4-FFF2-40B4-BE49-F238E27FC236}">
                <a16:creationId xmlns:a16="http://schemas.microsoft.com/office/drawing/2014/main" id="{95796216-BA60-4026-812A-4386A572BA82}"/>
              </a:ext>
            </a:extLst>
          </p:cNvPr>
          <p:cNvSpPr>
            <a:spLocks noGrp="1"/>
          </p:cNvSpPr>
          <p:nvPr>
            <p:ph type="ctrTitle"/>
          </p:nvPr>
        </p:nvSpPr>
        <p:spPr>
          <a:xfrm>
            <a:off x="76200" y="1514475"/>
            <a:ext cx="12039600" cy="4352925"/>
          </a:xfrm>
        </p:spPr>
        <p:txBody>
          <a:bodyPr/>
          <a:lstStyle/>
          <a:p>
            <a:r>
              <a:rPr lang="en-US" altLang="en-US"/>
              <a:t>Thank you for Your sacrifice, </a:t>
            </a:r>
            <a:br>
              <a:rPr lang="en-US" altLang="en-US"/>
            </a:br>
            <a:r>
              <a:rPr lang="en-US" altLang="en-US"/>
              <a:t>all our sins to wash away. </a:t>
            </a:r>
          </a:p>
        </p:txBody>
      </p:sp>
      <p:sp>
        <p:nvSpPr>
          <p:cNvPr id="6" name="Text Placeholder 5">
            <a:extLst>
              <a:ext uri="{FF2B5EF4-FFF2-40B4-BE49-F238E27FC236}">
                <a16:creationId xmlns:a16="http://schemas.microsoft.com/office/drawing/2014/main" id="{4A9C56C1-C35F-40A4-A02E-39E560F7C3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a:extLst>
              <a:ext uri="{FF2B5EF4-FFF2-40B4-BE49-F238E27FC236}">
                <a16:creationId xmlns:a16="http://schemas.microsoft.com/office/drawing/2014/main" id="{AC33525E-BF04-48BC-9DF1-0AEBFAEE39E8}"/>
              </a:ext>
            </a:extLst>
          </p:cNvPr>
          <p:cNvSpPr>
            <a:spLocks noGrp="1"/>
          </p:cNvSpPr>
          <p:nvPr>
            <p:ph type="ctrTitle"/>
          </p:nvPr>
        </p:nvSpPr>
        <p:spPr>
          <a:xfrm>
            <a:off x="76200" y="1514475"/>
            <a:ext cx="12039600" cy="4352925"/>
          </a:xfrm>
        </p:spPr>
        <p:txBody>
          <a:bodyPr/>
          <a:lstStyle/>
          <a:p>
            <a:r>
              <a:rPr lang="en-US" altLang="en-US"/>
              <a:t>Which yields its fruit in season </a:t>
            </a:r>
            <a:br>
              <a:rPr lang="en-US" altLang="en-US"/>
            </a:br>
            <a:r>
              <a:rPr lang="en-US" altLang="en-US"/>
              <a:t>and whose leaf is always green, </a:t>
            </a:r>
          </a:p>
        </p:txBody>
      </p:sp>
      <p:sp>
        <p:nvSpPr>
          <p:cNvPr id="6" name="Text Placeholder 5">
            <a:extLst>
              <a:ext uri="{FF2B5EF4-FFF2-40B4-BE49-F238E27FC236}">
                <a16:creationId xmlns:a16="http://schemas.microsoft.com/office/drawing/2014/main" id="{B6E395E4-AD5D-47E1-A3CD-4A67FD1B59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2290" name="Title 1">
            <a:extLst>
              <a:ext uri="{FF2B5EF4-FFF2-40B4-BE49-F238E27FC236}">
                <a16:creationId xmlns:a16="http://schemas.microsoft.com/office/drawing/2014/main" id="{04ADFE69-FF82-4BCB-97BF-AFA5216123F1}"/>
              </a:ext>
            </a:extLst>
          </p:cNvPr>
          <p:cNvSpPr>
            <a:spLocks noGrp="1"/>
          </p:cNvSpPr>
          <p:nvPr>
            <p:ph type="ctrTitle"/>
          </p:nvPr>
        </p:nvSpPr>
        <p:spPr>
          <a:xfrm>
            <a:off x="76200" y="1514475"/>
            <a:ext cx="12039600" cy="4352925"/>
          </a:xfrm>
        </p:spPr>
        <p:txBody>
          <a:bodyPr/>
          <a:lstStyle/>
          <a:p>
            <a:r>
              <a:rPr lang="en-US" altLang="en-US"/>
              <a:t>Give us daily repentance, </a:t>
            </a:r>
            <a:br>
              <a:rPr lang="en-US" altLang="en-US"/>
            </a:br>
            <a:r>
              <a:rPr lang="en-US" altLang="en-US"/>
              <a:t>and cleanse us from our sin; </a:t>
            </a:r>
          </a:p>
        </p:txBody>
      </p:sp>
      <p:sp>
        <p:nvSpPr>
          <p:cNvPr id="6" name="Text Placeholder 5">
            <a:extLst>
              <a:ext uri="{FF2B5EF4-FFF2-40B4-BE49-F238E27FC236}">
                <a16:creationId xmlns:a16="http://schemas.microsoft.com/office/drawing/2014/main" id="{9A1F1477-46A7-4817-8F34-4867C12B6E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3314" name="Title 1">
            <a:extLst>
              <a:ext uri="{FF2B5EF4-FFF2-40B4-BE49-F238E27FC236}">
                <a16:creationId xmlns:a16="http://schemas.microsoft.com/office/drawing/2014/main" id="{D8020661-6C09-4FCF-9F2E-77EA2ABD6BA5}"/>
              </a:ext>
            </a:extLst>
          </p:cNvPr>
          <p:cNvSpPr>
            <a:spLocks noGrp="1"/>
          </p:cNvSpPr>
          <p:nvPr>
            <p:ph type="ctrTitle"/>
          </p:nvPr>
        </p:nvSpPr>
        <p:spPr>
          <a:xfrm>
            <a:off x="76200" y="1514475"/>
            <a:ext cx="12039600" cy="4352925"/>
          </a:xfrm>
        </p:spPr>
        <p:txBody>
          <a:bodyPr/>
          <a:lstStyle/>
          <a:p>
            <a:r>
              <a:rPr lang="en-US" altLang="en-US"/>
              <a:t>Please restore the </a:t>
            </a:r>
            <a:br>
              <a:rPr lang="en-US" altLang="en-US"/>
            </a:br>
            <a:r>
              <a:rPr lang="en-US" altLang="en-US"/>
              <a:t>joy of salvation, </a:t>
            </a:r>
            <a:br>
              <a:rPr lang="en-US" altLang="en-US"/>
            </a:br>
            <a:r>
              <a:rPr lang="en-US" altLang="en-US"/>
              <a:t>Your peace and love within. </a:t>
            </a:r>
          </a:p>
        </p:txBody>
      </p:sp>
      <p:sp>
        <p:nvSpPr>
          <p:cNvPr id="6" name="Text Placeholder 5">
            <a:extLst>
              <a:ext uri="{FF2B5EF4-FFF2-40B4-BE49-F238E27FC236}">
                <a16:creationId xmlns:a16="http://schemas.microsoft.com/office/drawing/2014/main" id="{3BF86C02-7BE6-48DF-BC01-6D3672153B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4338" name="Title 1">
            <a:extLst>
              <a:ext uri="{FF2B5EF4-FFF2-40B4-BE49-F238E27FC236}">
                <a16:creationId xmlns:a16="http://schemas.microsoft.com/office/drawing/2014/main" id="{BC27657D-3A3A-4EF1-AD82-8A081E10AC15}"/>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the comfort </a:t>
            </a:r>
            <a:br>
              <a:rPr lang="en-US" altLang="en-US"/>
            </a:br>
            <a:r>
              <a:rPr lang="en-US" altLang="en-US"/>
              <a:t>that You grant in our need; </a:t>
            </a:r>
          </a:p>
        </p:txBody>
      </p:sp>
      <p:sp>
        <p:nvSpPr>
          <p:cNvPr id="3" name="Text Placeholder 2">
            <a:extLst>
              <a:ext uri="{FF2B5EF4-FFF2-40B4-BE49-F238E27FC236}">
                <a16:creationId xmlns:a16="http://schemas.microsoft.com/office/drawing/2014/main" id="{BFCD56B0-498D-4B71-8142-172814E48B3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5362" name="Title 1">
            <a:extLst>
              <a:ext uri="{FF2B5EF4-FFF2-40B4-BE49-F238E27FC236}">
                <a16:creationId xmlns:a16="http://schemas.microsoft.com/office/drawing/2014/main" id="{FF5A235C-B617-4306-85E2-7CF8254DD23A}"/>
              </a:ext>
            </a:extLst>
          </p:cNvPr>
          <p:cNvSpPr>
            <a:spLocks noGrp="1"/>
          </p:cNvSpPr>
          <p:nvPr>
            <p:ph type="ctrTitle"/>
          </p:nvPr>
        </p:nvSpPr>
        <p:spPr>
          <a:xfrm>
            <a:off x="76200" y="1514475"/>
            <a:ext cx="12039600" cy="4352925"/>
          </a:xfrm>
        </p:spPr>
        <p:txBody>
          <a:bodyPr/>
          <a:lstStyle/>
          <a:p>
            <a:r>
              <a:rPr lang="en-US" altLang="en-US"/>
              <a:t>May we give it back again </a:t>
            </a:r>
            <a:br>
              <a:rPr lang="en-US" altLang="en-US"/>
            </a:br>
            <a:r>
              <a:rPr lang="en-US" altLang="en-US"/>
              <a:t>to others as You lead. </a:t>
            </a:r>
          </a:p>
        </p:txBody>
      </p:sp>
      <p:sp>
        <p:nvSpPr>
          <p:cNvPr id="6" name="Text Placeholder 5">
            <a:extLst>
              <a:ext uri="{FF2B5EF4-FFF2-40B4-BE49-F238E27FC236}">
                <a16:creationId xmlns:a16="http://schemas.microsoft.com/office/drawing/2014/main" id="{F8879359-063C-405E-A60D-33B64BD5B1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6386" name="Title 1">
            <a:extLst>
              <a:ext uri="{FF2B5EF4-FFF2-40B4-BE49-F238E27FC236}">
                <a16:creationId xmlns:a16="http://schemas.microsoft.com/office/drawing/2014/main" id="{A117089C-D4EE-4225-BA2A-D53BCBAB9DE2}"/>
              </a:ext>
            </a:extLst>
          </p:cNvPr>
          <p:cNvSpPr>
            <a:spLocks noGrp="1"/>
          </p:cNvSpPr>
          <p:nvPr>
            <p:ph type="ctrTitle"/>
          </p:nvPr>
        </p:nvSpPr>
        <p:spPr>
          <a:xfrm>
            <a:off x="76200" y="1514475"/>
            <a:ext cx="12039600" cy="4352925"/>
          </a:xfrm>
        </p:spPr>
        <p:txBody>
          <a:bodyPr/>
          <a:lstStyle/>
          <a:p>
            <a:r>
              <a:rPr lang="en-US" altLang="en-US"/>
              <a:t>Fill our hearts </a:t>
            </a:r>
            <a:br>
              <a:rPr lang="en-US" altLang="en-US"/>
            </a:br>
            <a:r>
              <a:rPr lang="en-US" altLang="en-US"/>
              <a:t>with compassion, </a:t>
            </a:r>
            <a:br>
              <a:rPr lang="en-US" altLang="en-US"/>
            </a:br>
            <a:r>
              <a:rPr lang="en-US" altLang="en-US"/>
              <a:t>forgiveness and concern; </a:t>
            </a:r>
          </a:p>
        </p:txBody>
      </p:sp>
      <p:sp>
        <p:nvSpPr>
          <p:cNvPr id="6" name="Text Placeholder 5">
            <a:extLst>
              <a:ext uri="{FF2B5EF4-FFF2-40B4-BE49-F238E27FC236}">
                <a16:creationId xmlns:a16="http://schemas.microsoft.com/office/drawing/2014/main" id="{699867E8-6324-40DD-9D41-EE981FF6BA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7410" name="Title 1">
            <a:extLst>
              <a:ext uri="{FF2B5EF4-FFF2-40B4-BE49-F238E27FC236}">
                <a16:creationId xmlns:a16="http://schemas.microsoft.com/office/drawing/2014/main" id="{639DE3B4-EAA9-489F-AD08-D5D817152CF2}"/>
              </a:ext>
            </a:extLst>
          </p:cNvPr>
          <p:cNvSpPr>
            <a:spLocks noGrp="1"/>
          </p:cNvSpPr>
          <p:nvPr>
            <p:ph type="ctrTitle"/>
          </p:nvPr>
        </p:nvSpPr>
        <p:spPr>
          <a:xfrm>
            <a:off x="76200" y="1514475"/>
            <a:ext cx="12039600" cy="4352925"/>
          </a:xfrm>
        </p:spPr>
        <p:txBody>
          <a:bodyPr/>
          <a:lstStyle/>
          <a:p>
            <a:r>
              <a:rPr lang="en-US" altLang="en-US"/>
              <a:t>Give us healing faith </a:t>
            </a:r>
            <a:br>
              <a:rPr lang="en-US" altLang="en-US"/>
            </a:br>
            <a:r>
              <a:rPr lang="en-US" altLang="en-US"/>
              <a:t>in Your Spirit, </a:t>
            </a:r>
            <a:br>
              <a:rPr lang="en-US" altLang="en-US"/>
            </a:br>
            <a:r>
              <a:rPr lang="en-US" altLang="en-US"/>
              <a:t>help us Your way to learn. </a:t>
            </a:r>
          </a:p>
        </p:txBody>
      </p:sp>
      <p:sp>
        <p:nvSpPr>
          <p:cNvPr id="6" name="Text Placeholder 5">
            <a:extLst>
              <a:ext uri="{FF2B5EF4-FFF2-40B4-BE49-F238E27FC236}">
                <a16:creationId xmlns:a16="http://schemas.microsoft.com/office/drawing/2014/main" id="{7048906B-AED2-47AD-92C7-AFE003B85E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8434" name="Title 1">
            <a:extLst>
              <a:ext uri="{FF2B5EF4-FFF2-40B4-BE49-F238E27FC236}">
                <a16:creationId xmlns:a16="http://schemas.microsoft.com/office/drawing/2014/main" id="{6144BBFB-7CF8-486E-ACB1-00F177B2C4C1}"/>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our brethren, </a:t>
            </a:r>
            <a:br>
              <a:rPr lang="en-US" altLang="en-US"/>
            </a:br>
            <a:r>
              <a:rPr lang="en-US" altLang="en-US"/>
              <a:t>loving truth and Your Word; </a:t>
            </a:r>
          </a:p>
        </p:txBody>
      </p:sp>
      <p:sp>
        <p:nvSpPr>
          <p:cNvPr id="3" name="Text Placeholder 2">
            <a:extLst>
              <a:ext uri="{FF2B5EF4-FFF2-40B4-BE49-F238E27FC236}">
                <a16:creationId xmlns:a16="http://schemas.microsoft.com/office/drawing/2014/main" id="{8D11A4FD-609E-491B-AD08-8043796DFEF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9458" name="Title 1">
            <a:extLst>
              <a:ext uri="{FF2B5EF4-FFF2-40B4-BE49-F238E27FC236}">
                <a16:creationId xmlns:a16="http://schemas.microsoft.com/office/drawing/2014/main" id="{FC97D177-C588-493E-A5A4-DC2F86D67F71}"/>
              </a:ext>
            </a:extLst>
          </p:cNvPr>
          <p:cNvSpPr>
            <a:spLocks noGrp="1"/>
          </p:cNvSpPr>
          <p:nvPr>
            <p:ph type="ctrTitle"/>
          </p:nvPr>
        </p:nvSpPr>
        <p:spPr>
          <a:xfrm>
            <a:off x="76200" y="1514475"/>
            <a:ext cx="12039600" cy="4352925"/>
          </a:xfrm>
        </p:spPr>
        <p:txBody>
          <a:bodyPr/>
          <a:lstStyle/>
          <a:p>
            <a:r>
              <a:rPr lang="en-US" altLang="en-US"/>
              <a:t>Thank you for the fellowship, </a:t>
            </a:r>
            <a:br>
              <a:rPr lang="en-US" altLang="en-US"/>
            </a:br>
            <a:r>
              <a:rPr lang="en-US" altLang="en-US"/>
              <a:t>and the Shepherd’s voice </a:t>
            </a:r>
            <a:br>
              <a:rPr lang="en-US" altLang="en-US"/>
            </a:br>
            <a:r>
              <a:rPr lang="en-US" altLang="en-US"/>
              <a:t>we’ve heard. </a:t>
            </a:r>
          </a:p>
        </p:txBody>
      </p:sp>
      <p:sp>
        <p:nvSpPr>
          <p:cNvPr id="6" name="Text Placeholder 5">
            <a:extLst>
              <a:ext uri="{FF2B5EF4-FFF2-40B4-BE49-F238E27FC236}">
                <a16:creationId xmlns:a16="http://schemas.microsoft.com/office/drawing/2014/main" id="{53EAA8BF-5E38-4A58-BB1E-21C7015B625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482" name="Title 1">
            <a:extLst>
              <a:ext uri="{FF2B5EF4-FFF2-40B4-BE49-F238E27FC236}">
                <a16:creationId xmlns:a16="http://schemas.microsoft.com/office/drawing/2014/main" id="{D6FAB527-7E48-41D6-99CD-41F56D13FB12}"/>
              </a:ext>
            </a:extLst>
          </p:cNvPr>
          <p:cNvSpPr>
            <a:spLocks noGrp="1"/>
          </p:cNvSpPr>
          <p:nvPr>
            <p:ph type="ctrTitle"/>
          </p:nvPr>
        </p:nvSpPr>
        <p:spPr>
          <a:xfrm>
            <a:off x="76200" y="1514475"/>
            <a:ext cx="12039600" cy="4352925"/>
          </a:xfrm>
        </p:spPr>
        <p:txBody>
          <a:bodyPr/>
          <a:lstStyle/>
          <a:p>
            <a:r>
              <a:rPr lang="en-US" altLang="en-US"/>
              <a:t>Let your mind be within us, </a:t>
            </a:r>
            <a:br>
              <a:rPr lang="en-US" altLang="en-US"/>
            </a:br>
            <a:r>
              <a:rPr lang="en-US" altLang="en-US"/>
              <a:t>a servant’s heart instill; </a:t>
            </a:r>
          </a:p>
        </p:txBody>
      </p:sp>
      <p:sp>
        <p:nvSpPr>
          <p:cNvPr id="6" name="Text Placeholder 5">
            <a:extLst>
              <a:ext uri="{FF2B5EF4-FFF2-40B4-BE49-F238E27FC236}">
                <a16:creationId xmlns:a16="http://schemas.microsoft.com/office/drawing/2014/main" id="{121D643F-3499-4C26-831D-3D399E9B92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1506" name="Title 1">
            <a:extLst>
              <a:ext uri="{FF2B5EF4-FFF2-40B4-BE49-F238E27FC236}">
                <a16:creationId xmlns:a16="http://schemas.microsoft.com/office/drawing/2014/main" id="{B7E3FD96-04A8-478D-8EF6-8AE9DB49C71E}"/>
              </a:ext>
            </a:extLst>
          </p:cNvPr>
          <p:cNvSpPr>
            <a:spLocks noGrp="1"/>
          </p:cNvSpPr>
          <p:nvPr>
            <p:ph type="ctrTitle"/>
          </p:nvPr>
        </p:nvSpPr>
        <p:spPr>
          <a:xfrm>
            <a:off x="76200" y="1514475"/>
            <a:ext cx="12039600" cy="4352925"/>
          </a:xfrm>
        </p:spPr>
        <p:txBody>
          <a:bodyPr/>
          <a:lstStyle/>
          <a:p>
            <a:r>
              <a:rPr lang="en-US" altLang="en-US"/>
              <a:t>Make us one with You </a:t>
            </a:r>
            <a:br>
              <a:rPr lang="en-US" altLang="en-US"/>
            </a:br>
            <a:r>
              <a:rPr lang="en-US" altLang="en-US"/>
              <a:t>and each other, </a:t>
            </a:r>
            <a:br>
              <a:rPr lang="en-US" altLang="en-US"/>
            </a:br>
            <a:r>
              <a:rPr lang="en-US" altLang="en-US"/>
              <a:t>Your purpose to fulfill.</a:t>
            </a:r>
          </a:p>
        </p:txBody>
      </p:sp>
      <p:sp>
        <p:nvSpPr>
          <p:cNvPr id="6" name="Text Placeholder 5">
            <a:extLst>
              <a:ext uri="{FF2B5EF4-FFF2-40B4-BE49-F238E27FC236}">
                <a16:creationId xmlns:a16="http://schemas.microsoft.com/office/drawing/2014/main" id="{374814B4-E10C-4FCE-9030-E1E13A026B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Title 1">
            <a:extLst>
              <a:ext uri="{FF2B5EF4-FFF2-40B4-BE49-F238E27FC236}">
                <a16:creationId xmlns:a16="http://schemas.microsoft.com/office/drawing/2014/main" id="{97930DA3-B855-44BA-ADAA-B5AD31772E8F}"/>
              </a:ext>
            </a:extLst>
          </p:cNvPr>
          <p:cNvSpPr>
            <a:spLocks noGrp="1"/>
          </p:cNvSpPr>
          <p:nvPr>
            <p:ph type="ctrTitle"/>
          </p:nvPr>
        </p:nvSpPr>
        <p:spPr>
          <a:xfrm>
            <a:off x="914400" y="1895475"/>
            <a:ext cx="10363200" cy="3362325"/>
          </a:xfrm>
        </p:spPr>
        <p:txBody>
          <a:bodyPr/>
          <a:lstStyle/>
          <a:p>
            <a:pPr>
              <a:defRPr/>
            </a:pPr>
            <a:r>
              <a:rPr lang="en-US" altLang="en-US"/>
              <a:t>Mine Eyes Upon </a:t>
            </a:r>
            <a:br>
              <a:rPr lang="en-US" altLang="en-US"/>
            </a:br>
            <a:r>
              <a:rPr lang="en-US" altLang="en-US"/>
              <a:t>the Lord </a:t>
            </a:r>
            <a:endParaRPr lang="en-US" altLang="en-US" dirty="0"/>
          </a:p>
        </p:txBody>
      </p:sp>
      <p:sp>
        <p:nvSpPr>
          <p:cNvPr id="3" name="Text Placeholder 2">
            <a:extLst>
              <a:ext uri="{FF2B5EF4-FFF2-40B4-BE49-F238E27FC236}">
                <a16:creationId xmlns:a16="http://schemas.microsoft.com/office/drawing/2014/main" id="{003490CA-85A8-4FCE-9C75-3E0AA16068AF}"/>
              </a:ext>
            </a:extLst>
          </p:cNvPr>
          <p:cNvSpPr>
            <a:spLocks noGrp="1"/>
          </p:cNvSpPr>
          <p:nvPr>
            <p:ph type="body" sz="quarter" idx="10"/>
          </p:nvPr>
        </p:nvSpPr>
        <p:spPr>
          <a:xfrm>
            <a:off x="914400" y="692150"/>
            <a:ext cx="10363200" cy="831850"/>
          </a:xfrm>
        </p:spPr>
        <p:txBody>
          <a:bodyPr/>
          <a:lstStyle/>
          <a:p>
            <a:pPr>
              <a:defRPr/>
            </a:pPr>
            <a:r>
              <a:rPr lang="en-US" altLang="x-none"/>
              <a:t>Hymn 19</a:t>
            </a:r>
            <a:endParaRPr lang="en-US" dirty="0"/>
          </a:p>
        </p:txBody>
      </p:sp>
      <p:sp>
        <p:nvSpPr>
          <p:cNvPr id="5" name="Text Placeholder 4">
            <a:extLst>
              <a:ext uri="{FF2B5EF4-FFF2-40B4-BE49-F238E27FC236}">
                <a16:creationId xmlns:a16="http://schemas.microsoft.com/office/drawing/2014/main" id="{27A7D2FA-BF82-4BB3-A85F-B52AD2F48164}"/>
              </a:ext>
            </a:extLst>
          </p:cNvPr>
          <p:cNvSpPr>
            <a:spLocks noGrp="1"/>
          </p:cNvSpPr>
          <p:nvPr>
            <p:ph type="body" sz="quarter" idx="11"/>
          </p:nvPr>
        </p:nvSpPr>
        <p:spPr>
          <a:xfrm>
            <a:off x="914400" y="4654550"/>
            <a:ext cx="10363200" cy="1060450"/>
          </a:xfrm>
        </p:spPr>
        <p:txBody>
          <a:bodyPr/>
          <a:lstStyle/>
          <a:p>
            <a:pPr>
              <a:defRPr/>
            </a:pPr>
            <a:r>
              <a:rPr lang="en-US" altLang="en-US"/>
              <a:t>(Continually Are Set)</a:t>
            </a:r>
            <a:endParaRPr lang="en-US" dirty="0"/>
          </a:p>
        </p:txBody>
      </p:sp>
    </p:spTree>
  </p:cSld>
  <p:clrMapOvr>
    <a:masterClrMapping/>
  </p:clrMapOvr>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5362" name="Title 1">
            <a:extLst>
              <a:ext uri="{FF2B5EF4-FFF2-40B4-BE49-F238E27FC236}">
                <a16:creationId xmlns:a16="http://schemas.microsoft.com/office/drawing/2014/main" id="{0FEEA30B-8EE7-4DD3-9B53-0832A710CA44}"/>
              </a:ext>
            </a:extLst>
          </p:cNvPr>
          <p:cNvSpPr>
            <a:spLocks noGrp="1"/>
          </p:cNvSpPr>
          <p:nvPr>
            <p:ph type="ctrTitle"/>
          </p:nvPr>
        </p:nvSpPr>
        <p:spPr>
          <a:xfrm>
            <a:off x="914400" y="1895475"/>
            <a:ext cx="10363200" cy="3362325"/>
          </a:xfrm>
        </p:spPr>
        <p:txBody>
          <a:bodyPr/>
          <a:lstStyle/>
          <a:p>
            <a:pPr>
              <a:defRPr/>
            </a:pPr>
            <a:r>
              <a:rPr lang="en-US" altLang="x-none"/>
              <a:t>The Church’s One Foundation</a:t>
            </a:r>
            <a:endParaRPr lang="en-US" altLang="x-none" dirty="0"/>
          </a:p>
        </p:txBody>
      </p:sp>
      <p:sp>
        <p:nvSpPr>
          <p:cNvPr id="3" name="Text Placeholder 2">
            <a:extLst>
              <a:ext uri="{FF2B5EF4-FFF2-40B4-BE49-F238E27FC236}">
                <a16:creationId xmlns:a16="http://schemas.microsoft.com/office/drawing/2014/main" id="{EB7709F0-D630-4100-94D9-495B7702531D}"/>
              </a:ext>
            </a:extLst>
          </p:cNvPr>
          <p:cNvSpPr>
            <a:spLocks noGrp="1"/>
          </p:cNvSpPr>
          <p:nvPr>
            <p:ph type="body" sz="quarter" idx="10"/>
          </p:nvPr>
        </p:nvSpPr>
        <p:spPr>
          <a:xfrm>
            <a:off x="914400" y="692150"/>
            <a:ext cx="10363200" cy="831850"/>
          </a:xfrm>
        </p:spPr>
        <p:txBody>
          <a:bodyPr/>
          <a:lstStyle/>
          <a:p>
            <a:pPr>
              <a:defRPr/>
            </a:pPr>
            <a:r>
              <a:rPr lang="en-US" altLang="x-none"/>
              <a:t>Hymn 169</a:t>
            </a:r>
            <a:endParaRPr lang="en-US" dirty="0"/>
          </a:p>
        </p:txBody>
      </p:sp>
      <p:sp>
        <p:nvSpPr>
          <p:cNvPr id="9" name="Text Placeholder 8">
            <a:extLst>
              <a:ext uri="{FF2B5EF4-FFF2-40B4-BE49-F238E27FC236}">
                <a16:creationId xmlns:a16="http://schemas.microsoft.com/office/drawing/2014/main" id="{D66AB220-1E69-45F4-90FE-F795403BC24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4578" name="Title 1">
            <a:extLst>
              <a:ext uri="{FF2B5EF4-FFF2-40B4-BE49-F238E27FC236}">
                <a16:creationId xmlns:a16="http://schemas.microsoft.com/office/drawing/2014/main" id="{3AF58E55-E265-4C9A-A640-24CBCF1D450E}"/>
              </a:ext>
            </a:extLst>
          </p:cNvPr>
          <p:cNvSpPr>
            <a:spLocks noGrp="1"/>
          </p:cNvSpPr>
          <p:nvPr>
            <p:ph type="ctrTitle"/>
          </p:nvPr>
        </p:nvSpPr>
        <p:spPr>
          <a:xfrm>
            <a:off x="76200" y="1514475"/>
            <a:ext cx="12039600" cy="4352925"/>
          </a:xfrm>
        </p:spPr>
        <p:txBody>
          <a:bodyPr/>
          <a:lstStyle/>
          <a:p>
            <a:r>
              <a:rPr lang="en-US" altLang="en-US"/>
              <a:t>The Church’s one foundation </a:t>
            </a:r>
            <a:br>
              <a:rPr lang="en-US" altLang="en-US"/>
            </a:br>
            <a:r>
              <a:rPr lang="en-US" altLang="en-US"/>
              <a:t>is Jesus Christ her Lord; </a:t>
            </a:r>
          </a:p>
        </p:txBody>
      </p:sp>
      <p:sp>
        <p:nvSpPr>
          <p:cNvPr id="3" name="Text Placeholder 2">
            <a:extLst>
              <a:ext uri="{FF2B5EF4-FFF2-40B4-BE49-F238E27FC236}">
                <a16:creationId xmlns:a16="http://schemas.microsoft.com/office/drawing/2014/main" id="{883C3D21-281A-4A48-A927-49A09882358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5602" name="Title 1">
            <a:extLst>
              <a:ext uri="{FF2B5EF4-FFF2-40B4-BE49-F238E27FC236}">
                <a16:creationId xmlns:a16="http://schemas.microsoft.com/office/drawing/2014/main" id="{FDC365A3-6566-4737-9B42-FFF0AEB0F241}"/>
              </a:ext>
            </a:extLst>
          </p:cNvPr>
          <p:cNvSpPr>
            <a:spLocks noGrp="1"/>
          </p:cNvSpPr>
          <p:nvPr>
            <p:ph type="ctrTitle"/>
          </p:nvPr>
        </p:nvSpPr>
        <p:spPr>
          <a:xfrm>
            <a:off x="76200" y="1514475"/>
            <a:ext cx="12039600" cy="4352925"/>
          </a:xfrm>
        </p:spPr>
        <p:txBody>
          <a:bodyPr/>
          <a:lstStyle/>
          <a:p>
            <a:r>
              <a:rPr lang="en-US" altLang="en-US"/>
              <a:t>She is His new creation </a:t>
            </a:r>
            <a:br>
              <a:rPr lang="en-US" altLang="en-US"/>
            </a:br>
            <a:r>
              <a:rPr lang="en-US" altLang="en-US"/>
              <a:t>by water and the Word; </a:t>
            </a:r>
          </a:p>
        </p:txBody>
      </p:sp>
      <p:sp>
        <p:nvSpPr>
          <p:cNvPr id="6" name="Text Placeholder 5">
            <a:extLst>
              <a:ext uri="{FF2B5EF4-FFF2-40B4-BE49-F238E27FC236}">
                <a16:creationId xmlns:a16="http://schemas.microsoft.com/office/drawing/2014/main" id="{34BBE87C-D493-4642-B4C0-974CA01F8D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6626" name="Title 1">
            <a:extLst>
              <a:ext uri="{FF2B5EF4-FFF2-40B4-BE49-F238E27FC236}">
                <a16:creationId xmlns:a16="http://schemas.microsoft.com/office/drawing/2014/main" id="{52CCD791-8BCF-46D4-A739-F345D554B444}"/>
              </a:ext>
            </a:extLst>
          </p:cNvPr>
          <p:cNvSpPr>
            <a:spLocks noGrp="1"/>
          </p:cNvSpPr>
          <p:nvPr>
            <p:ph type="ctrTitle"/>
          </p:nvPr>
        </p:nvSpPr>
        <p:spPr>
          <a:xfrm>
            <a:off x="76200" y="1514475"/>
            <a:ext cx="12039600" cy="4352925"/>
          </a:xfrm>
        </p:spPr>
        <p:txBody>
          <a:bodyPr/>
          <a:lstStyle/>
          <a:p>
            <a:r>
              <a:rPr lang="en-US" altLang="en-US"/>
              <a:t>From heav’n He came </a:t>
            </a:r>
            <a:br>
              <a:rPr lang="en-US" altLang="en-US"/>
            </a:br>
            <a:r>
              <a:rPr lang="en-US" altLang="en-US"/>
              <a:t>and sought her </a:t>
            </a:r>
            <a:br>
              <a:rPr lang="en-US" altLang="en-US"/>
            </a:br>
            <a:r>
              <a:rPr lang="en-US" altLang="en-US"/>
              <a:t>to be His holy bride; </a:t>
            </a:r>
          </a:p>
        </p:txBody>
      </p:sp>
      <p:sp>
        <p:nvSpPr>
          <p:cNvPr id="6" name="Text Placeholder 5">
            <a:extLst>
              <a:ext uri="{FF2B5EF4-FFF2-40B4-BE49-F238E27FC236}">
                <a16:creationId xmlns:a16="http://schemas.microsoft.com/office/drawing/2014/main" id="{62841F7D-465A-4EB8-9768-1FA6BB38D4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7650" name="Title 1">
            <a:extLst>
              <a:ext uri="{FF2B5EF4-FFF2-40B4-BE49-F238E27FC236}">
                <a16:creationId xmlns:a16="http://schemas.microsoft.com/office/drawing/2014/main" id="{60036E60-80F5-4CB2-8014-9CDCCFECDE0E}"/>
              </a:ext>
            </a:extLst>
          </p:cNvPr>
          <p:cNvSpPr>
            <a:spLocks noGrp="1"/>
          </p:cNvSpPr>
          <p:nvPr>
            <p:ph type="ctrTitle"/>
          </p:nvPr>
        </p:nvSpPr>
        <p:spPr>
          <a:xfrm>
            <a:off x="76200" y="1514475"/>
            <a:ext cx="12039600" cy="4352925"/>
          </a:xfrm>
        </p:spPr>
        <p:txBody>
          <a:bodyPr/>
          <a:lstStyle/>
          <a:p>
            <a:r>
              <a:rPr lang="en-US" altLang="en-US"/>
              <a:t>With His own blood </a:t>
            </a:r>
            <a:br>
              <a:rPr lang="en-US" altLang="en-US"/>
            </a:br>
            <a:r>
              <a:rPr lang="en-US" altLang="en-US"/>
              <a:t>He bought her, </a:t>
            </a:r>
            <a:br>
              <a:rPr lang="en-US" altLang="en-US"/>
            </a:br>
            <a:r>
              <a:rPr lang="en-US" altLang="en-US"/>
              <a:t>and for her life He died.</a:t>
            </a:r>
          </a:p>
        </p:txBody>
      </p:sp>
      <p:sp>
        <p:nvSpPr>
          <p:cNvPr id="6" name="Text Placeholder 5">
            <a:extLst>
              <a:ext uri="{FF2B5EF4-FFF2-40B4-BE49-F238E27FC236}">
                <a16:creationId xmlns:a16="http://schemas.microsoft.com/office/drawing/2014/main" id="{AC68B988-FD0D-46E2-9451-5FF4558317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8674" name="Title 1">
            <a:extLst>
              <a:ext uri="{FF2B5EF4-FFF2-40B4-BE49-F238E27FC236}">
                <a16:creationId xmlns:a16="http://schemas.microsoft.com/office/drawing/2014/main" id="{183DF9ED-8908-41D7-9F0A-1884E0CE0E23}"/>
              </a:ext>
            </a:extLst>
          </p:cNvPr>
          <p:cNvSpPr>
            <a:spLocks noGrp="1"/>
          </p:cNvSpPr>
          <p:nvPr>
            <p:ph type="ctrTitle"/>
          </p:nvPr>
        </p:nvSpPr>
        <p:spPr>
          <a:xfrm>
            <a:off x="76200" y="1514475"/>
            <a:ext cx="12039600" cy="4352925"/>
          </a:xfrm>
        </p:spPr>
        <p:txBody>
          <a:bodyPr/>
          <a:lstStyle/>
          <a:p>
            <a:r>
              <a:rPr lang="en-US" altLang="en-US"/>
              <a:t>Elect from ev’ry nation, </a:t>
            </a:r>
            <a:br>
              <a:rPr lang="en-US" altLang="en-US"/>
            </a:br>
            <a:r>
              <a:rPr lang="en-US" altLang="en-US"/>
              <a:t>yet one o’er all the earth, </a:t>
            </a:r>
          </a:p>
        </p:txBody>
      </p:sp>
      <p:sp>
        <p:nvSpPr>
          <p:cNvPr id="3" name="Text Placeholder 2">
            <a:extLst>
              <a:ext uri="{FF2B5EF4-FFF2-40B4-BE49-F238E27FC236}">
                <a16:creationId xmlns:a16="http://schemas.microsoft.com/office/drawing/2014/main" id="{9220E2F0-5C00-4104-926D-FA1A528FCC4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9698" name="Title 1">
            <a:extLst>
              <a:ext uri="{FF2B5EF4-FFF2-40B4-BE49-F238E27FC236}">
                <a16:creationId xmlns:a16="http://schemas.microsoft.com/office/drawing/2014/main" id="{DCF0E4E1-2C01-4965-A9E2-70D5B5BF8230}"/>
              </a:ext>
            </a:extLst>
          </p:cNvPr>
          <p:cNvSpPr>
            <a:spLocks noGrp="1"/>
          </p:cNvSpPr>
          <p:nvPr>
            <p:ph type="ctrTitle"/>
          </p:nvPr>
        </p:nvSpPr>
        <p:spPr>
          <a:xfrm>
            <a:off x="76200" y="1514475"/>
            <a:ext cx="12039600" cy="4352925"/>
          </a:xfrm>
        </p:spPr>
        <p:txBody>
          <a:bodyPr/>
          <a:lstStyle/>
          <a:p>
            <a:r>
              <a:rPr lang="en-US" altLang="en-US"/>
              <a:t>Her charter of salvation, </a:t>
            </a:r>
            <a:br>
              <a:rPr lang="en-US" altLang="en-US"/>
            </a:br>
            <a:r>
              <a:rPr lang="en-US" altLang="en-US"/>
              <a:t>one Lord, one faith, one birth; </a:t>
            </a:r>
          </a:p>
        </p:txBody>
      </p:sp>
      <p:sp>
        <p:nvSpPr>
          <p:cNvPr id="6" name="Text Placeholder 5">
            <a:extLst>
              <a:ext uri="{FF2B5EF4-FFF2-40B4-BE49-F238E27FC236}">
                <a16:creationId xmlns:a16="http://schemas.microsoft.com/office/drawing/2014/main" id="{31CFD7B1-77D0-4921-A818-94D7A224DA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22" name="Title 1">
            <a:extLst>
              <a:ext uri="{FF2B5EF4-FFF2-40B4-BE49-F238E27FC236}">
                <a16:creationId xmlns:a16="http://schemas.microsoft.com/office/drawing/2014/main" id="{97FCE8D2-8B6A-4C10-8195-3E2B0B5D96B6}"/>
              </a:ext>
            </a:extLst>
          </p:cNvPr>
          <p:cNvSpPr>
            <a:spLocks noGrp="1"/>
          </p:cNvSpPr>
          <p:nvPr>
            <p:ph type="ctrTitle"/>
          </p:nvPr>
        </p:nvSpPr>
        <p:spPr>
          <a:xfrm>
            <a:off x="76200" y="1514475"/>
            <a:ext cx="12039600" cy="4352925"/>
          </a:xfrm>
        </p:spPr>
        <p:txBody>
          <a:bodyPr/>
          <a:lstStyle/>
          <a:p>
            <a:r>
              <a:rPr lang="en-US" altLang="en-US"/>
              <a:t>His saints their watch </a:t>
            </a:r>
            <a:br>
              <a:rPr lang="en-US" altLang="en-US"/>
            </a:br>
            <a:r>
              <a:rPr lang="en-US" altLang="en-US"/>
              <a:t>are keeping; their cry goes up, </a:t>
            </a:r>
            <a:br>
              <a:rPr lang="en-US" altLang="en-US"/>
            </a:br>
            <a:r>
              <a:rPr lang="en-US" altLang="en-US"/>
              <a:t>“How long?” </a:t>
            </a:r>
          </a:p>
        </p:txBody>
      </p:sp>
      <p:sp>
        <p:nvSpPr>
          <p:cNvPr id="6" name="Text Placeholder 5">
            <a:extLst>
              <a:ext uri="{FF2B5EF4-FFF2-40B4-BE49-F238E27FC236}">
                <a16:creationId xmlns:a16="http://schemas.microsoft.com/office/drawing/2014/main" id="{8E994D35-4AB2-4116-9EAD-18A0FC4BC4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1746" name="Title 1">
            <a:extLst>
              <a:ext uri="{FF2B5EF4-FFF2-40B4-BE49-F238E27FC236}">
                <a16:creationId xmlns:a16="http://schemas.microsoft.com/office/drawing/2014/main" id="{6374658A-C385-46E4-9C35-FFA688CB3DA1}"/>
              </a:ext>
            </a:extLst>
          </p:cNvPr>
          <p:cNvSpPr>
            <a:spLocks noGrp="1"/>
          </p:cNvSpPr>
          <p:nvPr>
            <p:ph type="ctrTitle"/>
          </p:nvPr>
        </p:nvSpPr>
        <p:spPr>
          <a:xfrm>
            <a:off x="76200" y="1514475"/>
            <a:ext cx="12039600" cy="4352925"/>
          </a:xfrm>
        </p:spPr>
        <p:txBody>
          <a:bodyPr/>
          <a:lstStyle/>
          <a:p>
            <a:r>
              <a:rPr lang="en-US" altLang="en-US"/>
              <a:t>And soon the night of weeping </a:t>
            </a:r>
            <a:br>
              <a:rPr lang="en-US" altLang="en-US"/>
            </a:br>
            <a:r>
              <a:rPr lang="en-US" altLang="en-US"/>
              <a:t>shall be the morn of song.</a:t>
            </a:r>
          </a:p>
        </p:txBody>
      </p:sp>
      <p:sp>
        <p:nvSpPr>
          <p:cNvPr id="6" name="Text Placeholder 5">
            <a:extLst>
              <a:ext uri="{FF2B5EF4-FFF2-40B4-BE49-F238E27FC236}">
                <a16:creationId xmlns:a16="http://schemas.microsoft.com/office/drawing/2014/main" id="{003F2A23-2E5D-40F0-A9CD-0A3A0039FF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Title 1">
            <a:extLst>
              <a:ext uri="{FF2B5EF4-FFF2-40B4-BE49-F238E27FC236}">
                <a16:creationId xmlns:a16="http://schemas.microsoft.com/office/drawing/2014/main" id="{278A967D-0D75-4175-B824-703F7844A922}"/>
              </a:ext>
            </a:extLst>
          </p:cNvPr>
          <p:cNvSpPr>
            <a:spLocks noGrp="1"/>
          </p:cNvSpPr>
          <p:nvPr>
            <p:ph type="ctrTitle"/>
          </p:nvPr>
        </p:nvSpPr>
        <p:spPr>
          <a:xfrm>
            <a:off x="76200" y="1514475"/>
            <a:ext cx="12039600" cy="4352925"/>
          </a:xfrm>
        </p:spPr>
        <p:txBody>
          <a:bodyPr/>
          <a:lstStyle/>
          <a:p>
            <a:r>
              <a:rPr lang="en-US" altLang="en-US"/>
              <a:t>Mine eyes upon the Lord </a:t>
            </a:r>
            <a:br>
              <a:rPr lang="en-US" altLang="en-US"/>
            </a:br>
            <a:r>
              <a:rPr lang="en-US" altLang="en-US"/>
              <a:t>continually are set; </a:t>
            </a:r>
          </a:p>
        </p:txBody>
      </p:sp>
      <p:sp>
        <p:nvSpPr>
          <p:cNvPr id="3" name="Text Placeholder 2">
            <a:extLst>
              <a:ext uri="{FF2B5EF4-FFF2-40B4-BE49-F238E27FC236}">
                <a16:creationId xmlns:a16="http://schemas.microsoft.com/office/drawing/2014/main" id="{C3DF703C-586C-45AA-A7BA-BFE0E74A4D2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2770" name="Title 1">
            <a:extLst>
              <a:ext uri="{FF2B5EF4-FFF2-40B4-BE49-F238E27FC236}">
                <a16:creationId xmlns:a16="http://schemas.microsoft.com/office/drawing/2014/main" id="{DD5A44CE-1A31-40F8-B756-78CFE7E0757D}"/>
              </a:ext>
            </a:extLst>
          </p:cNvPr>
          <p:cNvSpPr>
            <a:spLocks noGrp="1"/>
          </p:cNvSpPr>
          <p:nvPr>
            <p:ph type="ctrTitle"/>
          </p:nvPr>
        </p:nvSpPr>
        <p:spPr>
          <a:xfrm>
            <a:off x="76200" y="1514475"/>
            <a:ext cx="12039600" cy="4352925"/>
          </a:xfrm>
        </p:spPr>
        <p:txBody>
          <a:bodyPr/>
          <a:lstStyle/>
          <a:p>
            <a:r>
              <a:rPr lang="en-US" altLang="en-US"/>
              <a:t>‘Mid toil and tribulation, </a:t>
            </a:r>
            <a:br>
              <a:rPr lang="en-US" altLang="en-US"/>
            </a:br>
            <a:r>
              <a:rPr lang="en-US" altLang="en-US"/>
              <a:t>and tumults of her war, </a:t>
            </a:r>
          </a:p>
        </p:txBody>
      </p:sp>
      <p:sp>
        <p:nvSpPr>
          <p:cNvPr id="3" name="Text Placeholder 2">
            <a:extLst>
              <a:ext uri="{FF2B5EF4-FFF2-40B4-BE49-F238E27FC236}">
                <a16:creationId xmlns:a16="http://schemas.microsoft.com/office/drawing/2014/main" id="{BEB91FA4-F4C1-44A4-853F-FAC164911BB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3794" name="Title 1">
            <a:extLst>
              <a:ext uri="{FF2B5EF4-FFF2-40B4-BE49-F238E27FC236}">
                <a16:creationId xmlns:a16="http://schemas.microsoft.com/office/drawing/2014/main" id="{0FED0AFE-1EF3-477D-A1F5-61C0EF817612}"/>
              </a:ext>
            </a:extLst>
          </p:cNvPr>
          <p:cNvSpPr>
            <a:spLocks noGrp="1"/>
          </p:cNvSpPr>
          <p:nvPr>
            <p:ph type="ctrTitle"/>
          </p:nvPr>
        </p:nvSpPr>
        <p:spPr>
          <a:xfrm>
            <a:off x="76200" y="1514475"/>
            <a:ext cx="12039600" cy="4352925"/>
          </a:xfrm>
        </p:spPr>
        <p:txBody>
          <a:bodyPr/>
          <a:lstStyle/>
          <a:p>
            <a:r>
              <a:rPr lang="en-US" altLang="en-US"/>
              <a:t>She waits the consummation </a:t>
            </a:r>
            <a:br>
              <a:rPr lang="en-US" altLang="en-US"/>
            </a:br>
            <a:r>
              <a:rPr lang="en-US" altLang="en-US"/>
              <a:t>of peace forevermore; </a:t>
            </a:r>
          </a:p>
        </p:txBody>
      </p:sp>
      <p:sp>
        <p:nvSpPr>
          <p:cNvPr id="6" name="Text Placeholder 5">
            <a:extLst>
              <a:ext uri="{FF2B5EF4-FFF2-40B4-BE49-F238E27FC236}">
                <a16:creationId xmlns:a16="http://schemas.microsoft.com/office/drawing/2014/main" id="{FC04EF01-F51B-4E06-9BFD-79CA37BB19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4818" name="Title 1">
            <a:extLst>
              <a:ext uri="{FF2B5EF4-FFF2-40B4-BE49-F238E27FC236}">
                <a16:creationId xmlns:a16="http://schemas.microsoft.com/office/drawing/2014/main" id="{B6A8319F-19DE-4DA7-97E1-5AFF10A92337}"/>
              </a:ext>
            </a:extLst>
          </p:cNvPr>
          <p:cNvSpPr>
            <a:spLocks noGrp="1"/>
          </p:cNvSpPr>
          <p:nvPr>
            <p:ph type="ctrTitle"/>
          </p:nvPr>
        </p:nvSpPr>
        <p:spPr>
          <a:xfrm>
            <a:off x="76200" y="1514475"/>
            <a:ext cx="12039600" cy="4352925"/>
          </a:xfrm>
        </p:spPr>
        <p:txBody>
          <a:bodyPr/>
          <a:lstStyle/>
          <a:p>
            <a:r>
              <a:rPr lang="en-US" altLang="en-US"/>
              <a:t>Till with the vision glorious </a:t>
            </a:r>
            <a:br>
              <a:rPr lang="en-US" altLang="en-US"/>
            </a:br>
            <a:r>
              <a:rPr lang="en-US" altLang="en-US"/>
              <a:t>her longing eyes are blest, </a:t>
            </a:r>
          </a:p>
        </p:txBody>
      </p:sp>
      <p:sp>
        <p:nvSpPr>
          <p:cNvPr id="6" name="Text Placeholder 5">
            <a:extLst>
              <a:ext uri="{FF2B5EF4-FFF2-40B4-BE49-F238E27FC236}">
                <a16:creationId xmlns:a16="http://schemas.microsoft.com/office/drawing/2014/main" id="{1B734DCA-7071-43B1-8465-FAFE18A591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5842" name="Title 1">
            <a:extLst>
              <a:ext uri="{FF2B5EF4-FFF2-40B4-BE49-F238E27FC236}">
                <a16:creationId xmlns:a16="http://schemas.microsoft.com/office/drawing/2014/main" id="{125CD0E9-74E3-4BA6-B4D1-E67780BB8E00}"/>
              </a:ext>
            </a:extLst>
          </p:cNvPr>
          <p:cNvSpPr>
            <a:spLocks noGrp="1"/>
          </p:cNvSpPr>
          <p:nvPr>
            <p:ph type="ctrTitle"/>
          </p:nvPr>
        </p:nvSpPr>
        <p:spPr>
          <a:xfrm>
            <a:off x="76200" y="1514475"/>
            <a:ext cx="12039600" cy="4352925"/>
          </a:xfrm>
        </p:spPr>
        <p:txBody>
          <a:bodyPr/>
          <a:lstStyle/>
          <a:p>
            <a:r>
              <a:rPr lang="en-US" altLang="en-US"/>
              <a:t>And God’s true Church </a:t>
            </a:r>
            <a:br>
              <a:rPr lang="en-US" altLang="en-US"/>
            </a:br>
            <a:r>
              <a:rPr lang="en-US" altLang="en-US"/>
              <a:t>victorious shall be </a:t>
            </a:r>
            <a:br>
              <a:rPr lang="en-US" altLang="en-US"/>
            </a:br>
            <a:r>
              <a:rPr lang="en-US" altLang="en-US"/>
              <a:t>the Church at rest.</a:t>
            </a:r>
          </a:p>
        </p:txBody>
      </p:sp>
      <p:sp>
        <p:nvSpPr>
          <p:cNvPr id="6" name="Text Placeholder 5">
            <a:extLst>
              <a:ext uri="{FF2B5EF4-FFF2-40B4-BE49-F238E27FC236}">
                <a16:creationId xmlns:a16="http://schemas.microsoft.com/office/drawing/2014/main" id="{8461CA92-8F8C-4AC4-AB94-657A742619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9698" name="Title 1">
            <a:extLst>
              <a:ext uri="{FF2B5EF4-FFF2-40B4-BE49-F238E27FC236}">
                <a16:creationId xmlns:a16="http://schemas.microsoft.com/office/drawing/2014/main" id="{380AD03B-1C9F-42AB-98E2-AC7A4AFA9E02}"/>
              </a:ext>
            </a:extLst>
          </p:cNvPr>
          <p:cNvSpPr>
            <a:spLocks noGrp="1"/>
          </p:cNvSpPr>
          <p:nvPr>
            <p:ph type="ctrTitle"/>
          </p:nvPr>
        </p:nvSpPr>
        <p:spPr>
          <a:xfrm>
            <a:off x="914400" y="1895475"/>
            <a:ext cx="10363200" cy="3362325"/>
          </a:xfrm>
        </p:spPr>
        <p:txBody>
          <a:bodyPr/>
          <a:lstStyle/>
          <a:p>
            <a:pPr>
              <a:defRPr/>
            </a:pPr>
            <a:r>
              <a:rPr lang="en-US" altLang="x-none"/>
              <a:t>Fight the Good Fight</a:t>
            </a:r>
            <a:endParaRPr lang="en-US" altLang="x-none" dirty="0"/>
          </a:p>
        </p:txBody>
      </p:sp>
      <p:sp>
        <p:nvSpPr>
          <p:cNvPr id="3" name="Text Placeholder 2">
            <a:extLst>
              <a:ext uri="{FF2B5EF4-FFF2-40B4-BE49-F238E27FC236}">
                <a16:creationId xmlns:a16="http://schemas.microsoft.com/office/drawing/2014/main" id="{3696C9DD-0A83-44A9-ADEC-2EAEED1BBE9E}"/>
              </a:ext>
            </a:extLst>
          </p:cNvPr>
          <p:cNvSpPr>
            <a:spLocks noGrp="1"/>
          </p:cNvSpPr>
          <p:nvPr>
            <p:ph type="body" sz="quarter" idx="10"/>
          </p:nvPr>
        </p:nvSpPr>
        <p:spPr>
          <a:xfrm>
            <a:off x="914400" y="692150"/>
            <a:ext cx="10363200" cy="831850"/>
          </a:xfrm>
        </p:spPr>
        <p:txBody>
          <a:bodyPr/>
          <a:lstStyle/>
          <a:p>
            <a:pPr>
              <a:defRPr/>
            </a:pPr>
            <a:r>
              <a:rPr lang="en-US" altLang="x-none"/>
              <a:t>Hymn 170 </a:t>
            </a:r>
            <a:endParaRPr lang="en-US" dirty="0"/>
          </a:p>
        </p:txBody>
      </p:sp>
      <p:sp>
        <p:nvSpPr>
          <p:cNvPr id="9" name="Text Placeholder 8">
            <a:extLst>
              <a:ext uri="{FF2B5EF4-FFF2-40B4-BE49-F238E27FC236}">
                <a16:creationId xmlns:a16="http://schemas.microsoft.com/office/drawing/2014/main" id="{6C040DBD-B794-4EA4-A409-0C1D1714CD8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8914" name="Title 1">
            <a:extLst>
              <a:ext uri="{FF2B5EF4-FFF2-40B4-BE49-F238E27FC236}">
                <a16:creationId xmlns:a16="http://schemas.microsoft.com/office/drawing/2014/main" id="{41896ACA-1C15-4906-AE33-62ECB0580F46}"/>
              </a:ext>
            </a:extLst>
          </p:cNvPr>
          <p:cNvSpPr>
            <a:spLocks noGrp="1"/>
          </p:cNvSpPr>
          <p:nvPr>
            <p:ph type="ctrTitle"/>
          </p:nvPr>
        </p:nvSpPr>
        <p:spPr>
          <a:xfrm>
            <a:off x="76200" y="1514475"/>
            <a:ext cx="12039600" cy="4352925"/>
          </a:xfrm>
        </p:spPr>
        <p:txBody>
          <a:bodyPr/>
          <a:lstStyle/>
          <a:p>
            <a:r>
              <a:rPr lang="en-US" altLang="en-US"/>
              <a:t>Fight the good fight, brethren; </a:t>
            </a:r>
            <a:br>
              <a:rPr lang="en-US" altLang="en-US"/>
            </a:br>
            <a:r>
              <a:rPr lang="en-US" altLang="en-US"/>
              <a:t>be strong in the Lord. </a:t>
            </a:r>
          </a:p>
        </p:txBody>
      </p:sp>
      <p:sp>
        <p:nvSpPr>
          <p:cNvPr id="3" name="Text Placeholder 2">
            <a:extLst>
              <a:ext uri="{FF2B5EF4-FFF2-40B4-BE49-F238E27FC236}">
                <a16:creationId xmlns:a16="http://schemas.microsoft.com/office/drawing/2014/main" id="{40400298-0604-4706-95B1-C931788589B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9938" name="Title 1">
            <a:extLst>
              <a:ext uri="{FF2B5EF4-FFF2-40B4-BE49-F238E27FC236}">
                <a16:creationId xmlns:a16="http://schemas.microsoft.com/office/drawing/2014/main" id="{391CED21-BFA8-422C-9917-23260B18F686}"/>
              </a:ext>
            </a:extLst>
          </p:cNvPr>
          <p:cNvSpPr>
            <a:spLocks noGrp="1"/>
          </p:cNvSpPr>
          <p:nvPr>
            <p:ph type="ctrTitle"/>
          </p:nvPr>
        </p:nvSpPr>
        <p:spPr>
          <a:xfrm>
            <a:off x="76200" y="1514475"/>
            <a:ext cx="12039600" cy="4352925"/>
          </a:xfrm>
        </p:spPr>
        <p:txBody>
          <a:bodyPr/>
          <a:lstStyle/>
          <a:p>
            <a:r>
              <a:rPr lang="en-US" altLang="en-US"/>
              <a:t>Put on the Lord’s whole armor </a:t>
            </a:r>
            <a:br>
              <a:rPr lang="en-US" altLang="en-US"/>
            </a:br>
            <a:r>
              <a:rPr lang="en-US" altLang="en-US"/>
              <a:t>and fight against the foe. </a:t>
            </a:r>
          </a:p>
        </p:txBody>
      </p:sp>
      <p:sp>
        <p:nvSpPr>
          <p:cNvPr id="6" name="Text Placeholder 5">
            <a:extLst>
              <a:ext uri="{FF2B5EF4-FFF2-40B4-BE49-F238E27FC236}">
                <a16:creationId xmlns:a16="http://schemas.microsoft.com/office/drawing/2014/main" id="{18DF5F30-BDBB-4ADE-A60E-BE3EE6901C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62" name="Title 1">
            <a:extLst>
              <a:ext uri="{FF2B5EF4-FFF2-40B4-BE49-F238E27FC236}">
                <a16:creationId xmlns:a16="http://schemas.microsoft.com/office/drawing/2014/main" id="{52A5BD49-B3FC-45C0-ACFC-592EC0D35ECF}"/>
              </a:ext>
            </a:extLst>
          </p:cNvPr>
          <p:cNvSpPr>
            <a:spLocks noGrp="1"/>
          </p:cNvSpPr>
          <p:nvPr>
            <p:ph type="ctrTitle"/>
          </p:nvPr>
        </p:nvSpPr>
        <p:spPr>
          <a:xfrm>
            <a:off x="76200" y="1514475"/>
            <a:ext cx="12039600" cy="4352925"/>
          </a:xfrm>
        </p:spPr>
        <p:txBody>
          <a:bodyPr/>
          <a:lstStyle/>
          <a:p>
            <a:r>
              <a:rPr lang="en-US" altLang="en-US"/>
              <a:t>We struggle not </a:t>
            </a:r>
            <a:br>
              <a:rPr lang="en-US" altLang="en-US"/>
            </a:br>
            <a:r>
              <a:rPr lang="en-US" altLang="en-US"/>
              <a:t>with flesh and blood, </a:t>
            </a:r>
            <a:br>
              <a:rPr lang="en-US" altLang="en-US"/>
            </a:br>
            <a:r>
              <a:rPr lang="en-US" altLang="en-US"/>
              <a:t>but with the evil realm. </a:t>
            </a:r>
          </a:p>
        </p:txBody>
      </p:sp>
      <p:sp>
        <p:nvSpPr>
          <p:cNvPr id="6" name="Text Placeholder 5">
            <a:extLst>
              <a:ext uri="{FF2B5EF4-FFF2-40B4-BE49-F238E27FC236}">
                <a16:creationId xmlns:a16="http://schemas.microsoft.com/office/drawing/2014/main" id="{6020CF0E-BAAF-4FF8-9BF2-CB692C2F73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1986" name="Title 1">
            <a:extLst>
              <a:ext uri="{FF2B5EF4-FFF2-40B4-BE49-F238E27FC236}">
                <a16:creationId xmlns:a16="http://schemas.microsoft.com/office/drawing/2014/main" id="{4CF40644-85E6-4F91-9D0C-A09C8CEE8F98}"/>
              </a:ext>
            </a:extLst>
          </p:cNvPr>
          <p:cNvSpPr>
            <a:spLocks noGrp="1"/>
          </p:cNvSpPr>
          <p:nvPr>
            <p:ph type="ctrTitle"/>
          </p:nvPr>
        </p:nvSpPr>
        <p:spPr>
          <a:xfrm>
            <a:off x="76200" y="1514475"/>
            <a:ext cx="12039600" cy="4352925"/>
          </a:xfrm>
        </p:spPr>
        <p:txBody>
          <a:bodyPr/>
          <a:lstStyle/>
          <a:p>
            <a:r>
              <a:rPr lang="en-US" altLang="en-US"/>
              <a:t>So take up all your weapons </a:t>
            </a:r>
            <a:br>
              <a:rPr lang="en-US" altLang="en-US"/>
            </a:br>
            <a:r>
              <a:rPr lang="en-US" altLang="en-US"/>
              <a:t>and stand firm to the end.</a:t>
            </a:r>
          </a:p>
        </p:txBody>
      </p:sp>
      <p:sp>
        <p:nvSpPr>
          <p:cNvPr id="6" name="Text Placeholder 5">
            <a:extLst>
              <a:ext uri="{FF2B5EF4-FFF2-40B4-BE49-F238E27FC236}">
                <a16:creationId xmlns:a16="http://schemas.microsoft.com/office/drawing/2014/main" id="{F5098CB8-046D-4204-9FB5-EE65CDE33F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Title 1">
            <a:extLst>
              <a:ext uri="{FF2B5EF4-FFF2-40B4-BE49-F238E27FC236}">
                <a16:creationId xmlns:a16="http://schemas.microsoft.com/office/drawing/2014/main" id="{EEC9D642-39D3-4C4B-A944-EE7AE7DFF205}"/>
              </a:ext>
            </a:extLst>
          </p:cNvPr>
          <p:cNvSpPr>
            <a:spLocks noGrp="1"/>
          </p:cNvSpPr>
          <p:nvPr>
            <p:ph type="ctrTitle"/>
          </p:nvPr>
        </p:nvSpPr>
        <p:spPr>
          <a:xfrm>
            <a:off x="76200" y="1514475"/>
            <a:ext cx="12039600" cy="4352925"/>
          </a:xfrm>
        </p:spPr>
        <p:txBody>
          <a:bodyPr/>
          <a:lstStyle/>
          <a:p>
            <a:r>
              <a:rPr lang="en-US" altLang="en-US"/>
              <a:t>For He it is that shall bring forth </a:t>
            </a:r>
            <a:br>
              <a:rPr lang="en-US" altLang="en-US"/>
            </a:br>
            <a:r>
              <a:rPr lang="en-US" altLang="en-US"/>
              <a:t>my feet out of the net. </a:t>
            </a:r>
          </a:p>
        </p:txBody>
      </p:sp>
      <p:sp>
        <p:nvSpPr>
          <p:cNvPr id="6" name="Text Placeholder 5">
            <a:extLst>
              <a:ext uri="{FF2B5EF4-FFF2-40B4-BE49-F238E27FC236}">
                <a16:creationId xmlns:a16="http://schemas.microsoft.com/office/drawing/2014/main" id="{EA284AA1-F97F-44F5-AA4E-60550262AD4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3010" name="Title 1">
            <a:extLst>
              <a:ext uri="{FF2B5EF4-FFF2-40B4-BE49-F238E27FC236}">
                <a16:creationId xmlns:a16="http://schemas.microsoft.com/office/drawing/2014/main" id="{69170FDD-A81F-4487-BBAB-E6DB07502CB9}"/>
              </a:ext>
            </a:extLst>
          </p:cNvPr>
          <p:cNvSpPr>
            <a:spLocks noGrp="1"/>
          </p:cNvSpPr>
          <p:nvPr>
            <p:ph type="ctrTitle"/>
          </p:nvPr>
        </p:nvSpPr>
        <p:spPr>
          <a:xfrm>
            <a:off x="76200" y="1514475"/>
            <a:ext cx="12039600" cy="4352925"/>
          </a:xfrm>
        </p:spPr>
        <p:txBody>
          <a:bodyPr/>
          <a:lstStyle/>
          <a:p>
            <a:r>
              <a:rPr lang="en-US" altLang="en-US"/>
              <a:t>Fight the good fight, brethren; </a:t>
            </a:r>
            <a:br>
              <a:rPr lang="en-US" altLang="en-US"/>
            </a:br>
            <a:r>
              <a:rPr lang="en-US" altLang="en-US"/>
              <a:t>do all you can to stand. </a:t>
            </a:r>
          </a:p>
        </p:txBody>
      </p:sp>
      <p:sp>
        <p:nvSpPr>
          <p:cNvPr id="3" name="Text Placeholder 2">
            <a:extLst>
              <a:ext uri="{FF2B5EF4-FFF2-40B4-BE49-F238E27FC236}">
                <a16:creationId xmlns:a16="http://schemas.microsoft.com/office/drawing/2014/main" id="{47603748-45EE-4FEE-AC87-9B1255B0AE2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4034" name="Title 1">
            <a:extLst>
              <a:ext uri="{FF2B5EF4-FFF2-40B4-BE49-F238E27FC236}">
                <a16:creationId xmlns:a16="http://schemas.microsoft.com/office/drawing/2014/main" id="{3ED0580D-D4B8-4DD9-B580-A6831C736444}"/>
              </a:ext>
            </a:extLst>
          </p:cNvPr>
          <p:cNvSpPr>
            <a:spLocks noGrp="1"/>
          </p:cNvSpPr>
          <p:nvPr>
            <p:ph type="ctrTitle"/>
          </p:nvPr>
        </p:nvSpPr>
        <p:spPr>
          <a:xfrm>
            <a:off x="76200" y="1514475"/>
            <a:ext cx="12039600" cy="4352925"/>
          </a:xfrm>
        </p:spPr>
        <p:txBody>
          <a:bodyPr/>
          <a:lstStyle/>
          <a:p>
            <a:r>
              <a:rPr lang="en-US" altLang="en-US"/>
              <a:t>The weapons of our warfare </a:t>
            </a:r>
            <a:br>
              <a:rPr lang="en-US" altLang="en-US"/>
            </a:br>
            <a:r>
              <a:rPr lang="en-US" altLang="en-US"/>
              <a:t>are from God’s mighty hand. </a:t>
            </a:r>
          </a:p>
        </p:txBody>
      </p:sp>
      <p:sp>
        <p:nvSpPr>
          <p:cNvPr id="6" name="Text Placeholder 5">
            <a:extLst>
              <a:ext uri="{FF2B5EF4-FFF2-40B4-BE49-F238E27FC236}">
                <a16:creationId xmlns:a16="http://schemas.microsoft.com/office/drawing/2014/main" id="{1D3CAA8C-A50B-4AED-A664-161F1F47AE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5058" name="Title 1">
            <a:extLst>
              <a:ext uri="{FF2B5EF4-FFF2-40B4-BE49-F238E27FC236}">
                <a16:creationId xmlns:a16="http://schemas.microsoft.com/office/drawing/2014/main" id="{799DF7E9-CDBC-40BB-A72E-51D44258940F}"/>
              </a:ext>
            </a:extLst>
          </p:cNvPr>
          <p:cNvSpPr>
            <a:spLocks noGrp="1"/>
          </p:cNvSpPr>
          <p:nvPr>
            <p:ph type="ctrTitle"/>
          </p:nvPr>
        </p:nvSpPr>
        <p:spPr>
          <a:xfrm>
            <a:off x="76200" y="1514475"/>
            <a:ext cx="12039600" cy="4352925"/>
          </a:xfrm>
        </p:spPr>
        <p:txBody>
          <a:bodyPr/>
          <a:lstStyle/>
          <a:p>
            <a:r>
              <a:rPr lang="en-US" altLang="en-US"/>
              <a:t>Stand therefore </a:t>
            </a:r>
            <a:br>
              <a:rPr lang="en-US" altLang="en-US"/>
            </a:br>
            <a:r>
              <a:rPr lang="en-US" altLang="en-US"/>
              <a:t>with the belt of truth </a:t>
            </a:r>
            <a:br>
              <a:rPr lang="en-US" altLang="en-US"/>
            </a:br>
            <a:r>
              <a:rPr lang="en-US" altLang="en-US"/>
              <a:t>secured around your waist. </a:t>
            </a:r>
          </a:p>
        </p:txBody>
      </p:sp>
      <p:sp>
        <p:nvSpPr>
          <p:cNvPr id="6" name="Text Placeholder 5">
            <a:extLst>
              <a:ext uri="{FF2B5EF4-FFF2-40B4-BE49-F238E27FC236}">
                <a16:creationId xmlns:a16="http://schemas.microsoft.com/office/drawing/2014/main" id="{295F358E-E22A-46E6-9057-2634D66AF9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6082" name="Title 1">
            <a:extLst>
              <a:ext uri="{FF2B5EF4-FFF2-40B4-BE49-F238E27FC236}">
                <a16:creationId xmlns:a16="http://schemas.microsoft.com/office/drawing/2014/main" id="{600BA75E-839D-46CE-9571-12C12E63845C}"/>
              </a:ext>
            </a:extLst>
          </p:cNvPr>
          <p:cNvSpPr>
            <a:spLocks noGrp="1"/>
          </p:cNvSpPr>
          <p:nvPr>
            <p:ph type="ctrTitle"/>
          </p:nvPr>
        </p:nvSpPr>
        <p:spPr>
          <a:xfrm>
            <a:off x="76200" y="1514475"/>
            <a:ext cx="12039600" cy="4352925"/>
          </a:xfrm>
        </p:spPr>
        <p:txBody>
          <a:bodyPr/>
          <a:lstStyle/>
          <a:p>
            <a:r>
              <a:rPr lang="en-US" altLang="en-US"/>
              <a:t>And righteousness </a:t>
            </a:r>
            <a:br>
              <a:rPr lang="en-US" altLang="en-US"/>
            </a:br>
            <a:r>
              <a:rPr lang="en-US" altLang="en-US"/>
              <a:t>your breastplate </a:t>
            </a:r>
            <a:br>
              <a:rPr lang="en-US" altLang="en-US"/>
            </a:br>
            <a:r>
              <a:rPr lang="en-US" altLang="en-US"/>
              <a:t>fixed firmly in its place.</a:t>
            </a:r>
          </a:p>
        </p:txBody>
      </p:sp>
      <p:sp>
        <p:nvSpPr>
          <p:cNvPr id="6" name="Text Placeholder 5">
            <a:extLst>
              <a:ext uri="{FF2B5EF4-FFF2-40B4-BE49-F238E27FC236}">
                <a16:creationId xmlns:a16="http://schemas.microsoft.com/office/drawing/2014/main" id="{B8DD9672-A415-4E43-AD89-3E6F6EF046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7106" name="Title 1">
            <a:extLst>
              <a:ext uri="{FF2B5EF4-FFF2-40B4-BE49-F238E27FC236}">
                <a16:creationId xmlns:a16="http://schemas.microsoft.com/office/drawing/2014/main" id="{004E6693-09C1-44A6-BE33-7A1CA072E765}"/>
              </a:ext>
            </a:extLst>
          </p:cNvPr>
          <p:cNvSpPr>
            <a:spLocks noGrp="1"/>
          </p:cNvSpPr>
          <p:nvPr>
            <p:ph type="ctrTitle"/>
          </p:nvPr>
        </p:nvSpPr>
        <p:spPr>
          <a:xfrm>
            <a:off x="76200" y="1514475"/>
            <a:ext cx="12039600" cy="4352925"/>
          </a:xfrm>
        </p:spPr>
        <p:txBody>
          <a:bodyPr/>
          <a:lstStyle/>
          <a:p>
            <a:r>
              <a:rPr lang="en-US" altLang="en-US"/>
              <a:t>Fight the good fight, brethren; </a:t>
            </a:r>
            <a:br>
              <a:rPr lang="en-US" altLang="en-US"/>
            </a:br>
            <a:r>
              <a:rPr lang="en-US" altLang="en-US"/>
              <a:t>you soldiers of the Word. </a:t>
            </a:r>
          </a:p>
        </p:txBody>
      </p:sp>
      <p:sp>
        <p:nvSpPr>
          <p:cNvPr id="3" name="Text Placeholder 2">
            <a:extLst>
              <a:ext uri="{FF2B5EF4-FFF2-40B4-BE49-F238E27FC236}">
                <a16:creationId xmlns:a16="http://schemas.microsoft.com/office/drawing/2014/main" id="{7F71CF67-B8F0-485C-B799-071C459F47D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8130" name="Title 1">
            <a:extLst>
              <a:ext uri="{FF2B5EF4-FFF2-40B4-BE49-F238E27FC236}">
                <a16:creationId xmlns:a16="http://schemas.microsoft.com/office/drawing/2014/main" id="{9E949409-3C42-4796-8F76-25D184F74527}"/>
              </a:ext>
            </a:extLst>
          </p:cNvPr>
          <p:cNvSpPr>
            <a:spLocks noGrp="1"/>
          </p:cNvSpPr>
          <p:nvPr>
            <p:ph type="ctrTitle"/>
          </p:nvPr>
        </p:nvSpPr>
        <p:spPr>
          <a:xfrm>
            <a:off x="76200" y="1514475"/>
            <a:ext cx="12039600" cy="4352925"/>
          </a:xfrm>
        </p:spPr>
        <p:txBody>
          <a:bodyPr/>
          <a:lstStyle/>
          <a:p>
            <a:r>
              <a:rPr lang="en-US" altLang="en-US"/>
              <a:t>Gird on your sword for battle, </a:t>
            </a:r>
            <a:br>
              <a:rPr lang="en-US" altLang="en-US"/>
            </a:br>
            <a:r>
              <a:rPr lang="en-US" altLang="en-US"/>
              <a:t>the very Word of God. </a:t>
            </a:r>
          </a:p>
        </p:txBody>
      </p:sp>
      <p:sp>
        <p:nvSpPr>
          <p:cNvPr id="6" name="Text Placeholder 5">
            <a:extLst>
              <a:ext uri="{FF2B5EF4-FFF2-40B4-BE49-F238E27FC236}">
                <a16:creationId xmlns:a16="http://schemas.microsoft.com/office/drawing/2014/main" id="{2C9A0C66-60A4-49D9-84DE-55C8FCCED73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9154" name="Title 1">
            <a:extLst>
              <a:ext uri="{FF2B5EF4-FFF2-40B4-BE49-F238E27FC236}">
                <a16:creationId xmlns:a16="http://schemas.microsoft.com/office/drawing/2014/main" id="{1167570C-57FE-4E05-BAB6-30516B609B23}"/>
              </a:ext>
            </a:extLst>
          </p:cNvPr>
          <p:cNvSpPr>
            <a:spLocks noGrp="1"/>
          </p:cNvSpPr>
          <p:nvPr>
            <p:ph type="ctrTitle"/>
          </p:nvPr>
        </p:nvSpPr>
        <p:spPr>
          <a:xfrm>
            <a:off x="76200" y="1514475"/>
            <a:ext cx="12039600" cy="4352925"/>
          </a:xfrm>
        </p:spPr>
        <p:txBody>
          <a:bodyPr/>
          <a:lstStyle/>
          <a:p>
            <a:r>
              <a:rPr lang="en-US" altLang="en-US"/>
              <a:t>The gospel of His peace </a:t>
            </a:r>
            <a:br>
              <a:rPr lang="en-US" altLang="en-US"/>
            </a:br>
            <a:r>
              <a:rPr lang="en-US" altLang="en-US"/>
              <a:t>will hold you steadfast </a:t>
            </a:r>
            <a:br>
              <a:rPr lang="en-US" altLang="en-US"/>
            </a:br>
            <a:r>
              <a:rPr lang="en-US" altLang="en-US"/>
              <a:t>on your way, </a:t>
            </a:r>
          </a:p>
        </p:txBody>
      </p:sp>
      <p:sp>
        <p:nvSpPr>
          <p:cNvPr id="6" name="Text Placeholder 5">
            <a:extLst>
              <a:ext uri="{FF2B5EF4-FFF2-40B4-BE49-F238E27FC236}">
                <a16:creationId xmlns:a16="http://schemas.microsoft.com/office/drawing/2014/main" id="{98704EEF-0F26-4448-8A77-3A1F429DD6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0178" name="Title 1">
            <a:extLst>
              <a:ext uri="{FF2B5EF4-FFF2-40B4-BE49-F238E27FC236}">
                <a16:creationId xmlns:a16="http://schemas.microsoft.com/office/drawing/2014/main" id="{BD3F16BA-629A-44D4-A02A-F6FD9CEF04AB}"/>
              </a:ext>
            </a:extLst>
          </p:cNvPr>
          <p:cNvSpPr>
            <a:spLocks noGrp="1"/>
          </p:cNvSpPr>
          <p:nvPr>
            <p:ph type="ctrTitle"/>
          </p:nvPr>
        </p:nvSpPr>
        <p:spPr>
          <a:xfrm>
            <a:off x="76200" y="1514475"/>
            <a:ext cx="12039600" cy="4352925"/>
          </a:xfrm>
        </p:spPr>
        <p:txBody>
          <a:bodyPr/>
          <a:lstStyle/>
          <a:p>
            <a:r>
              <a:rPr lang="en-US" altLang="en-US"/>
              <a:t>And with salvation’s helmet </a:t>
            </a:r>
            <a:br>
              <a:rPr lang="en-US" altLang="en-US"/>
            </a:br>
            <a:r>
              <a:rPr lang="en-US" altLang="en-US"/>
              <a:t>protect your thoughts </a:t>
            </a:r>
            <a:br>
              <a:rPr lang="en-US" altLang="en-US"/>
            </a:br>
            <a:r>
              <a:rPr lang="en-US" altLang="en-US"/>
              <a:t>each day. </a:t>
            </a:r>
          </a:p>
        </p:txBody>
      </p:sp>
      <p:sp>
        <p:nvSpPr>
          <p:cNvPr id="6" name="Text Placeholder 5">
            <a:extLst>
              <a:ext uri="{FF2B5EF4-FFF2-40B4-BE49-F238E27FC236}">
                <a16:creationId xmlns:a16="http://schemas.microsoft.com/office/drawing/2014/main" id="{377B889A-29E2-455A-BC92-78A69C0DE7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02" name="Title 1">
            <a:extLst>
              <a:ext uri="{FF2B5EF4-FFF2-40B4-BE49-F238E27FC236}">
                <a16:creationId xmlns:a16="http://schemas.microsoft.com/office/drawing/2014/main" id="{EBEE07A1-13F9-4256-9878-E954A7D3ADF2}"/>
              </a:ext>
            </a:extLst>
          </p:cNvPr>
          <p:cNvSpPr>
            <a:spLocks noGrp="1"/>
          </p:cNvSpPr>
          <p:nvPr>
            <p:ph type="ctrTitle"/>
          </p:nvPr>
        </p:nvSpPr>
        <p:spPr>
          <a:xfrm>
            <a:off x="76200" y="1514475"/>
            <a:ext cx="12039600" cy="4352925"/>
          </a:xfrm>
        </p:spPr>
        <p:txBody>
          <a:bodyPr/>
          <a:lstStyle/>
          <a:p>
            <a:r>
              <a:rPr lang="en-US" altLang="en-US"/>
              <a:t>Win the war then, brethren; </a:t>
            </a:r>
            <a:br>
              <a:rPr lang="en-US" altLang="en-US"/>
            </a:br>
            <a:r>
              <a:rPr lang="en-US" altLang="en-US"/>
              <a:t>be strengthened in His might. </a:t>
            </a:r>
          </a:p>
        </p:txBody>
      </p:sp>
      <p:sp>
        <p:nvSpPr>
          <p:cNvPr id="3" name="Text Placeholder 2">
            <a:extLst>
              <a:ext uri="{FF2B5EF4-FFF2-40B4-BE49-F238E27FC236}">
                <a16:creationId xmlns:a16="http://schemas.microsoft.com/office/drawing/2014/main" id="{7291F9F9-E09E-4DA3-A4F0-F68108E8B1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2226" name="Title 1">
            <a:extLst>
              <a:ext uri="{FF2B5EF4-FFF2-40B4-BE49-F238E27FC236}">
                <a16:creationId xmlns:a16="http://schemas.microsoft.com/office/drawing/2014/main" id="{69038401-3A3D-46B9-AB20-4ABFF6267958}"/>
              </a:ext>
            </a:extLst>
          </p:cNvPr>
          <p:cNvSpPr>
            <a:spLocks noGrp="1"/>
          </p:cNvSpPr>
          <p:nvPr>
            <p:ph type="ctrTitle"/>
          </p:nvPr>
        </p:nvSpPr>
        <p:spPr>
          <a:xfrm>
            <a:off x="76200" y="1514475"/>
            <a:ext cx="12039600" cy="4352925"/>
          </a:xfrm>
        </p:spPr>
        <p:txBody>
          <a:bodyPr/>
          <a:lstStyle/>
          <a:p>
            <a:r>
              <a:rPr lang="en-US" altLang="en-US"/>
              <a:t>Put on the Lord’s whole armor; </a:t>
            </a:r>
            <a:br>
              <a:rPr lang="en-US" altLang="en-US"/>
            </a:br>
            <a:r>
              <a:rPr lang="en-US" altLang="en-US"/>
              <a:t>against the foe we fight. </a:t>
            </a:r>
          </a:p>
        </p:txBody>
      </p:sp>
      <p:sp>
        <p:nvSpPr>
          <p:cNvPr id="6" name="Text Placeholder 5">
            <a:extLst>
              <a:ext uri="{FF2B5EF4-FFF2-40B4-BE49-F238E27FC236}">
                <a16:creationId xmlns:a16="http://schemas.microsoft.com/office/drawing/2014/main" id="{13DCEA96-65AF-4116-B463-76E695833B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Title 1">
            <a:extLst>
              <a:ext uri="{FF2B5EF4-FFF2-40B4-BE49-F238E27FC236}">
                <a16:creationId xmlns:a16="http://schemas.microsoft.com/office/drawing/2014/main" id="{51282C16-72C1-4878-8890-F0CD1818B802}"/>
              </a:ext>
            </a:extLst>
          </p:cNvPr>
          <p:cNvSpPr>
            <a:spLocks noGrp="1"/>
          </p:cNvSpPr>
          <p:nvPr>
            <p:ph type="ctrTitle"/>
          </p:nvPr>
        </p:nvSpPr>
        <p:spPr>
          <a:xfrm>
            <a:off x="76200" y="1514475"/>
            <a:ext cx="12039600" cy="4352925"/>
          </a:xfrm>
        </p:spPr>
        <p:txBody>
          <a:bodyPr/>
          <a:lstStyle/>
          <a:p>
            <a:r>
              <a:rPr lang="en-US" altLang="en-US"/>
              <a:t>Turn unto me Thy face, </a:t>
            </a:r>
            <a:br>
              <a:rPr lang="en-US" altLang="en-US"/>
            </a:br>
            <a:r>
              <a:rPr lang="en-US" altLang="en-US"/>
              <a:t>and to me mercy show, </a:t>
            </a:r>
          </a:p>
        </p:txBody>
      </p:sp>
      <p:sp>
        <p:nvSpPr>
          <p:cNvPr id="6" name="Text Placeholder 5">
            <a:extLst>
              <a:ext uri="{FF2B5EF4-FFF2-40B4-BE49-F238E27FC236}">
                <a16:creationId xmlns:a16="http://schemas.microsoft.com/office/drawing/2014/main" id="{A6FA5D20-8AB0-49F4-B9D9-86CC97EE91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3250" name="Title 1">
            <a:extLst>
              <a:ext uri="{FF2B5EF4-FFF2-40B4-BE49-F238E27FC236}">
                <a16:creationId xmlns:a16="http://schemas.microsoft.com/office/drawing/2014/main" id="{4F12D4F9-D159-4115-A5B2-87BCF432BF13}"/>
              </a:ext>
            </a:extLst>
          </p:cNvPr>
          <p:cNvSpPr>
            <a:spLocks noGrp="1"/>
          </p:cNvSpPr>
          <p:nvPr>
            <p:ph type="ctrTitle"/>
          </p:nvPr>
        </p:nvSpPr>
        <p:spPr>
          <a:xfrm>
            <a:off x="76200" y="1514475"/>
            <a:ext cx="12039600" cy="4352925"/>
          </a:xfrm>
        </p:spPr>
        <p:txBody>
          <a:bodyPr/>
          <a:lstStyle/>
          <a:p>
            <a:r>
              <a:rPr lang="en-US" altLang="en-US"/>
              <a:t>Above all take </a:t>
            </a:r>
            <a:br>
              <a:rPr lang="en-US" altLang="en-US"/>
            </a:br>
            <a:r>
              <a:rPr lang="en-US" altLang="en-US"/>
              <a:t>the shield of faith </a:t>
            </a:r>
            <a:br>
              <a:rPr lang="en-US" altLang="en-US"/>
            </a:br>
            <a:r>
              <a:rPr lang="en-US" altLang="en-US"/>
              <a:t>to quench the fiery darts, </a:t>
            </a:r>
          </a:p>
        </p:txBody>
      </p:sp>
      <p:sp>
        <p:nvSpPr>
          <p:cNvPr id="6" name="Text Placeholder 5">
            <a:extLst>
              <a:ext uri="{FF2B5EF4-FFF2-40B4-BE49-F238E27FC236}">
                <a16:creationId xmlns:a16="http://schemas.microsoft.com/office/drawing/2014/main" id="{712BA1FD-F7A8-4AEB-BB5D-BB07CC842B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4274" name="Title 1">
            <a:extLst>
              <a:ext uri="{FF2B5EF4-FFF2-40B4-BE49-F238E27FC236}">
                <a16:creationId xmlns:a16="http://schemas.microsoft.com/office/drawing/2014/main" id="{95667C39-AAEE-4EB2-A21C-C29E7A8597F3}"/>
              </a:ext>
            </a:extLst>
          </p:cNvPr>
          <p:cNvSpPr>
            <a:spLocks noGrp="1"/>
          </p:cNvSpPr>
          <p:nvPr>
            <p:ph type="ctrTitle"/>
          </p:nvPr>
        </p:nvSpPr>
        <p:spPr>
          <a:xfrm>
            <a:off x="76200" y="1514475"/>
            <a:ext cx="12039600" cy="4352925"/>
          </a:xfrm>
        </p:spPr>
        <p:txBody>
          <a:bodyPr/>
          <a:lstStyle/>
          <a:p>
            <a:r>
              <a:rPr lang="en-US" altLang="en-US"/>
              <a:t>With pray’r and supplication </a:t>
            </a:r>
            <a:br>
              <a:rPr lang="en-US" altLang="en-US"/>
            </a:br>
            <a:r>
              <a:rPr lang="en-US" altLang="en-US"/>
              <a:t>abounding in your hearts. </a:t>
            </a:r>
          </a:p>
        </p:txBody>
      </p:sp>
      <p:sp>
        <p:nvSpPr>
          <p:cNvPr id="6" name="Text Placeholder 5">
            <a:extLst>
              <a:ext uri="{FF2B5EF4-FFF2-40B4-BE49-F238E27FC236}">
                <a16:creationId xmlns:a16="http://schemas.microsoft.com/office/drawing/2014/main" id="{597B8A45-8E0E-49BA-AEF2-B44CA7B457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8130" name="Title 1">
            <a:extLst>
              <a:ext uri="{FF2B5EF4-FFF2-40B4-BE49-F238E27FC236}">
                <a16:creationId xmlns:a16="http://schemas.microsoft.com/office/drawing/2014/main" id="{39384F10-285B-44D5-A6AA-E491A4864795}"/>
              </a:ext>
            </a:extLst>
          </p:cNvPr>
          <p:cNvSpPr>
            <a:spLocks noGrp="1"/>
          </p:cNvSpPr>
          <p:nvPr>
            <p:ph type="ctrTitle"/>
          </p:nvPr>
        </p:nvSpPr>
        <p:spPr>
          <a:xfrm>
            <a:off x="914400" y="1895475"/>
            <a:ext cx="10363200" cy="3362325"/>
          </a:xfrm>
        </p:spPr>
        <p:txBody>
          <a:bodyPr/>
          <a:lstStyle/>
          <a:p>
            <a:pPr>
              <a:defRPr/>
            </a:pPr>
            <a:r>
              <a:rPr lang="en-US" altLang="x-none"/>
              <a:t>One Faith, One Love</a:t>
            </a:r>
            <a:endParaRPr lang="en-US" altLang="x-none" dirty="0"/>
          </a:p>
        </p:txBody>
      </p:sp>
      <p:sp>
        <p:nvSpPr>
          <p:cNvPr id="3" name="Text Placeholder 2">
            <a:extLst>
              <a:ext uri="{FF2B5EF4-FFF2-40B4-BE49-F238E27FC236}">
                <a16:creationId xmlns:a16="http://schemas.microsoft.com/office/drawing/2014/main" id="{BC26B7CC-9662-4B54-BAC2-207E4B0513BC}"/>
              </a:ext>
            </a:extLst>
          </p:cNvPr>
          <p:cNvSpPr>
            <a:spLocks noGrp="1"/>
          </p:cNvSpPr>
          <p:nvPr>
            <p:ph type="body" sz="quarter" idx="10"/>
          </p:nvPr>
        </p:nvSpPr>
        <p:spPr>
          <a:xfrm>
            <a:off x="914400" y="692150"/>
            <a:ext cx="10363200" cy="831850"/>
          </a:xfrm>
        </p:spPr>
        <p:txBody>
          <a:bodyPr/>
          <a:lstStyle/>
          <a:p>
            <a:pPr>
              <a:defRPr/>
            </a:pPr>
            <a:r>
              <a:rPr lang="en-US" altLang="x-none"/>
              <a:t>Hymn 171</a:t>
            </a:r>
            <a:endParaRPr lang="en-US" dirty="0"/>
          </a:p>
        </p:txBody>
      </p:sp>
      <p:sp>
        <p:nvSpPr>
          <p:cNvPr id="9" name="Text Placeholder 8">
            <a:extLst>
              <a:ext uri="{FF2B5EF4-FFF2-40B4-BE49-F238E27FC236}">
                <a16:creationId xmlns:a16="http://schemas.microsoft.com/office/drawing/2014/main" id="{87B57A2B-7FBF-4C05-BB37-6201D406565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7346" name="Title 1">
            <a:extLst>
              <a:ext uri="{FF2B5EF4-FFF2-40B4-BE49-F238E27FC236}">
                <a16:creationId xmlns:a16="http://schemas.microsoft.com/office/drawing/2014/main" id="{9C850CD8-D707-4CA6-AFDD-C12EB42E8158}"/>
              </a:ext>
            </a:extLst>
          </p:cNvPr>
          <p:cNvSpPr>
            <a:spLocks noGrp="1"/>
          </p:cNvSpPr>
          <p:nvPr>
            <p:ph type="ctrTitle"/>
          </p:nvPr>
        </p:nvSpPr>
        <p:spPr>
          <a:xfrm>
            <a:off x="76200" y="1514475"/>
            <a:ext cx="12039600" cy="4352925"/>
          </a:xfrm>
        </p:spPr>
        <p:txBody>
          <a:bodyPr/>
          <a:lstStyle/>
          <a:p>
            <a:r>
              <a:rPr lang="en-US" altLang="en-US"/>
              <a:t>Throughout the earth, </a:t>
            </a:r>
            <a:br>
              <a:rPr lang="en-US" altLang="en-US"/>
            </a:br>
            <a:r>
              <a:rPr lang="en-US" altLang="en-US"/>
              <a:t>our Father, we revere Thee. </a:t>
            </a:r>
          </a:p>
        </p:txBody>
      </p:sp>
      <p:sp>
        <p:nvSpPr>
          <p:cNvPr id="3" name="Text Placeholder 2">
            <a:extLst>
              <a:ext uri="{FF2B5EF4-FFF2-40B4-BE49-F238E27FC236}">
                <a16:creationId xmlns:a16="http://schemas.microsoft.com/office/drawing/2014/main" id="{070BFC59-BA44-4849-B272-51D37EF5B72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8370" name="Title 1">
            <a:extLst>
              <a:ext uri="{FF2B5EF4-FFF2-40B4-BE49-F238E27FC236}">
                <a16:creationId xmlns:a16="http://schemas.microsoft.com/office/drawing/2014/main" id="{FD055A90-0607-4516-9CE4-BD07ED1CD65D}"/>
              </a:ext>
            </a:extLst>
          </p:cNvPr>
          <p:cNvSpPr>
            <a:spLocks noGrp="1"/>
          </p:cNvSpPr>
          <p:nvPr>
            <p:ph type="ctrTitle"/>
          </p:nvPr>
        </p:nvSpPr>
        <p:spPr>
          <a:xfrm>
            <a:off x="76200" y="1514475"/>
            <a:ext cx="12039600" cy="4352925"/>
          </a:xfrm>
        </p:spPr>
        <p:txBody>
          <a:bodyPr/>
          <a:lstStyle/>
          <a:p>
            <a:r>
              <a:rPr lang="en-US" altLang="en-US"/>
              <a:t>Led by Thy Son, </a:t>
            </a:r>
            <a:br>
              <a:rPr lang="en-US" altLang="en-US"/>
            </a:br>
            <a:r>
              <a:rPr lang="en-US" altLang="en-US"/>
              <a:t>together we stand true. </a:t>
            </a:r>
          </a:p>
        </p:txBody>
      </p:sp>
      <p:sp>
        <p:nvSpPr>
          <p:cNvPr id="6" name="Text Placeholder 5">
            <a:extLst>
              <a:ext uri="{FF2B5EF4-FFF2-40B4-BE49-F238E27FC236}">
                <a16:creationId xmlns:a16="http://schemas.microsoft.com/office/drawing/2014/main" id="{C7BB6BE5-5E4B-463B-BF40-01B7017805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9394" name="Title 1">
            <a:extLst>
              <a:ext uri="{FF2B5EF4-FFF2-40B4-BE49-F238E27FC236}">
                <a16:creationId xmlns:a16="http://schemas.microsoft.com/office/drawing/2014/main" id="{6137B5BE-CAEF-48F6-A91A-CE512D90E613}"/>
              </a:ext>
            </a:extLst>
          </p:cNvPr>
          <p:cNvSpPr>
            <a:spLocks noGrp="1"/>
          </p:cNvSpPr>
          <p:nvPr>
            <p:ph type="ctrTitle"/>
          </p:nvPr>
        </p:nvSpPr>
        <p:spPr>
          <a:xfrm>
            <a:off x="76200" y="1514475"/>
            <a:ext cx="12039600" cy="4352925"/>
          </a:xfrm>
        </p:spPr>
        <p:txBody>
          <a:bodyPr/>
          <a:lstStyle/>
          <a:p>
            <a:r>
              <a:rPr lang="en-US" altLang="en-US"/>
              <a:t>One faith, one love, </a:t>
            </a:r>
            <a:br>
              <a:rPr lang="en-US" altLang="en-US"/>
            </a:br>
            <a:r>
              <a:rPr lang="en-US" altLang="en-US"/>
              <a:t>Thy Spirit binds us firmly </a:t>
            </a:r>
          </a:p>
        </p:txBody>
      </p:sp>
      <p:sp>
        <p:nvSpPr>
          <p:cNvPr id="6" name="Text Placeholder 5">
            <a:extLst>
              <a:ext uri="{FF2B5EF4-FFF2-40B4-BE49-F238E27FC236}">
                <a16:creationId xmlns:a16="http://schemas.microsoft.com/office/drawing/2014/main" id="{1F6521F0-4778-4E8C-82D0-D4DAD36080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0418" name="Title 1">
            <a:extLst>
              <a:ext uri="{FF2B5EF4-FFF2-40B4-BE49-F238E27FC236}">
                <a16:creationId xmlns:a16="http://schemas.microsoft.com/office/drawing/2014/main" id="{8BF63968-7A86-495F-9E26-BC40A06AA085}"/>
              </a:ext>
            </a:extLst>
          </p:cNvPr>
          <p:cNvSpPr>
            <a:spLocks noGrp="1"/>
          </p:cNvSpPr>
          <p:nvPr>
            <p:ph type="ctrTitle"/>
          </p:nvPr>
        </p:nvSpPr>
        <p:spPr>
          <a:xfrm>
            <a:off x="76200" y="1514475"/>
            <a:ext cx="12039600" cy="4352925"/>
          </a:xfrm>
        </p:spPr>
        <p:txBody>
          <a:bodyPr/>
          <a:lstStyle/>
          <a:p>
            <a:r>
              <a:rPr lang="en-US" altLang="en-US"/>
              <a:t>As sons and daughters </a:t>
            </a:r>
            <a:br>
              <a:rPr lang="en-US" altLang="en-US"/>
            </a:br>
            <a:r>
              <a:rPr lang="en-US" altLang="en-US"/>
              <a:t>blessed in Thy view. </a:t>
            </a:r>
          </a:p>
        </p:txBody>
      </p:sp>
      <p:sp>
        <p:nvSpPr>
          <p:cNvPr id="6" name="Text Placeholder 5">
            <a:extLst>
              <a:ext uri="{FF2B5EF4-FFF2-40B4-BE49-F238E27FC236}">
                <a16:creationId xmlns:a16="http://schemas.microsoft.com/office/drawing/2014/main" id="{5F3DA852-F723-4FF3-B89A-2E11FA7486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42" name="Title 1">
            <a:extLst>
              <a:ext uri="{FF2B5EF4-FFF2-40B4-BE49-F238E27FC236}">
                <a16:creationId xmlns:a16="http://schemas.microsoft.com/office/drawing/2014/main" id="{1C4D3663-4706-4236-BF5D-28B27C1C61C2}"/>
              </a:ext>
            </a:extLst>
          </p:cNvPr>
          <p:cNvSpPr>
            <a:spLocks noGrp="1"/>
          </p:cNvSpPr>
          <p:nvPr>
            <p:ph type="ctrTitle"/>
          </p:nvPr>
        </p:nvSpPr>
        <p:spPr>
          <a:xfrm>
            <a:off x="76200" y="1514475"/>
            <a:ext cx="12039600" cy="4352925"/>
          </a:xfrm>
        </p:spPr>
        <p:txBody>
          <a:bodyPr/>
          <a:lstStyle/>
          <a:p>
            <a:r>
              <a:rPr lang="en-US" altLang="en-US"/>
              <a:t>From many lands </a:t>
            </a:r>
            <a:br>
              <a:rPr lang="en-US" altLang="en-US"/>
            </a:br>
            <a:r>
              <a:rPr lang="en-US" altLang="en-US"/>
              <a:t>we raise our eyes toward Thee, </a:t>
            </a:r>
          </a:p>
        </p:txBody>
      </p:sp>
      <p:sp>
        <p:nvSpPr>
          <p:cNvPr id="6" name="Text Placeholder 5">
            <a:extLst>
              <a:ext uri="{FF2B5EF4-FFF2-40B4-BE49-F238E27FC236}">
                <a16:creationId xmlns:a16="http://schemas.microsoft.com/office/drawing/2014/main" id="{7FE85759-C6D1-4AF2-9638-EBCA968364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2466" name="Title 1">
            <a:extLst>
              <a:ext uri="{FF2B5EF4-FFF2-40B4-BE49-F238E27FC236}">
                <a16:creationId xmlns:a16="http://schemas.microsoft.com/office/drawing/2014/main" id="{CE07C98E-A17E-4271-B19B-2CAD696B9E7D}"/>
              </a:ext>
            </a:extLst>
          </p:cNvPr>
          <p:cNvSpPr>
            <a:spLocks noGrp="1"/>
          </p:cNvSpPr>
          <p:nvPr>
            <p:ph type="ctrTitle"/>
          </p:nvPr>
        </p:nvSpPr>
        <p:spPr>
          <a:xfrm>
            <a:off x="76200" y="1514475"/>
            <a:ext cx="12039600" cy="4352925"/>
          </a:xfrm>
        </p:spPr>
        <p:txBody>
          <a:bodyPr/>
          <a:lstStyle/>
          <a:p>
            <a:r>
              <a:rPr lang="en-US" altLang="en-US"/>
              <a:t>Our voices joined </a:t>
            </a:r>
            <a:br>
              <a:rPr lang="en-US" altLang="en-US"/>
            </a:br>
            <a:r>
              <a:rPr lang="en-US" altLang="en-US"/>
              <a:t>as one great family. </a:t>
            </a:r>
          </a:p>
        </p:txBody>
      </p:sp>
      <p:sp>
        <p:nvSpPr>
          <p:cNvPr id="6" name="Text Placeholder 5">
            <a:extLst>
              <a:ext uri="{FF2B5EF4-FFF2-40B4-BE49-F238E27FC236}">
                <a16:creationId xmlns:a16="http://schemas.microsoft.com/office/drawing/2014/main" id="{A3D052CD-AFAA-43A8-929A-ADF621DC10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Title 1">
            <a:extLst>
              <a:ext uri="{FF2B5EF4-FFF2-40B4-BE49-F238E27FC236}">
                <a16:creationId xmlns:a16="http://schemas.microsoft.com/office/drawing/2014/main" id="{054F5981-F0EC-4B96-8C36-F00EB81E0B69}"/>
              </a:ext>
            </a:extLst>
          </p:cNvPr>
          <p:cNvSpPr>
            <a:spLocks noGrp="1"/>
          </p:cNvSpPr>
          <p:nvPr>
            <p:ph type="ctrTitle"/>
          </p:nvPr>
        </p:nvSpPr>
        <p:spPr>
          <a:xfrm>
            <a:off x="76200" y="1514475"/>
            <a:ext cx="12039600" cy="4352925"/>
          </a:xfrm>
        </p:spPr>
        <p:txBody>
          <a:bodyPr/>
          <a:lstStyle/>
          <a:p>
            <a:r>
              <a:rPr lang="en-US" altLang="en-US"/>
              <a:t>Because that I am desolate </a:t>
            </a:r>
            <a:br>
              <a:rPr lang="en-US" altLang="en-US"/>
            </a:br>
            <a:r>
              <a:rPr lang="en-US" altLang="en-US"/>
              <a:t>and am brought very low.</a:t>
            </a:r>
          </a:p>
        </p:txBody>
      </p:sp>
      <p:sp>
        <p:nvSpPr>
          <p:cNvPr id="6" name="Text Placeholder 5">
            <a:extLst>
              <a:ext uri="{FF2B5EF4-FFF2-40B4-BE49-F238E27FC236}">
                <a16:creationId xmlns:a16="http://schemas.microsoft.com/office/drawing/2014/main" id="{70DCB1D0-8DC0-4644-B500-FDE1C02A96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3490" name="Title 1">
            <a:extLst>
              <a:ext uri="{FF2B5EF4-FFF2-40B4-BE49-F238E27FC236}">
                <a16:creationId xmlns:a16="http://schemas.microsoft.com/office/drawing/2014/main" id="{18CF537F-8D53-4A02-B6D5-1395ACACA0AD}"/>
              </a:ext>
            </a:extLst>
          </p:cNvPr>
          <p:cNvSpPr>
            <a:spLocks noGrp="1"/>
          </p:cNvSpPr>
          <p:nvPr>
            <p:ph type="ctrTitle"/>
          </p:nvPr>
        </p:nvSpPr>
        <p:spPr>
          <a:xfrm>
            <a:off x="76200" y="1514475"/>
            <a:ext cx="12039600" cy="4352925"/>
          </a:xfrm>
        </p:spPr>
        <p:txBody>
          <a:bodyPr/>
          <a:lstStyle/>
          <a:p>
            <a:r>
              <a:rPr lang="en-US" altLang="en-US"/>
              <a:t>Our many lives </a:t>
            </a:r>
            <a:br>
              <a:rPr lang="en-US" altLang="en-US"/>
            </a:br>
            <a:r>
              <a:rPr lang="en-US" altLang="en-US"/>
              <a:t>are woven, fitly blended </a:t>
            </a:r>
          </a:p>
        </p:txBody>
      </p:sp>
      <p:sp>
        <p:nvSpPr>
          <p:cNvPr id="3" name="Text Placeholder 2">
            <a:extLst>
              <a:ext uri="{FF2B5EF4-FFF2-40B4-BE49-F238E27FC236}">
                <a16:creationId xmlns:a16="http://schemas.microsoft.com/office/drawing/2014/main" id="{A8FC7280-AE4C-4680-97E9-02B76B5D6A7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4514" name="Title 1">
            <a:extLst>
              <a:ext uri="{FF2B5EF4-FFF2-40B4-BE49-F238E27FC236}">
                <a16:creationId xmlns:a16="http://schemas.microsoft.com/office/drawing/2014/main" id="{D8995037-E686-4693-92D5-05FBAD1E5FCC}"/>
              </a:ext>
            </a:extLst>
          </p:cNvPr>
          <p:cNvSpPr>
            <a:spLocks noGrp="1"/>
          </p:cNvSpPr>
          <p:nvPr>
            <p:ph type="ctrTitle"/>
          </p:nvPr>
        </p:nvSpPr>
        <p:spPr>
          <a:xfrm>
            <a:off x="76200" y="1514475"/>
            <a:ext cx="12039600" cy="4352925"/>
          </a:xfrm>
        </p:spPr>
        <p:txBody>
          <a:bodyPr/>
          <a:lstStyle/>
          <a:p>
            <a:r>
              <a:rPr lang="en-US" altLang="en-US"/>
              <a:t>As tapestry </a:t>
            </a:r>
            <a:br>
              <a:rPr lang="en-US" altLang="en-US"/>
            </a:br>
            <a:r>
              <a:rPr lang="en-US" altLang="en-US"/>
              <a:t>created by Thy hand.</a:t>
            </a:r>
          </a:p>
        </p:txBody>
      </p:sp>
      <p:sp>
        <p:nvSpPr>
          <p:cNvPr id="6" name="Text Placeholder 5">
            <a:extLst>
              <a:ext uri="{FF2B5EF4-FFF2-40B4-BE49-F238E27FC236}">
                <a16:creationId xmlns:a16="http://schemas.microsoft.com/office/drawing/2014/main" id="{496545EE-5566-4FAB-98B3-BC35D6F78A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5538" name="Title 1">
            <a:extLst>
              <a:ext uri="{FF2B5EF4-FFF2-40B4-BE49-F238E27FC236}">
                <a16:creationId xmlns:a16="http://schemas.microsoft.com/office/drawing/2014/main" id="{24AE794F-6E60-4546-8FC6-32EEA8365538}"/>
              </a:ext>
            </a:extLst>
          </p:cNvPr>
          <p:cNvSpPr>
            <a:spLocks noGrp="1"/>
          </p:cNvSpPr>
          <p:nvPr>
            <p:ph type="ctrTitle"/>
          </p:nvPr>
        </p:nvSpPr>
        <p:spPr>
          <a:xfrm>
            <a:off x="76200" y="1514475"/>
            <a:ext cx="12039600" cy="4352925"/>
          </a:xfrm>
        </p:spPr>
        <p:txBody>
          <a:bodyPr/>
          <a:lstStyle/>
          <a:p>
            <a:r>
              <a:rPr lang="en-US" altLang="en-US"/>
              <a:t>Within each thread, </a:t>
            </a:r>
            <a:br>
              <a:rPr lang="en-US" altLang="en-US"/>
            </a:br>
            <a:r>
              <a:rPr lang="en-US" altLang="en-US"/>
              <a:t>Thy glory is extended,</a:t>
            </a:r>
          </a:p>
        </p:txBody>
      </p:sp>
      <p:sp>
        <p:nvSpPr>
          <p:cNvPr id="6" name="Text Placeholder 5">
            <a:extLst>
              <a:ext uri="{FF2B5EF4-FFF2-40B4-BE49-F238E27FC236}">
                <a16:creationId xmlns:a16="http://schemas.microsoft.com/office/drawing/2014/main" id="{627CCB89-9DD5-4B22-89C6-412B2E9B95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6562" name="Title 1">
            <a:extLst>
              <a:ext uri="{FF2B5EF4-FFF2-40B4-BE49-F238E27FC236}">
                <a16:creationId xmlns:a16="http://schemas.microsoft.com/office/drawing/2014/main" id="{925703CC-D9C1-48BF-BB73-B3296404D94B}"/>
              </a:ext>
            </a:extLst>
          </p:cNvPr>
          <p:cNvSpPr>
            <a:spLocks noGrp="1"/>
          </p:cNvSpPr>
          <p:nvPr>
            <p:ph type="ctrTitle"/>
          </p:nvPr>
        </p:nvSpPr>
        <p:spPr>
          <a:xfrm>
            <a:off x="76200" y="1514475"/>
            <a:ext cx="12039600" cy="4352925"/>
          </a:xfrm>
        </p:spPr>
        <p:txBody>
          <a:bodyPr/>
          <a:lstStyle/>
          <a:p>
            <a:r>
              <a:rPr lang="en-US" altLang="en-US"/>
              <a:t>With ev’ry color, </a:t>
            </a:r>
            <a:br>
              <a:rPr lang="en-US" altLang="en-US"/>
            </a:br>
            <a:r>
              <a:rPr lang="en-US" altLang="en-US"/>
              <a:t>quality and strand. </a:t>
            </a:r>
          </a:p>
        </p:txBody>
      </p:sp>
      <p:sp>
        <p:nvSpPr>
          <p:cNvPr id="6" name="Text Placeholder 5">
            <a:extLst>
              <a:ext uri="{FF2B5EF4-FFF2-40B4-BE49-F238E27FC236}">
                <a16:creationId xmlns:a16="http://schemas.microsoft.com/office/drawing/2014/main" id="{3666B82E-FF2C-491E-B13E-A7FF1F95E8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7586" name="Title 1">
            <a:extLst>
              <a:ext uri="{FF2B5EF4-FFF2-40B4-BE49-F238E27FC236}">
                <a16:creationId xmlns:a16="http://schemas.microsoft.com/office/drawing/2014/main" id="{1536ACFD-378E-490E-9E5F-62E71B5DC7C1}"/>
              </a:ext>
            </a:extLst>
          </p:cNvPr>
          <p:cNvSpPr>
            <a:spLocks noGrp="1"/>
          </p:cNvSpPr>
          <p:nvPr>
            <p:ph type="ctrTitle"/>
          </p:nvPr>
        </p:nvSpPr>
        <p:spPr>
          <a:xfrm>
            <a:off x="76200" y="1514475"/>
            <a:ext cx="12039600" cy="4352925"/>
          </a:xfrm>
        </p:spPr>
        <p:txBody>
          <a:bodyPr/>
          <a:lstStyle/>
          <a:p>
            <a:r>
              <a:rPr lang="en-US" altLang="en-US"/>
              <a:t>Upon Thy loom, </a:t>
            </a:r>
            <a:br>
              <a:rPr lang="en-US" altLang="en-US"/>
            </a:br>
            <a:r>
              <a:rPr lang="en-US" altLang="en-US"/>
              <a:t>our diff’rences become one: </a:t>
            </a:r>
          </a:p>
        </p:txBody>
      </p:sp>
      <p:sp>
        <p:nvSpPr>
          <p:cNvPr id="6" name="Text Placeholder 5">
            <a:extLst>
              <a:ext uri="{FF2B5EF4-FFF2-40B4-BE49-F238E27FC236}">
                <a16:creationId xmlns:a16="http://schemas.microsoft.com/office/drawing/2014/main" id="{73AD484F-4F0D-45B5-A19B-F68399CC3F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8610" name="Title 1">
            <a:extLst>
              <a:ext uri="{FF2B5EF4-FFF2-40B4-BE49-F238E27FC236}">
                <a16:creationId xmlns:a16="http://schemas.microsoft.com/office/drawing/2014/main" id="{68BCA73E-0EC1-4B76-99EF-AA2DC4E2BBDD}"/>
              </a:ext>
            </a:extLst>
          </p:cNvPr>
          <p:cNvSpPr>
            <a:spLocks noGrp="1"/>
          </p:cNvSpPr>
          <p:nvPr>
            <p:ph type="ctrTitle"/>
          </p:nvPr>
        </p:nvSpPr>
        <p:spPr>
          <a:xfrm>
            <a:off x="76200" y="1514475"/>
            <a:ext cx="12039600" cy="4352925"/>
          </a:xfrm>
        </p:spPr>
        <p:txBody>
          <a:bodyPr/>
          <a:lstStyle/>
          <a:p>
            <a:r>
              <a:rPr lang="en-US" altLang="en-US"/>
              <a:t>A pleasing tribute </a:t>
            </a:r>
            <a:br>
              <a:rPr lang="en-US" altLang="en-US"/>
            </a:br>
            <a:r>
              <a:rPr lang="en-US" altLang="en-US"/>
              <a:t>to Thee and Thy Son. </a:t>
            </a:r>
          </a:p>
        </p:txBody>
      </p:sp>
      <p:sp>
        <p:nvSpPr>
          <p:cNvPr id="6" name="Text Placeholder 5">
            <a:extLst>
              <a:ext uri="{FF2B5EF4-FFF2-40B4-BE49-F238E27FC236}">
                <a16:creationId xmlns:a16="http://schemas.microsoft.com/office/drawing/2014/main" id="{1D67D2C4-B838-466B-BBD3-1CC7F306A4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9634" name="Title 1">
            <a:extLst>
              <a:ext uri="{FF2B5EF4-FFF2-40B4-BE49-F238E27FC236}">
                <a16:creationId xmlns:a16="http://schemas.microsoft.com/office/drawing/2014/main" id="{394DC646-CFE6-4FFF-8716-C4D8805487CC}"/>
              </a:ext>
            </a:extLst>
          </p:cNvPr>
          <p:cNvSpPr>
            <a:spLocks noGrp="1"/>
          </p:cNvSpPr>
          <p:nvPr>
            <p:ph type="ctrTitle"/>
          </p:nvPr>
        </p:nvSpPr>
        <p:spPr>
          <a:xfrm>
            <a:off x="76200" y="1514475"/>
            <a:ext cx="12039600" cy="4352925"/>
          </a:xfrm>
        </p:spPr>
        <p:txBody>
          <a:bodyPr/>
          <a:lstStyle/>
          <a:p>
            <a:r>
              <a:rPr lang="en-US" altLang="en-US"/>
              <a:t>From many nations </a:t>
            </a:r>
            <a:br>
              <a:rPr lang="en-US" altLang="en-US"/>
            </a:br>
            <a:r>
              <a:rPr lang="en-US" altLang="en-US"/>
              <a:t>of the earth do we hail. </a:t>
            </a:r>
          </a:p>
        </p:txBody>
      </p:sp>
      <p:sp>
        <p:nvSpPr>
          <p:cNvPr id="3" name="Text Placeholder 2">
            <a:extLst>
              <a:ext uri="{FF2B5EF4-FFF2-40B4-BE49-F238E27FC236}">
                <a16:creationId xmlns:a16="http://schemas.microsoft.com/office/drawing/2014/main" id="{D33971B5-71A3-479C-BF71-0C1A89DFA22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0658" name="Title 1">
            <a:extLst>
              <a:ext uri="{FF2B5EF4-FFF2-40B4-BE49-F238E27FC236}">
                <a16:creationId xmlns:a16="http://schemas.microsoft.com/office/drawing/2014/main" id="{4D326771-536B-4300-A373-4B92B9314D65}"/>
              </a:ext>
            </a:extLst>
          </p:cNvPr>
          <p:cNvSpPr>
            <a:spLocks noGrp="1"/>
          </p:cNvSpPr>
          <p:nvPr>
            <p:ph type="ctrTitle"/>
          </p:nvPr>
        </p:nvSpPr>
        <p:spPr>
          <a:xfrm>
            <a:off x="76200" y="1514475"/>
            <a:ext cx="12039600" cy="4352925"/>
          </a:xfrm>
        </p:spPr>
        <p:txBody>
          <a:bodyPr/>
          <a:lstStyle/>
          <a:p>
            <a:r>
              <a:rPr lang="en-US" altLang="en-US"/>
              <a:t>With many tongues </a:t>
            </a:r>
            <a:br>
              <a:rPr lang="en-US" altLang="en-US"/>
            </a:br>
            <a:r>
              <a:rPr lang="en-US" altLang="en-US"/>
              <a:t>we form our praise to Thee.</a:t>
            </a:r>
          </a:p>
        </p:txBody>
      </p:sp>
      <p:sp>
        <p:nvSpPr>
          <p:cNvPr id="6" name="Text Placeholder 5">
            <a:extLst>
              <a:ext uri="{FF2B5EF4-FFF2-40B4-BE49-F238E27FC236}">
                <a16:creationId xmlns:a16="http://schemas.microsoft.com/office/drawing/2014/main" id="{73EDAF6B-418F-4F75-AC58-4227E68BC7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682" name="Title 1">
            <a:extLst>
              <a:ext uri="{FF2B5EF4-FFF2-40B4-BE49-F238E27FC236}">
                <a16:creationId xmlns:a16="http://schemas.microsoft.com/office/drawing/2014/main" id="{9093C6CF-2FCB-430F-8DE4-874CBEDEADE4}"/>
              </a:ext>
            </a:extLst>
          </p:cNvPr>
          <p:cNvSpPr>
            <a:spLocks noGrp="1"/>
          </p:cNvSpPr>
          <p:nvPr>
            <p:ph type="ctrTitle"/>
          </p:nvPr>
        </p:nvSpPr>
        <p:spPr>
          <a:xfrm>
            <a:off x="76200" y="1514475"/>
            <a:ext cx="12039600" cy="4352925"/>
          </a:xfrm>
        </p:spPr>
        <p:txBody>
          <a:bodyPr/>
          <a:lstStyle/>
          <a:p>
            <a:r>
              <a:rPr lang="en-US" altLang="en-US"/>
              <a:t>Across the seas, </a:t>
            </a:r>
            <a:br>
              <a:rPr lang="en-US" altLang="en-US"/>
            </a:br>
            <a:r>
              <a:rPr lang="en-US" altLang="en-US"/>
              <a:t>from mountain, isle </a:t>
            </a:r>
            <a:br>
              <a:rPr lang="en-US" altLang="en-US"/>
            </a:br>
            <a:r>
              <a:rPr lang="en-US" altLang="en-US"/>
              <a:t>and deep vale, </a:t>
            </a:r>
          </a:p>
        </p:txBody>
      </p:sp>
      <p:sp>
        <p:nvSpPr>
          <p:cNvPr id="6" name="Text Placeholder 5">
            <a:extLst>
              <a:ext uri="{FF2B5EF4-FFF2-40B4-BE49-F238E27FC236}">
                <a16:creationId xmlns:a16="http://schemas.microsoft.com/office/drawing/2014/main" id="{F710B582-CF6B-4376-BDEB-8B7363B333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2706" name="Title 1">
            <a:extLst>
              <a:ext uri="{FF2B5EF4-FFF2-40B4-BE49-F238E27FC236}">
                <a16:creationId xmlns:a16="http://schemas.microsoft.com/office/drawing/2014/main" id="{37FF39E7-15AE-4A2A-A11E-006EDDFFEC9D}"/>
              </a:ext>
            </a:extLst>
          </p:cNvPr>
          <p:cNvSpPr>
            <a:spLocks noGrp="1"/>
          </p:cNvSpPr>
          <p:nvPr>
            <p:ph type="ctrTitle"/>
          </p:nvPr>
        </p:nvSpPr>
        <p:spPr>
          <a:xfrm>
            <a:off x="76200" y="1514475"/>
            <a:ext cx="12039600" cy="4352925"/>
          </a:xfrm>
        </p:spPr>
        <p:txBody>
          <a:bodyPr/>
          <a:lstStyle/>
          <a:p>
            <a:r>
              <a:rPr lang="en-US" altLang="en-US"/>
              <a:t>Thy sons and daughters </a:t>
            </a:r>
            <a:br>
              <a:rPr lang="en-US" altLang="en-US"/>
            </a:br>
            <a:r>
              <a:rPr lang="en-US" altLang="en-US"/>
              <a:t>in one love agree. </a:t>
            </a:r>
          </a:p>
        </p:txBody>
      </p:sp>
      <p:sp>
        <p:nvSpPr>
          <p:cNvPr id="6" name="Text Placeholder 5">
            <a:extLst>
              <a:ext uri="{FF2B5EF4-FFF2-40B4-BE49-F238E27FC236}">
                <a16:creationId xmlns:a16="http://schemas.microsoft.com/office/drawing/2014/main" id="{07905BE9-D89D-4620-96A8-B150D40D1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2" name="Title 1">
            <a:extLst>
              <a:ext uri="{FF2B5EF4-FFF2-40B4-BE49-F238E27FC236}">
                <a16:creationId xmlns:a16="http://schemas.microsoft.com/office/drawing/2014/main" id="{E7A89873-DFE0-4D4C-B878-E695474E6906}"/>
              </a:ext>
            </a:extLst>
          </p:cNvPr>
          <p:cNvSpPr>
            <a:spLocks noGrp="1"/>
          </p:cNvSpPr>
          <p:nvPr>
            <p:ph type="ctrTitle"/>
          </p:nvPr>
        </p:nvSpPr>
        <p:spPr>
          <a:xfrm>
            <a:off x="76200" y="1514475"/>
            <a:ext cx="12039600" cy="4352925"/>
          </a:xfrm>
        </p:spPr>
        <p:txBody>
          <a:bodyPr/>
          <a:lstStyle/>
          <a:p>
            <a:r>
              <a:rPr lang="en-US" altLang="en-US"/>
              <a:t>My heart’s griefs are increased; </a:t>
            </a:r>
            <a:br>
              <a:rPr lang="en-US" altLang="en-US"/>
            </a:br>
            <a:r>
              <a:rPr lang="en-US" altLang="en-US"/>
              <a:t>relieve me from distress; </a:t>
            </a:r>
          </a:p>
        </p:txBody>
      </p:sp>
      <p:sp>
        <p:nvSpPr>
          <p:cNvPr id="3" name="Text Placeholder 2">
            <a:extLst>
              <a:ext uri="{FF2B5EF4-FFF2-40B4-BE49-F238E27FC236}">
                <a16:creationId xmlns:a16="http://schemas.microsoft.com/office/drawing/2014/main" id="{29F9F245-CC35-41D7-82C5-2E815390CEF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3730" name="Title 1">
            <a:extLst>
              <a:ext uri="{FF2B5EF4-FFF2-40B4-BE49-F238E27FC236}">
                <a16:creationId xmlns:a16="http://schemas.microsoft.com/office/drawing/2014/main" id="{3F5796FA-DD41-4E9F-BD26-7F5CE522FD57}"/>
              </a:ext>
            </a:extLst>
          </p:cNvPr>
          <p:cNvSpPr>
            <a:spLocks noGrp="1"/>
          </p:cNvSpPr>
          <p:nvPr>
            <p:ph type="ctrTitle"/>
          </p:nvPr>
        </p:nvSpPr>
        <p:spPr>
          <a:xfrm>
            <a:off x="76200" y="1514475"/>
            <a:ext cx="12039600" cy="4352925"/>
          </a:xfrm>
        </p:spPr>
        <p:txBody>
          <a:bodyPr/>
          <a:lstStyle/>
          <a:p>
            <a:r>
              <a:rPr lang="en-US" altLang="en-US"/>
              <a:t>And as we strengthen </a:t>
            </a:r>
            <a:br>
              <a:rPr lang="en-US" altLang="en-US"/>
            </a:br>
            <a:r>
              <a:rPr lang="en-US" altLang="en-US"/>
              <a:t>one another in Thee, </a:t>
            </a:r>
          </a:p>
        </p:txBody>
      </p:sp>
      <p:sp>
        <p:nvSpPr>
          <p:cNvPr id="6" name="Text Placeholder 5">
            <a:extLst>
              <a:ext uri="{FF2B5EF4-FFF2-40B4-BE49-F238E27FC236}">
                <a16:creationId xmlns:a16="http://schemas.microsoft.com/office/drawing/2014/main" id="{D9A5FAF8-F828-4C14-82D5-8793535240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4754" name="Title 1">
            <a:extLst>
              <a:ext uri="{FF2B5EF4-FFF2-40B4-BE49-F238E27FC236}">
                <a16:creationId xmlns:a16="http://schemas.microsoft.com/office/drawing/2014/main" id="{0A247F44-C590-44DA-B7B1-70681FBBB801}"/>
              </a:ext>
            </a:extLst>
          </p:cNvPr>
          <p:cNvSpPr>
            <a:spLocks noGrp="1"/>
          </p:cNvSpPr>
          <p:nvPr>
            <p:ph type="ctrTitle"/>
          </p:nvPr>
        </p:nvSpPr>
        <p:spPr>
          <a:xfrm>
            <a:off x="76200" y="1514475"/>
            <a:ext cx="12039600" cy="4352925"/>
          </a:xfrm>
        </p:spPr>
        <p:txBody>
          <a:bodyPr/>
          <a:lstStyle/>
          <a:p>
            <a:r>
              <a:rPr lang="en-US" altLang="en-US"/>
              <a:t>Thy Spirit binds </a:t>
            </a:r>
            <a:br>
              <a:rPr lang="en-US" altLang="en-US"/>
            </a:br>
            <a:r>
              <a:rPr lang="en-US" altLang="en-US"/>
              <a:t>in perfect harmony. </a:t>
            </a:r>
          </a:p>
        </p:txBody>
      </p:sp>
      <p:sp>
        <p:nvSpPr>
          <p:cNvPr id="6" name="Text Placeholder 5">
            <a:extLst>
              <a:ext uri="{FF2B5EF4-FFF2-40B4-BE49-F238E27FC236}">
                <a16:creationId xmlns:a16="http://schemas.microsoft.com/office/drawing/2014/main" id="{EC71351F-6DEF-40A5-BA87-1E3E2BCAB1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7586" name="Title 1">
            <a:extLst>
              <a:ext uri="{FF2B5EF4-FFF2-40B4-BE49-F238E27FC236}">
                <a16:creationId xmlns:a16="http://schemas.microsoft.com/office/drawing/2014/main" id="{7B307338-E7A3-44A7-B70B-A56070CF0919}"/>
              </a:ext>
            </a:extLst>
          </p:cNvPr>
          <p:cNvSpPr>
            <a:spLocks noGrp="1"/>
          </p:cNvSpPr>
          <p:nvPr>
            <p:ph type="ctrTitle"/>
          </p:nvPr>
        </p:nvSpPr>
        <p:spPr>
          <a:xfrm>
            <a:off x="914400" y="1895475"/>
            <a:ext cx="10363200" cy="3362325"/>
          </a:xfrm>
        </p:spPr>
        <p:txBody>
          <a:bodyPr/>
          <a:lstStyle/>
          <a:p>
            <a:pPr>
              <a:defRPr/>
            </a:pPr>
            <a:r>
              <a:rPr lang="en-US" altLang="x-none"/>
              <a:t>Have One Mind</a:t>
            </a:r>
            <a:endParaRPr lang="en-US" altLang="x-none" dirty="0"/>
          </a:p>
        </p:txBody>
      </p:sp>
      <p:sp>
        <p:nvSpPr>
          <p:cNvPr id="3" name="Text Placeholder 2">
            <a:extLst>
              <a:ext uri="{FF2B5EF4-FFF2-40B4-BE49-F238E27FC236}">
                <a16:creationId xmlns:a16="http://schemas.microsoft.com/office/drawing/2014/main" id="{4D312D59-E4CD-4AF9-B49A-44CDE2169463}"/>
              </a:ext>
            </a:extLst>
          </p:cNvPr>
          <p:cNvSpPr>
            <a:spLocks noGrp="1"/>
          </p:cNvSpPr>
          <p:nvPr>
            <p:ph type="body" sz="quarter" idx="10"/>
          </p:nvPr>
        </p:nvSpPr>
        <p:spPr>
          <a:xfrm>
            <a:off x="914400" y="692150"/>
            <a:ext cx="10363200" cy="831850"/>
          </a:xfrm>
        </p:spPr>
        <p:txBody>
          <a:bodyPr/>
          <a:lstStyle/>
          <a:p>
            <a:pPr>
              <a:defRPr/>
            </a:pPr>
            <a:r>
              <a:rPr lang="en-US" altLang="x-none"/>
              <a:t>Hymn 172</a:t>
            </a:r>
            <a:endParaRPr lang="en-US" dirty="0"/>
          </a:p>
        </p:txBody>
      </p:sp>
      <p:sp>
        <p:nvSpPr>
          <p:cNvPr id="9" name="Text Placeholder 8">
            <a:extLst>
              <a:ext uri="{FF2B5EF4-FFF2-40B4-BE49-F238E27FC236}">
                <a16:creationId xmlns:a16="http://schemas.microsoft.com/office/drawing/2014/main" id="{2EB57212-C83A-42B9-9EC0-E849E97D0CE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7826" name="Title 1">
            <a:extLst>
              <a:ext uri="{FF2B5EF4-FFF2-40B4-BE49-F238E27FC236}">
                <a16:creationId xmlns:a16="http://schemas.microsoft.com/office/drawing/2014/main" id="{14D3C8B7-0423-42D3-96BE-9602CD911B9D}"/>
              </a:ext>
            </a:extLst>
          </p:cNvPr>
          <p:cNvSpPr>
            <a:spLocks noGrp="1"/>
          </p:cNvSpPr>
          <p:nvPr>
            <p:ph type="ctrTitle"/>
          </p:nvPr>
        </p:nvSpPr>
        <p:spPr>
          <a:xfrm>
            <a:off x="76200" y="1514475"/>
            <a:ext cx="12039600" cy="4352925"/>
          </a:xfrm>
        </p:spPr>
        <p:txBody>
          <a:bodyPr/>
          <a:lstStyle/>
          <a:p>
            <a:r>
              <a:rPr lang="en-US" altLang="en-US"/>
              <a:t>Have one mind, </a:t>
            </a:r>
            <a:br>
              <a:rPr lang="en-US" altLang="en-US"/>
            </a:br>
            <a:r>
              <a:rPr lang="en-US" altLang="en-US"/>
              <a:t>be of one accord; be steadfast, </a:t>
            </a:r>
            <a:br>
              <a:rPr lang="en-US" altLang="en-US"/>
            </a:br>
            <a:r>
              <a:rPr lang="en-US" altLang="en-US"/>
              <a:t>serve unselfishly; </a:t>
            </a:r>
          </a:p>
        </p:txBody>
      </p:sp>
      <p:sp>
        <p:nvSpPr>
          <p:cNvPr id="3" name="Text Placeholder 2">
            <a:extLst>
              <a:ext uri="{FF2B5EF4-FFF2-40B4-BE49-F238E27FC236}">
                <a16:creationId xmlns:a16="http://schemas.microsoft.com/office/drawing/2014/main" id="{3979A1CD-5E69-4293-A365-662FDA7A76E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8850" name="Title 1">
            <a:extLst>
              <a:ext uri="{FF2B5EF4-FFF2-40B4-BE49-F238E27FC236}">
                <a16:creationId xmlns:a16="http://schemas.microsoft.com/office/drawing/2014/main" id="{48666C1A-E7D9-4C9C-913A-FCDB3897AA6F}"/>
              </a:ext>
            </a:extLst>
          </p:cNvPr>
          <p:cNvSpPr>
            <a:spLocks noGrp="1"/>
          </p:cNvSpPr>
          <p:nvPr>
            <p:ph type="ctrTitle"/>
          </p:nvPr>
        </p:nvSpPr>
        <p:spPr>
          <a:xfrm>
            <a:off x="76200" y="1514475"/>
            <a:ext cx="12039600" cy="4352925"/>
          </a:xfrm>
        </p:spPr>
        <p:txBody>
          <a:bodyPr/>
          <a:lstStyle/>
          <a:p>
            <a:r>
              <a:rPr lang="en-US" altLang="en-US"/>
              <a:t>Joined together, standing fast, </a:t>
            </a:r>
            <a:br>
              <a:rPr lang="en-US" altLang="en-US"/>
            </a:br>
            <a:r>
              <a:rPr lang="en-US" altLang="en-US"/>
              <a:t>to share God’s grace </a:t>
            </a:r>
            <a:br>
              <a:rPr lang="en-US" altLang="en-US"/>
            </a:br>
            <a:r>
              <a:rPr lang="en-US" altLang="en-US"/>
              <a:t>with humility. </a:t>
            </a:r>
          </a:p>
        </p:txBody>
      </p:sp>
      <p:sp>
        <p:nvSpPr>
          <p:cNvPr id="6" name="Text Placeholder 5">
            <a:extLst>
              <a:ext uri="{FF2B5EF4-FFF2-40B4-BE49-F238E27FC236}">
                <a16:creationId xmlns:a16="http://schemas.microsoft.com/office/drawing/2014/main" id="{15170338-FBFE-4363-8C2B-3906102F4D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9874" name="Title 1">
            <a:extLst>
              <a:ext uri="{FF2B5EF4-FFF2-40B4-BE49-F238E27FC236}">
                <a16:creationId xmlns:a16="http://schemas.microsoft.com/office/drawing/2014/main" id="{A95174C3-15EB-4555-9385-E90ABFB4DD23}"/>
              </a:ext>
            </a:extLst>
          </p:cNvPr>
          <p:cNvSpPr>
            <a:spLocks noGrp="1"/>
          </p:cNvSpPr>
          <p:nvPr>
            <p:ph type="ctrTitle"/>
          </p:nvPr>
        </p:nvSpPr>
        <p:spPr>
          <a:xfrm>
            <a:off x="76200" y="1514475"/>
            <a:ext cx="12039600" cy="4352925"/>
          </a:xfrm>
        </p:spPr>
        <p:txBody>
          <a:bodyPr/>
          <a:lstStyle/>
          <a:p>
            <a:r>
              <a:rPr lang="en-US" altLang="en-US"/>
              <a:t>Do all things </a:t>
            </a:r>
            <a:br>
              <a:rPr lang="en-US" altLang="en-US"/>
            </a:br>
            <a:r>
              <a:rPr lang="en-US" altLang="en-US"/>
              <a:t>without complaining; </a:t>
            </a:r>
            <a:br>
              <a:rPr lang="en-US" altLang="en-US"/>
            </a:br>
            <a:r>
              <a:rPr lang="en-US" altLang="en-US"/>
              <a:t>your good works </a:t>
            </a:r>
            <a:br>
              <a:rPr lang="en-US" altLang="en-US"/>
            </a:br>
            <a:r>
              <a:rPr lang="en-US" altLang="en-US"/>
              <a:t>come from above. </a:t>
            </a:r>
          </a:p>
        </p:txBody>
      </p:sp>
      <p:sp>
        <p:nvSpPr>
          <p:cNvPr id="6" name="Text Placeholder 5">
            <a:extLst>
              <a:ext uri="{FF2B5EF4-FFF2-40B4-BE49-F238E27FC236}">
                <a16:creationId xmlns:a16="http://schemas.microsoft.com/office/drawing/2014/main" id="{A087B337-066B-45FD-9E0E-555871C151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0898" name="Title 1">
            <a:extLst>
              <a:ext uri="{FF2B5EF4-FFF2-40B4-BE49-F238E27FC236}">
                <a16:creationId xmlns:a16="http://schemas.microsoft.com/office/drawing/2014/main" id="{2FE2A5FA-A2C6-4A3F-93F7-604863E310B0}"/>
              </a:ext>
            </a:extLst>
          </p:cNvPr>
          <p:cNvSpPr>
            <a:spLocks noGrp="1"/>
          </p:cNvSpPr>
          <p:nvPr>
            <p:ph type="ctrTitle"/>
          </p:nvPr>
        </p:nvSpPr>
        <p:spPr>
          <a:xfrm>
            <a:off x="76200" y="1514475"/>
            <a:ext cx="12039600" cy="4352925"/>
          </a:xfrm>
        </p:spPr>
        <p:txBody>
          <a:bodyPr/>
          <a:lstStyle/>
          <a:p>
            <a:r>
              <a:rPr lang="en-US" altLang="en-US"/>
              <a:t>Christ will comfort </a:t>
            </a:r>
            <a:br>
              <a:rPr lang="en-US" altLang="en-US"/>
            </a:br>
            <a:r>
              <a:rPr lang="en-US" altLang="en-US"/>
              <a:t>and console you </a:t>
            </a:r>
            <a:br>
              <a:rPr lang="en-US" altLang="en-US"/>
            </a:br>
            <a:r>
              <a:rPr lang="en-US" altLang="en-US"/>
              <a:t>with His fellowship and love. </a:t>
            </a:r>
          </a:p>
        </p:txBody>
      </p:sp>
      <p:sp>
        <p:nvSpPr>
          <p:cNvPr id="6" name="Text Placeholder 5">
            <a:extLst>
              <a:ext uri="{FF2B5EF4-FFF2-40B4-BE49-F238E27FC236}">
                <a16:creationId xmlns:a16="http://schemas.microsoft.com/office/drawing/2014/main" id="{1513A58E-822D-4341-BDCE-909030D874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22" name="Title 1">
            <a:extLst>
              <a:ext uri="{FF2B5EF4-FFF2-40B4-BE49-F238E27FC236}">
                <a16:creationId xmlns:a16="http://schemas.microsoft.com/office/drawing/2014/main" id="{7D2B67E7-5A1C-4745-B3A6-8F28DEB9CC2A}"/>
              </a:ext>
            </a:extLst>
          </p:cNvPr>
          <p:cNvSpPr>
            <a:spLocks noGrp="1"/>
          </p:cNvSpPr>
          <p:nvPr>
            <p:ph type="ctrTitle"/>
          </p:nvPr>
        </p:nvSpPr>
        <p:spPr>
          <a:xfrm>
            <a:off x="76200" y="1514475"/>
            <a:ext cx="12039600" cy="4352925"/>
          </a:xfrm>
        </p:spPr>
        <p:txBody>
          <a:bodyPr/>
          <a:lstStyle/>
          <a:p>
            <a:r>
              <a:rPr lang="en-US" altLang="en-US"/>
              <a:t>Ev’ry knee should bow </a:t>
            </a:r>
            <a:br>
              <a:rPr lang="en-US" altLang="en-US"/>
            </a:br>
            <a:r>
              <a:rPr lang="en-US" altLang="en-US"/>
              <a:t>before Him; ev’ry tongue </a:t>
            </a:r>
            <a:br>
              <a:rPr lang="en-US" altLang="en-US"/>
            </a:br>
            <a:r>
              <a:rPr lang="en-US" altLang="en-US"/>
              <a:t>His praises make. </a:t>
            </a:r>
          </a:p>
        </p:txBody>
      </p:sp>
      <p:sp>
        <p:nvSpPr>
          <p:cNvPr id="3" name="Text Placeholder 2">
            <a:extLst>
              <a:ext uri="{FF2B5EF4-FFF2-40B4-BE49-F238E27FC236}">
                <a16:creationId xmlns:a16="http://schemas.microsoft.com/office/drawing/2014/main" id="{5884EE1C-DB87-40E1-A7A7-C82DCADD630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2946" name="Title 1">
            <a:extLst>
              <a:ext uri="{FF2B5EF4-FFF2-40B4-BE49-F238E27FC236}">
                <a16:creationId xmlns:a16="http://schemas.microsoft.com/office/drawing/2014/main" id="{70DE8E05-4104-46BD-BF2C-8D765C1D7AA2}"/>
              </a:ext>
            </a:extLst>
          </p:cNvPr>
          <p:cNvSpPr>
            <a:spLocks noGrp="1"/>
          </p:cNvSpPr>
          <p:nvPr>
            <p:ph type="ctrTitle"/>
          </p:nvPr>
        </p:nvSpPr>
        <p:spPr>
          <a:xfrm>
            <a:off x="76200" y="1514475"/>
            <a:ext cx="12039600" cy="4352925"/>
          </a:xfrm>
        </p:spPr>
        <p:txBody>
          <a:bodyPr/>
          <a:lstStyle/>
          <a:p>
            <a:r>
              <a:rPr lang="en-US" altLang="en-US"/>
              <a:t>We are called </a:t>
            </a:r>
            <a:br>
              <a:rPr lang="en-US" altLang="en-US"/>
            </a:br>
            <a:r>
              <a:rPr lang="en-US" altLang="en-US"/>
              <a:t>to a great salvation </a:t>
            </a:r>
            <a:br>
              <a:rPr lang="en-US" altLang="en-US"/>
            </a:br>
            <a:r>
              <a:rPr lang="en-US" altLang="en-US"/>
              <a:t>and if need suffer for His sake. </a:t>
            </a:r>
          </a:p>
        </p:txBody>
      </p:sp>
      <p:sp>
        <p:nvSpPr>
          <p:cNvPr id="6" name="Text Placeholder 5">
            <a:extLst>
              <a:ext uri="{FF2B5EF4-FFF2-40B4-BE49-F238E27FC236}">
                <a16:creationId xmlns:a16="http://schemas.microsoft.com/office/drawing/2014/main" id="{B5A219B7-C936-484D-AE27-976F815919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Title 1">
            <a:extLst>
              <a:ext uri="{FF2B5EF4-FFF2-40B4-BE49-F238E27FC236}">
                <a16:creationId xmlns:a16="http://schemas.microsoft.com/office/drawing/2014/main" id="{02743DEC-0158-4A41-AECF-28E1D7C8480E}"/>
              </a:ext>
            </a:extLst>
          </p:cNvPr>
          <p:cNvSpPr>
            <a:spLocks noGrp="1"/>
          </p:cNvSpPr>
          <p:nvPr>
            <p:ph type="ctrTitle"/>
          </p:nvPr>
        </p:nvSpPr>
        <p:spPr>
          <a:xfrm>
            <a:off x="76200" y="1514475"/>
            <a:ext cx="12039600" cy="4352925"/>
          </a:xfrm>
        </p:spPr>
        <p:txBody>
          <a:bodyPr/>
          <a:lstStyle/>
          <a:p>
            <a:r>
              <a:rPr lang="en-US" altLang="en-US"/>
              <a:t>See mine affliction and my pain, </a:t>
            </a:r>
            <a:br>
              <a:rPr lang="en-US" altLang="en-US"/>
            </a:br>
            <a:r>
              <a:rPr lang="en-US" altLang="en-US"/>
              <a:t>and all my sins forgive; </a:t>
            </a:r>
          </a:p>
        </p:txBody>
      </p:sp>
      <p:sp>
        <p:nvSpPr>
          <p:cNvPr id="6" name="Text Placeholder 5">
            <a:extLst>
              <a:ext uri="{FF2B5EF4-FFF2-40B4-BE49-F238E27FC236}">
                <a16:creationId xmlns:a16="http://schemas.microsoft.com/office/drawing/2014/main" id="{26BC01A7-D7E8-420C-A1C8-4033AC9D73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3970" name="Title 1">
            <a:extLst>
              <a:ext uri="{FF2B5EF4-FFF2-40B4-BE49-F238E27FC236}">
                <a16:creationId xmlns:a16="http://schemas.microsoft.com/office/drawing/2014/main" id="{0206220A-0B85-4782-AFEB-4BCB98FF5C1F}"/>
              </a:ext>
            </a:extLst>
          </p:cNvPr>
          <p:cNvSpPr>
            <a:spLocks noGrp="1"/>
          </p:cNvSpPr>
          <p:nvPr>
            <p:ph type="ctrTitle"/>
          </p:nvPr>
        </p:nvSpPr>
        <p:spPr>
          <a:xfrm>
            <a:off x="76200" y="1514475"/>
            <a:ext cx="12039600" cy="4352925"/>
          </a:xfrm>
        </p:spPr>
        <p:txBody>
          <a:bodyPr/>
          <a:lstStyle/>
          <a:p>
            <a:r>
              <a:rPr lang="en-US" altLang="en-US"/>
              <a:t>All who worship Christ in spirit </a:t>
            </a:r>
            <a:br>
              <a:rPr lang="en-US" altLang="en-US"/>
            </a:br>
            <a:r>
              <a:rPr lang="en-US" altLang="en-US"/>
              <a:t>have no confidence in man. </a:t>
            </a:r>
          </a:p>
        </p:txBody>
      </p:sp>
      <p:sp>
        <p:nvSpPr>
          <p:cNvPr id="6" name="Text Placeholder 5">
            <a:extLst>
              <a:ext uri="{FF2B5EF4-FFF2-40B4-BE49-F238E27FC236}">
                <a16:creationId xmlns:a16="http://schemas.microsoft.com/office/drawing/2014/main" id="{16A800E7-DE9A-47DB-831E-A9251F94C4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4994" name="Title 1">
            <a:extLst>
              <a:ext uri="{FF2B5EF4-FFF2-40B4-BE49-F238E27FC236}">
                <a16:creationId xmlns:a16="http://schemas.microsoft.com/office/drawing/2014/main" id="{A03900C7-24CC-4FBE-AE56-50453255A6DE}"/>
              </a:ext>
            </a:extLst>
          </p:cNvPr>
          <p:cNvSpPr>
            <a:spLocks noGrp="1"/>
          </p:cNvSpPr>
          <p:nvPr>
            <p:ph type="ctrTitle"/>
          </p:nvPr>
        </p:nvSpPr>
        <p:spPr>
          <a:xfrm>
            <a:off x="76200" y="1514475"/>
            <a:ext cx="12039600" cy="4352925"/>
          </a:xfrm>
        </p:spPr>
        <p:txBody>
          <a:bodyPr/>
          <a:lstStyle/>
          <a:p>
            <a:r>
              <a:rPr lang="en-US" altLang="en-US"/>
              <a:t>Righteousness through faith </a:t>
            </a:r>
            <a:br>
              <a:rPr lang="en-US" altLang="en-US"/>
            </a:br>
            <a:r>
              <a:rPr lang="en-US" altLang="en-US"/>
              <a:t>is blameless; walk according </a:t>
            </a:r>
            <a:br>
              <a:rPr lang="en-US" altLang="en-US"/>
            </a:br>
            <a:r>
              <a:rPr lang="en-US" altLang="en-US"/>
              <a:t>to God’s plan.</a:t>
            </a:r>
          </a:p>
        </p:txBody>
      </p:sp>
      <p:sp>
        <p:nvSpPr>
          <p:cNvPr id="6" name="Text Placeholder 5">
            <a:extLst>
              <a:ext uri="{FF2B5EF4-FFF2-40B4-BE49-F238E27FC236}">
                <a16:creationId xmlns:a16="http://schemas.microsoft.com/office/drawing/2014/main" id="{20A4ABA2-A1EA-4A7B-9399-8268E82785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6018" name="Title 1">
            <a:extLst>
              <a:ext uri="{FF2B5EF4-FFF2-40B4-BE49-F238E27FC236}">
                <a16:creationId xmlns:a16="http://schemas.microsoft.com/office/drawing/2014/main" id="{51B354F1-B089-46E1-AEB6-7D5D8E784321}"/>
              </a:ext>
            </a:extLst>
          </p:cNvPr>
          <p:cNvSpPr>
            <a:spLocks noGrp="1"/>
          </p:cNvSpPr>
          <p:nvPr>
            <p:ph type="ctrTitle"/>
          </p:nvPr>
        </p:nvSpPr>
        <p:spPr>
          <a:xfrm>
            <a:off x="76200" y="1514475"/>
            <a:ext cx="12039600" cy="4352925"/>
          </a:xfrm>
        </p:spPr>
        <p:txBody>
          <a:bodyPr/>
          <a:lstStyle/>
          <a:p>
            <a:r>
              <a:rPr lang="en-US" altLang="en-US"/>
              <a:t>Have one love, be one in spirit, </a:t>
            </a:r>
            <a:br>
              <a:rPr lang="en-US" altLang="en-US"/>
            </a:br>
            <a:r>
              <a:rPr lang="en-US" altLang="en-US"/>
              <a:t>knowing that our God is near. </a:t>
            </a:r>
          </a:p>
        </p:txBody>
      </p:sp>
      <p:sp>
        <p:nvSpPr>
          <p:cNvPr id="3" name="Text Placeholder 2">
            <a:extLst>
              <a:ext uri="{FF2B5EF4-FFF2-40B4-BE49-F238E27FC236}">
                <a16:creationId xmlns:a16="http://schemas.microsoft.com/office/drawing/2014/main" id="{FE36066E-C484-4038-8B8C-8724FB3252B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7042" name="Title 1">
            <a:extLst>
              <a:ext uri="{FF2B5EF4-FFF2-40B4-BE49-F238E27FC236}">
                <a16:creationId xmlns:a16="http://schemas.microsoft.com/office/drawing/2014/main" id="{C9790964-CEDF-4CAA-9CDE-E07125D69403}"/>
              </a:ext>
            </a:extLst>
          </p:cNvPr>
          <p:cNvSpPr>
            <a:spLocks noGrp="1"/>
          </p:cNvSpPr>
          <p:nvPr>
            <p:ph type="ctrTitle"/>
          </p:nvPr>
        </p:nvSpPr>
        <p:spPr>
          <a:xfrm>
            <a:off x="76200" y="1514475"/>
            <a:ext cx="12039600" cy="4352925"/>
          </a:xfrm>
        </p:spPr>
        <p:txBody>
          <a:bodyPr/>
          <a:lstStyle/>
          <a:p>
            <a:r>
              <a:rPr lang="en-US" altLang="en-US"/>
              <a:t>Draw to Him </a:t>
            </a:r>
            <a:br>
              <a:rPr lang="en-US" altLang="en-US"/>
            </a:br>
            <a:r>
              <a:rPr lang="en-US" altLang="en-US"/>
              <a:t>with supplications </a:t>
            </a:r>
            <a:br>
              <a:rPr lang="en-US" altLang="en-US"/>
            </a:br>
            <a:r>
              <a:rPr lang="en-US" altLang="en-US"/>
              <a:t>and rejoice for He will hear. </a:t>
            </a:r>
          </a:p>
        </p:txBody>
      </p:sp>
      <p:sp>
        <p:nvSpPr>
          <p:cNvPr id="6" name="Text Placeholder 5">
            <a:extLst>
              <a:ext uri="{FF2B5EF4-FFF2-40B4-BE49-F238E27FC236}">
                <a16:creationId xmlns:a16="http://schemas.microsoft.com/office/drawing/2014/main" id="{274AF151-CD74-44A4-BC7B-C3643CB441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8066" name="Title 1">
            <a:extLst>
              <a:ext uri="{FF2B5EF4-FFF2-40B4-BE49-F238E27FC236}">
                <a16:creationId xmlns:a16="http://schemas.microsoft.com/office/drawing/2014/main" id="{A4562C3C-FF1F-4685-BC84-8ACEDD8CA625}"/>
              </a:ext>
            </a:extLst>
          </p:cNvPr>
          <p:cNvSpPr>
            <a:spLocks noGrp="1"/>
          </p:cNvSpPr>
          <p:nvPr>
            <p:ph type="ctrTitle"/>
          </p:nvPr>
        </p:nvSpPr>
        <p:spPr>
          <a:xfrm>
            <a:off x="76200" y="1514475"/>
            <a:ext cx="12039600" cy="4352925"/>
          </a:xfrm>
        </p:spPr>
        <p:txBody>
          <a:bodyPr/>
          <a:lstStyle/>
          <a:p>
            <a:r>
              <a:rPr lang="en-US" altLang="en-US"/>
              <a:t>Let His peace then </a:t>
            </a:r>
            <a:br>
              <a:rPr lang="en-US" altLang="en-US"/>
            </a:br>
            <a:r>
              <a:rPr lang="en-US" altLang="en-US"/>
              <a:t>guard your hearts </a:t>
            </a:r>
            <a:br>
              <a:rPr lang="en-US" altLang="en-US"/>
            </a:br>
            <a:r>
              <a:rPr lang="en-US" altLang="en-US"/>
              <a:t>and minds through </a:t>
            </a:r>
            <a:br>
              <a:rPr lang="en-US" altLang="en-US"/>
            </a:br>
            <a:r>
              <a:rPr lang="en-US" altLang="en-US"/>
              <a:t>Jesus Christ our Lord. </a:t>
            </a:r>
          </a:p>
        </p:txBody>
      </p:sp>
      <p:sp>
        <p:nvSpPr>
          <p:cNvPr id="6" name="Text Placeholder 5">
            <a:extLst>
              <a:ext uri="{FF2B5EF4-FFF2-40B4-BE49-F238E27FC236}">
                <a16:creationId xmlns:a16="http://schemas.microsoft.com/office/drawing/2014/main" id="{167441A0-0EFF-4B36-B5FF-3065A1980C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9090" name="Title 1">
            <a:extLst>
              <a:ext uri="{FF2B5EF4-FFF2-40B4-BE49-F238E27FC236}">
                <a16:creationId xmlns:a16="http://schemas.microsoft.com/office/drawing/2014/main" id="{34BD908E-7C9A-4B41-B0D2-B40CEFCE5139}"/>
              </a:ext>
            </a:extLst>
          </p:cNvPr>
          <p:cNvSpPr>
            <a:spLocks noGrp="1"/>
          </p:cNvSpPr>
          <p:nvPr>
            <p:ph type="ctrTitle"/>
          </p:nvPr>
        </p:nvSpPr>
        <p:spPr>
          <a:xfrm>
            <a:off x="76200" y="1514475"/>
            <a:ext cx="12039600" cy="4352925"/>
          </a:xfrm>
        </p:spPr>
        <p:txBody>
          <a:bodyPr/>
          <a:lstStyle/>
          <a:p>
            <a:r>
              <a:rPr lang="en-US" altLang="en-US"/>
              <a:t>We will be </a:t>
            </a:r>
            <a:br>
              <a:rPr lang="en-US" altLang="en-US"/>
            </a:br>
            <a:r>
              <a:rPr lang="en-US" altLang="en-US"/>
              <a:t>transformed to glory. </a:t>
            </a:r>
            <a:br>
              <a:rPr lang="en-US" altLang="en-US"/>
            </a:br>
            <a:r>
              <a:rPr lang="en-US" altLang="en-US"/>
              <a:t>Have one mind, </a:t>
            </a:r>
            <a:br>
              <a:rPr lang="en-US" altLang="en-US"/>
            </a:br>
            <a:r>
              <a:rPr lang="en-US" altLang="en-US"/>
              <a:t>be of one accord.</a:t>
            </a:r>
          </a:p>
        </p:txBody>
      </p:sp>
      <p:sp>
        <p:nvSpPr>
          <p:cNvPr id="6" name="Text Placeholder 5">
            <a:extLst>
              <a:ext uri="{FF2B5EF4-FFF2-40B4-BE49-F238E27FC236}">
                <a16:creationId xmlns:a16="http://schemas.microsoft.com/office/drawing/2014/main" id="{CD04AD2A-9185-49B7-AB22-FB4A708A73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22" name="Title 1">
            <a:extLst>
              <a:ext uri="{FF2B5EF4-FFF2-40B4-BE49-F238E27FC236}">
                <a16:creationId xmlns:a16="http://schemas.microsoft.com/office/drawing/2014/main" id="{2DBD0819-7A60-48DF-A02A-C030AAA374AD}"/>
              </a:ext>
            </a:extLst>
          </p:cNvPr>
          <p:cNvSpPr>
            <a:spLocks noGrp="1"/>
          </p:cNvSpPr>
          <p:nvPr>
            <p:ph type="ctrTitle"/>
          </p:nvPr>
        </p:nvSpPr>
        <p:spPr>
          <a:xfrm>
            <a:off x="914400" y="1895475"/>
            <a:ext cx="10363200" cy="3362325"/>
          </a:xfrm>
        </p:spPr>
        <p:txBody>
          <a:bodyPr/>
          <a:lstStyle/>
          <a:p>
            <a:pPr>
              <a:defRPr/>
            </a:pPr>
            <a:r>
              <a:rPr lang="en-US" altLang="x-none"/>
              <a:t>Rejoice, the Lord </a:t>
            </a:r>
            <a:br>
              <a:rPr lang="en-US" altLang="x-none"/>
            </a:br>
            <a:r>
              <a:rPr lang="en-US" altLang="x-none"/>
              <a:t>Is King!</a:t>
            </a:r>
            <a:endParaRPr lang="en-US" altLang="x-none" dirty="0"/>
          </a:p>
        </p:txBody>
      </p:sp>
      <p:sp>
        <p:nvSpPr>
          <p:cNvPr id="3" name="Text Placeholder 2">
            <a:extLst>
              <a:ext uri="{FF2B5EF4-FFF2-40B4-BE49-F238E27FC236}">
                <a16:creationId xmlns:a16="http://schemas.microsoft.com/office/drawing/2014/main" id="{0D332F1C-E115-41E6-8089-C73F0A697ABA}"/>
              </a:ext>
            </a:extLst>
          </p:cNvPr>
          <p:cNvSpPr>
            <a:spLocks noGrp="1"/>
          </p:cNvSpPr>
          <p:nvPr>
            <p:ph type="body" sz="quarter" idx="10"/>
          </p:nvPr>
        </p:nvSpPr>
        <p:spPr>
          <a:xfrm>
            <a:off x="914400" y="692150"/>
            <a:ext cx="10363200" cy="831850"/>
          </a:xfrm>
        </p:spPr>
        <p:txBody>
          <a:bodyPr/>
          <a:lstStyle/>
          <a:p>
            <a:pPr>
              <a:defRPr/>
            </a:pPr>
            <a:r>
              <a:rPr lang="en-US" altLang="x-none"/>
              <a:t>Hymn 173</a:t>
            </a:r>
            <a:endParaRPr lang="en-US" dirty="0"/>
          </a:p>
        </p:txBody>
      </p:sp>
      <p:sp>
        <p:nvSpPr>
          <p:cNvPr id="9" name="Text Placeholder 8">
            <a:extLst>
              <a:ext uri="{FF2B5EF4-FFF2-40B4-BE49-F238E27FC236}">
                <a16:creationId xmlns:a16="http://schemas.microsoft.com/office/drawing/2014/main" id="{CBE47F04-5AEA-467F-A12C-AA3CE36C539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62" name="Title 1">
            <a:extLst>
              <a:ext uri="{FF2B5EF4-FFF2-40B4-BE49-F238E27FC236}">
                <a16:creationId xmlns:a16="http://schemas.microsoft.com/office/drawing/2014/main" id="{B7D95074-610C-4124-B219-26675CF85606}"/>
              </a:ext>
            </a:extLst>
          </p:cNvPr>
          <p:cNvSpPr>
            <a:spLocks noGrp="1"/>
          </p:cNvSpPr>
          <p:nvPr>
            <p:ph type="ctrTitle"/>
          </p:nvPr>
        </p:nvSpPr>
        <p:spPr>
          <a:xfrm>
            <a:off x="76200" y="1514475"/>
            <a:ext cx="12039600" cy="4352925"/>
          </a:xfrm>
        </p:spPr>
        <p:txBody>
          <a:bodyPr/>
          <a:lstStyle/>
          <a:p>
            <a:r>
              <a:rPr lang="en-US" altLang="en-US"/>
              <a:t>Rejoice, the Lord is King; </a:t>
            </a:r>
            <a:br>
              <a:rPr lang="en-US" altLang="en-US"/>
            </a:br>
            <a:r>
              <a:rPr lang="en-US" altLang="en-US"/>
              <a:t>your Lord and King adore! </a:t>
            </a:r>
          </a:p>
        </p:txBody>
      </p:sp>
      <p:sp>
        <p:nvSpPr>
          <p:cNvPr id="3" name="Text Placeholder 2">
            <a:extLst>
              <a:ext uri="{FF2B5EF4-FFF2-40B4-BE49-F238E27FC236}">
                <a16:creationId xmlns:a16="http://schemas.microsoft.com/office/drawing/2014/main" id="{4F32EF7E-9B04-4E05-AD31-6D5CCA73050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3186" name="Title 1">
            <a:extLst>
              <a:ext uri="{FF2B5EF4-FFF2-40B4-BE49-F238E27FC236}">
                <a16:creationId xmlns:a16="http://schemas.microsoft.com/office/drawing/2014/main" id="{090AD542-24D4-4A6F-9ACA-D0B096776091}"/>
              </a:ext>
            </a:extLst>
          </p:cNvPr>
          <p:cNvSpPr>
            <a:spLocks noGrp="1"/>
          </p:cNvSpPr>
          <p:nvPr>
            <p:ph type="ctrTitle"/>
          </p:nvPr>
        </p:nvSpPr>
        <p:spPr>
          <a:xfrm>
            <a:off x="76200" y="1514475"/>
            <a:ext cx="12039600" cy="4352925"/>
          </a:xfrm>
        </p:spPr>
        <p:txBody>
          <a:bodyPr/>
          <a:lstStyle/>
          <a:p>
            <a:r>
              <a:rPr lang="en-US" altLang="en-US"/>
              <a:t>Rejoice, give thanks and sing, </a:t>
            </a:r>
            <a:br>
              <a:rPr lang="en-US" altLang="en-US"/>
            </a:br>
            <a:r>
              <a:rPr lang="en-US" altLang="en-US"/>
              <a:t>and triumph evermore;</a:t>
            </a:r>
          </a:p>
        </p:txBody>
      </p:sp>
      <p:sp>
        <p:nvSpPr>
          <p:cNvPr id="6" name="Text Placeholder 5">
            <a:extLst>
              <a:ext uri="{FF2B5EF4-FFF2-40B4-BE49-F238E27FC236}">
                <a16:creationId xmlns:a16="http://schemas.microsoft.com/office/drawing/2014/main" id="{A0EBFED5-531B-432A-B4E7-4521B3BEFF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Title 1">
            <a:extLst>
              <a:ext uri="{FF2B5EF4-FFF2-40B4-BE49-F238E27FC236}">
                <a16:creationId xmlns:a16="http://schemas.microsoft.com/office/drawing/2014/main" id="{A09596D7-C015-46BF-B742-B7FBA374B430}"/>
              </a:ext>
            </a:extLst>
          </p:cNvPr>
          <p:cNvSpPr>
            <a:spLocks noGrp="1"/>
          </p:cNvSpPr>
          <p:nvPr>
            <p:ph type="ctrTitle"/>
          </p:nvPr>
        </p:nvSpPr>
        <p:spPr>
          <a:xfrm>
            <a:off x="76200" y="1514475"/>
            <a:ext cx="12039600" cy="4352925"/>
          </a:xfrm>
        </p:spPr>
        <p:txBody>
          <a:bodyPr/>
          <a:lstStyle/>
          <a:p>
            <a:r>
              <a:rPr lang="en-US" altLang="en-US"/>
              <a:t>Consider Thou my foes, </a:t>
            </a:r>
            <a:br>
              <a:rPr lang="en-US" altLang="en-US"/>
            </a:br>
            <a:r>
              <a:rPr lang="en-US" altLang="en-US"/>
              <a:t>because they many are, </a:t>
            </a:r>
          </a:p>
        </p:txBody>
      </p:sp>
      <p:sp>
        <p:nvSpPr>
          <p:cNvPr id="6" name="Text Placeholder 5">
            <a:extLst>
              <a:ext uri="{FF2B5EF4-FFF2-40B4-BE49-F238E27FC236}">
                <a16:creationId xmlns:a16="http://schemas.microsoft.com/office/drawing/2014/main" id="{8F6D0A58-94EA-4599-83F3-5A687D9B181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4210" name="Title 1">
            <a:extLst>
              <a:ext uri="{FF2B5EF4-FFF2-40B4-BE49-F238E27FC236}">
                <a16:creationId xmlns:a16="http://schemas.microsoft.com/office/drawing/2014/main" id="{3C02EDA2-B979-4658-BA29-B81CF886B403}"/>
              </a:ext>
            </a:extLst>
          </p:cNvPr>
          <p:cNvSpPr>
            <a:spLocks noGrp="1"/>
          </p:cNvSpPr>
          <p:nvPr>
            <p:ph type="ctrTitle"/>
          </p:nvPr>
        </p:nvSpPr>
        <p:spPr>
          <a:xfrm>
            <a:off x="76200" y="1514475"/>
            <a:ext cx="12039600" cy="4352925"/>
          </a:xfrm>
        </p:spPr>
        <p:txBody>
          <a:bodyPr/>
          <a:lstStyle/>
          <a:p>
            <a:r>
              <a:rPr lang="en-US" altLang="en-US"/>
              <a:t>Lift up your heart, </a:t>
            </a:r>
            <a:br>
              <a:rPr lang="en-US" altLang="en-US"/>
            </a:br>
            <a:r>
              <a:rPr lang="en-US" altLang="en-US"/>
              <a:t>lift up your voice! </a:t>
            </a:r>
            <a:br>
              <a:rPr lang="en-US" altLang="en-US"/>
            </a:br>
            <a:r>
              <a:rPr lang="en-US" altLang="en-US"/>
              <a:t>Rejoice, again I say, rejoice!</a:t>
            </a:r>
          </a:p>
        </p:txBody>
      </p:sp>
      <p:sp>
        <p:nvSpPr>
          <p:cNvPr id="3" name="Text Placeholder 2">
            <a:extLst>
              <a:ext uri="{FF2B5EF4-FFF2-40B4-BE49-F238E27FC236}">
                <a16:creationId xmlns:a16="http://schemas.microsoft.com/office/drawing/2014/main" id="{9DCA07A5-D9A9-4C89-A337-88F72D2D3E7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5234" name="Title 1">
            <a:extLst>
              <a:ext uri="{FF2B5EF4-FFF2-40B4-BE49-F238E27FC236}">
                <a16:creationId xmlns:a16="http://schemas.microsoft.com/office/drawing/2014/main" id="{FBF4FAEA-8EBA-48EB-A3CA-58D29061EA85}"/>
              </a:ext>
            </a:extLst>
          </p:cNvPr>
          <p:cNvSpPr>
            <a:spLocks noGrp="1"/>
          </p:cNvSpPr>
          <p:nvPr>
            <p:ph type="ctrTitle"/>
          </p:nvPr>
        </p:nvSpPr>
        <p:spPr>
          <a:xfrm>
            <a:off x="76200" y="1514475"/>
            <a:ext cx="12039600" cy="4352925"/>
          </a:xfrm>
        </p:spPr>
        <p:txBody>
          <a:bodyPr/>
          <a:lstStyle/>
          <a:p>
            <a:r>
              <a:rPr lang="en-US" altLang="en-US"/>
              <a:t>Jesus, the Savior, reigns, </a:t>
            </a:r>
            <a:br>
              <a:rPr lang="en-US" altLang="en-US"/>
            </a:br>
            <a:r>
              <a:rPr lang="en-US" altLang="en-US"/>
              <a:t>the God of truth and love; </a:t>
            </a:r>
          </a:p>
        </p:txBody>
      </p:sp>
      <p:sp>
        <p:nvSpPr>
          <p:cNvPr id="3" name="Text Placeholder 2">
            <a:extLst>
              <a:ext uri="{FF2B5EF4-FFF2-40B4-BE49-F238E27FC236}">
                <a16:creationId xmlns:a16="http://schemas.microsoft.com/office/drawing/2014/main" id="{01FAE07D-BF73-4E2B-8BC3-631B9FAD359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6258" name="Title 1">
            <a:extLst>
              <a:ext uri="{FF2B5EF4-FFF2-40B4-BE49-F238E27FC236}">
                <a16:creationId xmlns:a16="http://schemas.microsoft.com/office/drawing/2014/main" id="{0C2FFF03-0E48-46B0-B377-8EAE5B552D35}"/>
              </a:ext>
            </a:extLst>
          </p:cNvPr>
          <p:cNvSpPr>
            <a:spLocks noGrp="1"/>
          </p:cNvSpPr>
          <p:nvPr>
            <p:ph type="ctrTitle"/>
          </p:nvPr>
        </p:nvSpPr>
        <p:spPr>
          <a:xfrm>
            <a:off x="76200" y="1514475"/>
            <a:ext cx="12039600" cy="4352925"/>
          </a:xfrm>
        </p:spPr>
        <p:txBody>
          <a:bodyPr/>
          <a:lstStyle/>
          <a:p>
            <a:r>
              <a:rPr lang="en-US" altLang="en-US"/>
              <a:t>When He had purged our sins, </a:t>
            </a:r>
            <a:br>
              <a:rPr lang="en-US" altLang="en-US"/>
            </a:br>
            <a:r>
              <a:rPr lang="en-US" altLang="en-US"/>
              <a:t>He took His seat above; </a:t>
            </a:r>
          </a:p>
        </p:txBody>
      </p:sp>
      <p:sp>
        <p:nvSpPr>
          <p:cNvPr id="6" name="Text Placeholder 5">
            <a:extLst>
              <a:ext uri="{FF2B5EF4-FFF2-40B4-BE49-F238E27FC236}">
                <a16:creationId xmlns:a16="http://schemas.microsoft.com/office/drawing/2014/main" id="{11455DAA-BB9E-4F76-A161-17CF5FB64C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7282" name="Title 1">
            <a:extLst>
              <a:ext uri="{FF2B5EF4-FFF2-40B4-BE49-F238E27FC236}">
                <a16:creationId xmlns:a16="http://schemas.microsoft.com/office/drawing/2014/main" id="{E714E5DA-6BCE-4DCB-9DDB-11F884C682D2}"/>
              </a:ext>
            </a:extLst>
          </p:cNvPr>
          <p:cNvSpPr>
            <a:spLocks noGrp="1"/>
          </p:cNvSpPr>
          <p:nvPr>
            <p:ph type="ctrTitle"/>
          </p:nvPr>
        </p:nvSpPr>
        <p:spPr>
          <a:xfrm>
            <a:off x="76200" y="1514475"/>
            <a:ext cx="12039600" cy="4352925"/>
          </a:xfrm>
        </p:spPr>
        <p:txBody>
          <a:bodyPr/>
          <a:lstStyle/>
          <a:p>
            <a:r>
              <a:rPr lang="en-US" altLang="en-US"/>
              <a:t>Lift up your heart, </a:t>
            </a:r>
            <a:br>
              <a:rPr lang="en-US" altLang="en-US"/>
            </a:br>
            <a:r>
              <a:rPr lang="en-US" altLang="en-US"/>
              <a:t>lift up your voice! </a:t>
            </a:r>
            <a:br>
              <a:rPr lang="en-US" altLang="en-US"/>
            </a:br>
            <a:r>
              <a:rPr lang="en-US" altLang="en-US"/>
              <a:t>Rejoice, again I say, rejoice!</a:t>
            </a:r>
          </a:p>
        </p:txBody>
      </p:sp>
      <p:sp>
        <p:nvSpPr>
          <p:cNvPr id="3" name="Text Placeholder 2">
            <a:extLst>
              <a:ext uri="{FF2B5EF4-FFF2-40B4-BE49-F238E27FC236}">
                <a16:creationId xmlns:a16="http://schemas.microsoft.com/office/drawing/2014/main" id="{3A1FEED2-F5E1-46F3-AC61-82754E681C1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8306" name="Title 1">
            <a:extLst>
              <a:ext uri="{FF2B5EF4-FFF2-40B4-BE49-F238E27FC236}">
                <a16:creationId xmlns:a16="http://schemas.microsoft.com/office/drawing/2014/main" id="{3358801C-FFB5-4144-92BC-F33DE0792B72}"/>
              </a:ext>
            </a:extLst>
          </p:cNvPr>
          <p:cNvSpPr>
            <a:spLocks noGrp="1"/>
          </p:cNvSpPr>
          <p:nvPr>
            <p:ph type="ctrTitle"/>
          </p:nvPr>
        </p:nvSpPr>
        <p:spPr>
          <a:xfrm>
            <a:off x="76200" y="1514475"/>
            <a:ext cx="12039600" cy="4352925"/>
          </a:xfrm>
        </p:spPr>
        <p:txBody>
          <a:bodyPr/>
          <a:lstStyle/>
          <a:p>
            <a:r>
              <a:rPr lang="en-US" altLang="en-US"/>
              <a:t>His Kingdom cannot fail, </a:t>
            </a:r>
            <a:br>
              <a:rPr lang="en-US" altLang="en-US"/>
            </a:br>
            <a:r>
              <a:rPr lang="en-US" altLang="en-US"/>
              <a:t>He rules o’er earth and heav’n; </a:t>
            </a:r>
          </a:p>
        </p:txBody>
      </p:sp>
      <p:sp>
        <p:nvSpPr>
          <p:cNvPr id="3" name="Text Placeholder 2">
            <a:extLst>
              <a:ext uri="{FF2B5EF4-FFF2-40B4-BE49-F238E27FC236}">
                <a16:creationId xmlns:a16="http://schemas.microsoft.com/office/drawing/2014/main" id="{D8049167-0F24-4D22-AE6E-15D654E5106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9330" name="Title 1">
            <a:extLst>
              <a:ext uri="{FF2B5EF4-FFF2-40B4-BE49-F238E27FC236}">
                <a16:creationId xmlns:a16="http://schemas.microsoft.com/office/drawing/2014/main" id="{26B50D3C-D961-427B-B3FC-37A007008122}"/>
              </a:ext>
            </a:extLst>
          </p:cNvPr>
          <p:cNvSpPr>
            <a:spLocks noGrp="1"/>
          </p:cNvSpPr>
          <p:nvPr>
            <p:ph type="ctrTitle"/>
          </p:nvPr>
        </p:nvSpPr>
        <p:spPr>
          <a:xfrm>
            <a:off x="76200" y="1514475"/>
            <a:ext cx="12039600" cy="4352925"/>
          </a:xfrm>
        </p:spPr>
        <p:txBody>
          <a:bodyPr/>
          <a:lstStyle/>
          <a:p>
            <a:r>
              <a:rPr lang="en-US" altLang="en-US"/>
              <a:t>The keys of death and hell </a:t>
            </a:r>
            <a:br>
              <a:rPr lang="en-US" altLang="en-US"/>
            </a:br>
            <a:r>
              <a:rPr lang="en-US" altLang="en-US"/>
              <a:t>are to our Jesus giv’n; </a:t>
            </a:r>
          </a:p>
        </p:txBody>
      </p:sp>
      <p:sp>
        <p:nvSpPr>
          <p:cNvPr id="6" name="Text Placeholder 5">
            <a:extLst>
              <a:ext uri="{FF2B5EF4-FFF2-40B4-BE49-F238E27FC236}">
                <a16:creationId xmlns:a16="http://schemas.microsoft.com/office/drawing/2014/main" id="{269EEDC6-B05F-4BAC-91DE-C43D7C860B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0354" name="Title 1">
            <a:extLst>
              <a:ext uri="{FF2B5EF4-FFF2-40B4-BE49-F238E27FC236}">
                <a16:creationId xmlns:a16="http://schemas.microsoft.com/office/drawing/2014/main" id="{B816E113-4BD3-424F-8EFD-0EF41B3325E3}"/>
              </a:ext>
            </a:extLst>
          </p:cNvPr>
          <p:cNvSpPr>
            <a:spLocks noGrp="1"/>
          </p:cNvSpPr>
          <p:nvPr>
            <p:ph type="ctrTitle"/>
          </p:nvPr>
        </p:nvSpPr>
        <p:spPr>
          <a:xfrm>
            <a:off x="76200" y="1514475"/>
            <a:ext cx="12039600" cy="4352925"/>
          </a:xfrm>
        </p:spPr>
        <p:txBody>
          <a:bodyPr/>
          <a:lstStyle/>
          <a:p>
            <a:r>
              <a:rPr lang="en-US" altLang="en-US"/>
              <a:t>Lift up your heart, </a:t>
            </a:r>
            <a:br>
              <a:rPr lang="en-US" altLang="en-US"/>
            </a:br>
            <a:r>
              <a:rPr lang="en-US" altLang="en-US"/>
              <a:t>lift up your voice! </a:t>
            </a:r>
            <a:br>
              <a:rPr lang="en-US" altLang="en-US"/>
            </a:br>
            <a:r>
              <a:rPr lang="en-US" altLang="en-US"/>
              <a:t>Rejoice, again I say, rejoice!</a:t>
            </a:r>
          </a:p>
        </p:txBody>
      </p:sp>
      <p:sp>
        <p:nvSpPr>
          <p:cNvPr id="3" name="Text Placeholder 2">
            <a:extLst>
              <a:ext uri="{FF2B5EF4-FFF2-40B4-BE49-F238E27FC236}">
                <a16:creationId xmlns:a16="http://schemas.microsoft.com/office/drawing/2014/main" id="{D8A20EEE-FE20-4335-AABF-D908BCD4AE8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3186" name="Title 1">
            <a:extLst>
              <a:ext uri="{FF2B5EF4-FFF2-40B4-BE49-F238E27FC236}">
                <a16:creationId xmlns:a16="http://schemas.microsoft.com/office/drawing/2014/main" id="{7159A687-9EDF-4F43-AAC4-5986454237F4}"/>
              </a:ext>
            </a:extLst>
          </p:cNvPr>
          <p:cNvSpPr>
            <a:spLocks noGrp="1"/>
          </p:cNvSpPr>
          <p:nvPr>
            <p:ph type="ctrTitle"/>
          </p:nvPr>
        </p:nvSpPr>
        <p:spPr>
          <a:xfrm>
            <a:off x="914400" y="1895475"/>
            <a:ext cx="10363200" cy="3362325"/>
          </a:xfrm>
        </p:spPr>
        <p:txBody>
          <a:bodyPr/>
          <a:lstStyle/>
          <a:p>
            <a:pPr>
              <a:defRPr/>
            </a:pPr>
            <a:r>
              <a:rPr lang="en-US" altLang="x-none"/>
              <a:t>Moses’ New Song</a:t>
            </a:r>
            <a:endParaRPr lang="en-US" altLang="x-none" dirty="0"/>
          </a:p>
        </p:txBody>
      </p:sp>
      <p:sp>
        <p:nvSpPr>
          <p:cNvPr id="3" name="Text Placeholder 2">
            <a:extLst>
              <a:ext uri="{FF2B5EF4-FFF2-40B4-BE49-F238E27FC236}">
                <a16:creationId xmlns:a16="http://schemas.microsoft.com/office/drawing/2014/main" id="{970F38CF-341B-4114-9B35-C90CFE8F62DA}"/>
              </a:ext>
            </a:extLst>
          </p:cNvPr>
          <p:cNvSpPr>
            <a:spLocks noGrp="1"/>
          </p:cNvSpPr>
          <p:nvPr>
            <p:ph type="body" sz="quarter" idx="10"/>
          </p:nvPr>
        </p:nvSpPr>
        <p:spPr>
          <a:xfrm>
            <a:off x="914400" y="692150"/>
            <a:ext cx="10363200" cy="831850"/>
          </a:xfrm>
        </p:spPr>
        <p:txBody>
          <a:bodyPr/>
          <a:lstStyle/>
          <a:p>
            <a:pPr>
              <a:defRPr/>
            </a:pPr>
            <a:r>
              <a:rPr lang="en-US" altLang="x-none"/>
              <a:t>Hymn 174</a:t>
            </a:r>
            <a:endParaRPr lang="en-US" dirty="0"/>
          </a:p>
        </p:txBody>
      </p:sp>
      <p:sp>
        <p:nvSpPr>
          <p:cNvPr id="9" name="Text Placeholder 8">
            <a:extLst>
              <a:ext uri="{FF2B5EF4-FFF2-40B4-BE49-F238E27FC236}">
                <a16:creationId xmlns:a16="http://schemas.microsoft.com/office/drawing/2014/main" id="{15364B11-CE24-44C5-9E90-1DBE078472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3426" name="Title 1">
            <a:extLst>
              <a:ext uri="{FF2B5EF4-FFF2-40B4-BE49-F238E27FC236}">
                <a16:creationId xmlns:a16="http://schemas.microsoft.com/office/drawing/2014/main" id="{BD6E1936-7E13-4D9F-9805-17BF94B96D13}"/>
              </a:ext>
            </a:extLst>
          </p:cNvPr>
          <p:cNvSpPr>
            <a:spLocks noGrp="1"/>
          </p:cNvSpPr>
          <p:nvPr>
            <p:ph type="ctrTitle"/>
          </p:nvPr>
        </p:nvSpPr>
        <p:spPr>
          <a:xfrm>
            <a:off x="76200" y="1514475"/>
            <a:ext cx="12039600" cy="4352925"/>
          </a:xfrm>
        </p:spPr>
        <p:txBody>
          <a:bodyPr/>
          <a:lstStyle/>
          <a:p>
            <a:r>
              <a:rPr lang="en-US" altLang="en-US"/>
              <a:t>The Lord our God </a:t>
            </a:r>
            <a:br>
              <a:rPr lang="en-US" altLang="en-US"/>
            </a:br>
            <a:r>
              <a:rPr lang="en-US" altLang="en-US"/>
              <a:t>was Israel’s strength </a:t>
            </a:r>
            <a:br>
              <a:rPr lang="en-US" altLang="en-US"/>
            </a:br>
            <a:r>
              <a:rPr lang="en-US" altLang="en-US"/>
              <a:t>and saved them that great day, </a:t>
            </a:r>
          </a:p>
        </p:txBody>
      </p:sp>
      <p:sp>
        <p:nvSpPr>
          <p:cNvPr id="3" name="Text Placeholder 2">
            <a:extLst>
              <a:ext uri="{FF2B5EF4-FFF2-40B4-BE49-F238E27FC236}">
                <a16:creationId xmlns:a16="http://schemas.microsoft.com/office/drawing/2014/main" id="{B9AA6E74-D907-4497-9D43-9C3B690092B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Title 1">
            <a:extLst>
              <a:ext uri="{FF2B5EF4-FFF2-40B4-BE49-F238E27FC236}">
                <a16:creationId xmlns:a16="http://schemas.microsoft.com/office/drawing/2014/main" id="{253BA758-131D-4E92-A131-359B82F29411}"/>
              </a:ext>
            </a:extLst>
          </p:cNvPr>
          <p:cNvSpPr>
            <a:spLocks noGrp="1"/>
          </p:cNvSpPr>
          <p:nvPr>
            <p:ph type="ctrTitle"/>
          </p:nvPr>
        </p:nvSpPr>
        <p:spPr>
          <a:xfrm>
            <a:off x="76200" y="1514475"/>
            <a:ext cx="12039600" cy="4352925"/>
          </a:xfrm>
        </p:spPr>
        <p:txBody>
          <a:bodyPr/>
          <a:lstStyle/>
          <a:p>
            <a:r>
              <a:rPr lang="en-US" altLang="en-US"/>
              <a:t>And it a cruel hatred is </a:t>
            </a:r>
            <a:br>
              <a:rPr lang="en-US" altLang="en-US"/>
            </a:br>
            <a:r>
              <a:rPr lang="en-US" altLang="en-US"/>
              <a:t>which they against me bear.</a:t>
            </a:r>
          </a:p>
        </p:txBody>
      </p:sp>
      <p:sp>
        <p:nvSpPr>
          <p:cNvPr id="6" name="Text Placeholder 5">
            <a:extLst>
              <a:ext uri="{FF2B5EF4-FFF2-40B4-BE49-F238E27FC236}">
                <a16:creationId xmlns:a16="http://schemas.microsoft.com/office/drawing/2014/main" id="{FCFFC311-62EE-435C-813F-EA18108107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450" name="Title 1">
            <a:extLst>
              <a:ext uri="{FF2B5EF4-FFF2-40B4-BE49-F238E27FC236}">
                <a16:creationId xmlns:a16="http://schemas.microsoft.com/office/drawing/2014/main" id="{2464D828-8B5C-4C62-A3FA-9F72C274EEFD}"/>
              </a:ext>
            </a:extLst>
          </p:cNvPr>
          <p:cNvSpPr>
            <a:spLocks noGrp="1"/>
          </p:cNvSpPr>
          <p:nvPr>
            <p:ph type="ctrTitle"/>
          </p:nvPr>
        </p:nvSpPr>
        <p:spPr>
          <a:xfrm>
            <a:off x="76200" y="1514475"/>
            <a:ext cx="12039600" cy="4352925"/>
          </a:xfrm>
        </p:spPr>
        <p:txBody>
          <a:bodyPr/>
          <a:lstStyle/>
          <a:p>
            <a:r>
              <a:rPr lang="en-US" altLang="en-US"/>
              <a:t>He brought their foes </a:t>
            </a:r>
            <a:br>
              <a:rPr lang="en-US" altLang="en-US"/>
            </a:br>
            <a:r>
              <a:rPr lang="en-US" altLang="en-US"/>
              <a:t>into the sea, then </a:t>
            </a:r>
            <a:br>
              <a:rPr lang="en-US" altLang="en-US"/>
            </a:br>
            <a:r>
              <a:rPr lang="en-US" altLang="en-US"/>
              <a:t>washed them all away. </a:t>
            </a:r>
          </a:p>
        </p:txBody>
      </p:sp>
      <p:sp>
        <p:nvSpPr>
          <p:cNvPr id="6" name="Text Placeholder 5">
            <a:extLst>
              <a:ext uri="{FF2B5EF4-FFF2-40B4-BE49-F238E27FC236}">
                <a16:creationId xmlns:a16="http://schemas.microsoft.com/office/drawing/2014/main" id="{E9D73875-37E6-4694-B127-C8C9B14140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5474" name="Title 1">
            <a:extLst>
              <a:ext uri="{FF2B5EF4-FFF2-40B4-BE49-F238E27FC236}">
                <a16:creationId xmlns:a16="http://schemas.microsoft.com/office/drawing/2014/main" id="{584A66B6-F1D8-4875-BFF3-4D54CBB7E6B0}"/>
              </a:ext>
            </a:extLst>
          </p:cNvPr>
          <p:cNvSpPr>
            <a:spLocks noGrp="1"/>
          </p:cNvSpPr>
          <p:nvPr>
            <p:ph type="ctrTitle"/>
          </p:nvPr>
        </p:nvSpPr>
        <p:spPr>
          <a:xfrm>
            <a:off x="76200" y="1514475"/>
            <a:ext cx="12039600" cy="4352925"/>
          </a:xfrm>
        </p:spPr>
        <p:txBody>
          <a:bodyPr/>
          <a:lstStyle/>
          <a:p>
            <a:r>
              <a:rPr lang="en-US" altLang="en-US"/>
              <a:t>With mighty hand </a:t>
            </a:r>
            <a:br>
              <a:rPr lang="en-US" altLang="en-US"/>
            </a:br>
            <a:r>
              <a:rPr lang="en-US" altLang="en-US"/>
              <a:t>and awesome pow’r </a:t>
            </a:r>
            <a:br>
              <a:rPr lang="en-US" altLang="en-US"/>
            </a:br>
            <a:r>
              <a:rPr lang="en-US" altLang="en-US"/>
              <a:t>our God had overthrown </a:t>
            </a:r>
          </a:p>
        </p:txBody>
      </p:sp>
      <p:sp>
        <p:nvSpPr>
          <p:cNvPr id="6" name="Text Placeholder 5">
            <a:extLst>
              <a:ext uri="{FF2B5EF4-FFF2-40B4-BE49-F238E27FC236}">
                <a16:creationId xmlns:a16="http://schemas.microsoft.com/office/drawing/2014/main" id="{FE19D285-FD28-44CF-8D55-D3E71416F8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6498" name="Title 1">
            <a:extLst>
              <a:ext uri="{FF2B5EF4-FFF2-40B4-BE49-F238E27FC236}">
                <a16:creationId xmlns:a16="http://schemas.microsoft.com/office/drawing/2014/main" id="{CA389B21-E092-42DF-B06D-5E0EFBEA5F34}"/>
              </a:ext>
            </a:extLst>
          </p:cNvPr>
          <p:cNvSpPr>
            <a:spLocks noGrp="1"/>
          </p:cNvSpPr>
          <p:nvPr>
            <p:ph type="ctrTitle"/>
          </p:nvPr>
        </p:nvSpPr>
        <p:spPr>
          <a:xfrm>
            <a:off x="76200" y="1514475"/>
            <a:ext cx="12039600" cy="4352925"/>
          </a:xfrm>
        </p:spPr>
        <p:txBody>
          <a:bodyPr/>
          <a:lstStyle/>
          <a:p>
            <a:r>
              <a:rPr lang="en-US" altLang="en-US"/>
              <a:t>All Israel’s foes, </a:t>
            </a:r>
            <a:br>
              <a:rPr lang="en-US" altLang="en-US"/>
            </a:br>
            <a:r>
              <a:rPr lang="en-US" altLang="en-US"/>
              <a:t>as stubble burned, </a:t>
            </a:r>
            <a:br>
              <a:rPr lang="en-US" altLang="en-US"/>
            </a:br>
            <a:r>
              <a:rPr lang="en-US" altLang="en-US"/>
              <a:t>or sunken like a stone. </a:t>
            </a:r>
          </a:p>
        </p:txBody>
      </p:sp>
      <p:sp>
        <p:nvSpPr>
          <p:cNvPr id="6" name="Text Placeholder 5">
            <a:extLst>
              <a:ext uri="{FF2B5EF4-FFF2-40B4-BE49-F238E27FC236}">
                <a16:creationId xmlns:a16="http://schemas.microsoft.com/office/drawing/2014/main" id="{BFC684C8-9C71-4BB4-AF9E-7747EB6F79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7522" name="Title 1">
            <a:extLst>
              <a:ext uri="{FF2B5EF4-FFF2-40B4-BE49-F238E27FC236}">
                <a16:creationId xmlns:a16="http://schemas.microsoft.com/office/drawing/2014/main" id="{506078AE-DA73-44E1-AD2B-4B3F2753652B}"/>
              </a:ext>
            </a:extLst>
          </p:cNvPr>
          <p:cNvSpPr>
            <a:spLocks noGrp="1"/>
          </p:cNvSpPr>
          <p:nvPr>
            <p:ph type="ctrTitle"/>
          </p:nvPr>
        </p:nvSpPr>
        <p:spPr>
          <a:xfrm>
            <a:off x="76200" y="1514475"/>
            <a:ext cx="12039600" cy="4352925"/>
          </a:xfrm>
        </p:spPr>
        <p:txBody>
          <a:bodyPr/>
          <a:lstStyle/>
          <a:p>
            <a:r>
              <a:rPr lang="en-US" altLang="en-US"/>
              <a:t>Israel sang unto the Lord </a:t>
            </a:r>
            <a:br>
              <a:rPr lang="en-US" altLang="en-US"/>
            </a:br>
            <a:r>
              <a:rPr lang="en-US" altLang="en-US"/>
              <a:t>for God had triumphed </a:t>
            </a:r>
            <a:br>
              <a:rPr lang="en-US" altLang="en-US"/>
            </a:br>
            <a:r>
              <a:rPr lang="en-US" altLang="en-US"/>
              <a:t>gloriously, </a:t>
            </a:r>
          </a:p>
        </p:txBody>
      </p:sp>
      <p:sp>
        <p:nvSpPr>
          <p:cNvPr id="6" name="Text Placeholder 5">
            <a:extLst>
              <a:ext uri="{FF2B5EF4-FFF2-40B4-BE49-F238E27FC236}">
                <a16:creationId xmlns:a16="http://schemas.microsoft.com/office/drawing/2014/main" id="{2A28BBDF-35BE-4451-A443-DE4ACC6581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8546" name="Title 1">
            <a:extLst>
              <a:ext uri="{FF2B5EF4-FFF2-40B4-BE49-F238E27FC236}">
                <a16:creationId xmlns:a16="http://schemas.microsoft.com/office/drawing/2014/main" id="{698AFA26-6EA7-4FA4-BA30-A4265F28087A}"/>
              </a:ext>
            </a:extLst>
          </p:cNvPr>
          <p:cNvSpPr>
            <a:spLocks noGrp="1"/>
          </p:cNvSpPr>
          <p:nvPr>
            <p:ph type="ctrTitle"/>
          </p:nvPr>
        </p:nvSpPr>
        <p:spPr>
          <a:xfrm>
            <a:off x="76200" y="1514475"/>
            <a:ext cx="12039600" cy="4352925"/>
          </a:xfrm>
        </p:spPr>
        <p:txBody>
          <a:bodyPr/>
          <a:lstStyle/>
          <a:p>
            <a:r>
              <a:rPr lang="en-US" altLang="en-US"/>
              <a:t>All the horses and their riders </a:t>
            </a:r>
            <a:br>
              <a:rPr lang="en-US" altLang="en-US"/>
            </a:br>
            <a:r>
              <a:rPr lang="en-US" altLang="en-US"/>
              <a:t>He had thrown into the sea. </a:t>
            </a:r>
          </a:p>
        </p:txBody>
      </p:sp>
      <p:sp>
        <p:nvSpPr>
          <p:cNvPr id="6" name="Text Placeholder 5">
            <a:extLst>
              <a:ext uri="{FF2B5EF4-FFF2-40B4-BE49-F238E27FC236}">
                <a16:creationId xmlns:a16="http://schemas.microsoft.com/office/drawing/2014/main" id="{53F2FF6D-E5D6-42EF-A831-AFF637A789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9570" name="Title 1">
            <a:extLst>
              <a:ext uri="{FF2B5EF4-FFF2-40B4-BE49-F238E27FC236}">
                <a16:creationId xmlns:a16="http://schemas.microsoft.com/office/drawing/2014/main" id="{C946A485-E07E-4FD3-8ABD-73AA073C7EFD}"/>
              </a:ext>
            </a:extLst>
          </p:cNvPr>
          <p:cNvSpPr>
            <a:spLocks noGrp="1"/>
          </p:cNvSpPr>
          <p:nvPr>
            <p:ph type="ctrTitle"/>
          </p:nvPr>
        </p:nvSpPr>
        <p:spPr>
          <a:xfrm>
            <a:off x="76200" y="1514475"/>
            <a:ext cx="12039600" cy="4352925"/>
          </a:xfrm>
        </p:spPr>
        <p:txBody>
          <a:bodyPr/>
          <a:lstStyle/>
          <a:p>
            <a:r>
              <a:rPr lang="en-US" altLang="en-US"/>
              <a:t>There’s no one like </a:t>
            </a:r>
            <a:br>
              <a:rPr lang="en-US" altLang="en-US"/>
            </a:br>
            <a:r>
              <a:rPr lang="en-US" altLang="en-US"/>
              <a:t>our glorious God </a:t>
            </a:r>
            <a:br>
              <a:rPr lang="en-US" altLang="en-US"/>
            </a:br>
            <a:r>
              <a:rPr lang="en-US" altLang="en-US"/>
              <a:t>in wondrous holiness, </a:t>
            </a:r>
          </a:p>
        </p:txBody>
      </p:sp>
      <p:sp>
        <p:nvSpPr>
          <p:cNvPr id="3" name="Text Placeholder 2">
            <a:extLst>
              <a:ext uri="{FF2B5EF4-FFF2-40B4-BE49-F238E27FC236}">
                <a16:creationId xmlns:a16="http://schemas.microsoft.com/office/drawing/2014/main" id="{072F5DBD-6981-435C-A90C-CCBB01A9EB6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0594" name="Title 1">
            <a:extLst>
              <a:ext uri="{FF2B5EF4-FFF2-40B4-BE49-F238E27FC236}">
                <a16:creationId xmlns:a16="http://schemas.microsoft.com/office/drawing/2014/main" id="{FF30739B-7BE1-4139-981F-DC87AB5FC420}"/>
              </a:ext>
            </a:extLst>
          </p:cNvPr>
          <p:cNvSpPr>
            <a:spLocks noGrp="1"/>
          </p:cNvSpPr>
          <p:nvPr>
            <p:ph type="ctrTitle"/>
          </p:nvPr>
        </p:nvSpPr>
        <p:spPr>
          <a:xfrm>
            <a:off x="76200" y="1514475"/>
            <a:ext cx="12039600" cy="4352925"/>
          </a:xfrm>
        </p:spPr>
        <p:txBody>
          <a:bodyPr/>
          <a:lstStyle/>
          <a:p>
            <a:r>
              <a:rPr lang="en-US" altLang="en-US"/>
              <a:t>With mercy and </a:t>
            </a:r>
            <a:br>
              <a:rPr lang="en-US" altLang="en-US"/>
            </a:br>
            <a:r>
              <a:rPr lang="en-US" altLang="en-US"/>
              <a:t>with tender care </a:t>
            </a:r>
            <a:br>
              <a:rPr lang="en-US" altLang="en-US"/>
            </a:br>
            <a:r>
              <a:rPr lang="en-US" altLang="en-US"/>
              <a:t>He saves those who are His. </a:t>
            </a:r>
          </a:p>
        </p:txBody>
      </p:sp>
      <p:sp>
        <p:nvSpPr>
          <p:cNvPr id="6" name="Text Placeholder 5">
            <a:extLst>
              <a:ext uri="{FF2B5EF4-FFF2-40B4-BE49-F238E27FC236}">
                <a16:creationId xmlns:a16="http://schemas.microsoft.com/office/drawing/2014/main" id="{DFDC6ECA-25EF-4E8E-B817-0B65DAD171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1618" name="Title 1">
            <a:extLst>
              <a:ext uri="{FF2B5EF4-FFF2-40B4-BE49-F238E27FC236}">
                <a16:creationId xmlns:a16="http://schemas.microsoft.com/office/drawing/2014/main" id="{5498038F-35F3-43CA-B9A9-56D4D0BAB615}"/>
              </a:ext>
            </a:extLst>
          </p:cNvPr>
          <p:cNvSpPr>
            <a:spLocks noGrp="1"/>
          </p:cNvSpPr>
          <p:nvPr>
            <p:ph type="ctrTitle"/>
          </p:nvPr>
        </p:nvSpPr>
        <p:spPr>
          <a:xfrm>
            <a:off x="76200" y="1514475"/>
            <a:ext cx="12039600" cy="4352925"/>
          </a:xfrm>
        </p:spPr>
        <p:txBody>
          <a:bodyPr/>
          <a:lstStyle/>
          <a:p>
            <a:r>
              <a:rPr lang="en-US" altLang="en-US"/>
              <a:t>But fear consumes </a:t>
            </a:r>
            <a:br>
              <a:rPr lang="en-US" altLang="en-US"/>
            </a:br>
            <a:r>
              <a:rPr lang="en-US" altLang="en-US"/>
              <a:t>the hearts of those </a:t>
            </a:r>
            <a:br>
              <a:rPr lang="en-US" altLang="en-US"/>
            </a:br>
            <a:r>
              <a:rPr lang="en-US" altLang="en-US"/>
              <a:t>outside God’s free reprieve, </a:t>
            </a:r>
          </a:p>
        </p:txBody>
      </p:sp>
      <p:sp>
        <p:nvSpPr>
          <p:cNvPr id="6" name="Text Placeholder 5">
            <a:extLst>
              <a:ext uri="{FF2B5EF4-FFF2-40B4-BE49-F238E27FC236}">
                <a16:creationId xmlns:a16="http://schemas.microsoft.com/office/drawing/2014/main" id="{AF965C5A-EB37-43AA-AD20-24E176200A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42" name="Title 1">
            <a:extLst>
              <a:ext uri="{FF2B5EF4-FFF2-40B4-BE49-F238E27FC236}">
                <a16:creationId xmlns:a16="http://schemas.microsoft.com/office/drawing/2014/main" id="{76FE1A4F-5797-4744-966E-9AD3FF49776C}"/>
              </a:ext>
            </a:extLst>
          </p:cNvPr>
          <p:cNvSpPr>
            <a:spLocks noGrp="1"/>
          </p:cNvSpPr>
          <p:nvPr>
            <p:ph type="ctrTitle"/>
          </p:nvPr>
        </p:nvSpPr>
        <p:spPr>
          <a:xfrm>
            <a:off x="76200" y="1514475"/>
            <a:ext cx="12039600" cy="4352925"/>
          </a:xfrm>
        </p:spPr>
        <p:txBody>
          <a:bodyPr/>
          <a:lstStyle/>
          <a:p>
            <a:r>
              <a:rPr lang="en-US" altLang="en-US"/>
              <a:t>Who know He is, </a:t>
            </a:r>
            <a:br>
              <a:rPr lang="en-US" altLang="en-US"/>
            </a:br>
            <a:r>
              <a:rPr lang="en-US" altLang="en-US"/>
              <a:t>and see His works </a:t>
            </a:r>
            <a:br>
              <a:rPr lang="en-US" altLang="en-US"/>
            </a:br>
            <a:r>
              <a:rPr lang="en-US" altLang="en-US"/>
              <a:t>but never do believe. </a:t>
            </a:r>
          </a:p>
        </p:txBody>
      </p:sp>
      <p:sp>
        <p:nvSpPr>
          <p:cNvPr id="6" name="Text Placeholder 5">
            <a:extLst>
              <a:ext uri="{FF2B5EF4-FFF2-40B4-BE49-F238E27FC236}">
                <a16:creationId xmlns:a16="http://schemas.microsoft.com/office/drawing/2014/main" id="{341A43E3-D3E3-426B-968B-5003FF28DB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3666" name="Title 1">
            <a:extLst>
              <a:ext uri="{FF2B5EF4-FFF2-40B4-BE49-F238E27FC236}">
                <a16:creationId xmlns:a16="http://schemas.microsoft.com/office/drawing/2014/main" id="{49746916-0F33-40E6-97CE-86A45049A6E1}"/>
              </a:ext>
            </a:extLst>
          </p:cNvPr>
          <p:cNvSpPr>
            <a:spLocks noGrp="1"/>
          </p:cNvSpPr>
          <p:nvPr>
            <p:ph type="ctrTitle"/>
          </p:nvPr>
        </p:nvSpPr>
        <p:spPr>
          <a:xfrm>
            <a:off x="76200" y="1514475"/>
            <a:ext cx="12039600" cy="4352925"/>
          </a:xfrm>
        </p:spPr>
        <p:txBody>
          <a:bodyPr/>
          <a:lstStyle/>
          <a:p>
            <a:r>
              <a:rPr lang="en-US" altLang="en-US"/>
              <a:t>We now sing unto the Lord </a:t>
            </a:r>
            <a:br>
              <a:rPr lang="en-US" altLang="en-US"/>
            </a:br>
            <a:r>
              <a:rPr lang="en-US" altLang="en-US"/>
              <a:t>for He has triumphed </a:t>
            </a:r>
            <a:br>
              <a:rPr lang="en-US" altLang="en-US"/>
            </a:br>
            <a:r>
              <a:rPr lang="en-US" altLang="en-US"/>
              <a:t>gloriously, </a:t>
            </a:r>
          </a:p>
        </p:txBody>
      </p:sp>
      <p:sp>
        <p:nvSpPr>
          <p:cNvPr id="6" name="Text Placeholder 5">
            <a:extLst>
              <a:ext uri="{FF2B5EF4-FFF2-40B4-BE49-F238E27FC236}">
                <a16:creationId xmlns:a16="http://schemas.microsoft.com/office/drawing/2014/main" id="{AAB5890B-4B91-414E-AC50-39DD4268DD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a:extLst>
              <a:ext uri="{FF2B5EF4-FFF2-40B4-BE49-F238E27FC236}">
                <a16:creationId xmlns:a16="http://schemas.microsoft.com/office/drawing/2014/main" id="{07E5DB77-5B38-42C9-865D-35925F6A022D}"/>
              </a:ext>
            </a:extLst>
          </p:cNvPr>
          <p:cNvSpPr>
            <a:spLocks noGrp="1"/>
          </p:cNvSpPr>
          <p:nvPr>
            <p:ph type="ctrTitle"/>
          </p:nvPr>
        </p:nvSpPr>
        <p:spPr>
          <a:xfrm>
            <a:off x="76200" y="1514475"/>
            <a:ext cx="12039600" cy="4352925"/>
          </a:xfrm>
        </p:spPr>
        <p:txBody>
          <a:bodyPr/>
          <a:lstStyle/>
          <a:p>
            <a:r>
              <a:rPr lang="en-US" altLang="en-US"/>
              <a:t>And all he does shall prosper, </a:t>
            </a:r>
            <a:br>
              <a:rPr lang="en-US" altLang="en-US"/>
            </a:br>
            <a:r>
              <a:rPr lang="en-US" altLang="en-US"/>
              <a:t>unlike the wicked men, </a:t>
            </a:r>
          </a:p>
        </p:txBody>
      </p:sp>
      <p:sp>
        <p:nvSpPr>
          <p:cNvPr id="6" name="Text Placeholder 5">
            <a:extLst>
              <a:ext uri="{FF2B5EF4-FFF2-40B4-BE49-F238E27FC236}">
                <a16:creationId xmlns:a16="http://schemas.microsoft.com/office/drawing/2014/main" id="{AD4ED85F-0AF1-4A6F-8AA2-5CBBDB154B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Title 1">
            <a:extLst>
              <a:ext uri="{FF2B5EF4-FFF2-40B4-BE49-F238E27FC236}">
                <a16:creationId xmlns:a16="http://schemas.microsoft.com/office/drawing/2014/main" id="{F892E6B3-D0D7-48D7-BBC8-F33C5DD03DD5}"/>
              </a:ext>
            </a:extLst>
          </p:cNvPr>
          <p:cNvSpPr>
            <a:spLocks noGrp="1"/>
          </p:cNvSpPr>
          <p:nvPr>
            <p:ph type="ctrTitle"/>
          </p:nvPr>
        </p:nvSpPr>
        <p:spPr>
          <a:xfrm>
            <a:off x="76200" y="1514475"/>
            <a:ext cx="12039600" cy="4352925"/>
          </a:xfrm>
        </p:spPr>
        <p:txBody>
          <a:bodyPr/>
          <a:lstStyle/>
          <a:p>
            <a:r>
              <a:rPr lang="en-US" altLang="en-US"/>
              <a:t>O do Thou keep my soul, </a:t>
            </a:r>
            <a:br>
              <a:rPr lang="en-US" altLang="en-US"/>
            </a:br>
            <a:r>
              <a:rPr lang="en-US" altLang="en-US"/>
              <a:t>do Thou deliver me, </a:t>
            </a:r>
          </a:p>
        </p:txBody>
      </p:sp>
      <p:sp>
        <p:nvSpPr>
          <p:cNvPr id="3" name="Text Placeholder 2">
            <a:extLst>
              <a:ext uri="{FF2B5EF4-FFF2-40B4-BE49-F238E27FC236}">
                <a16:creationId xmlns:a16="http://schemas.microsoft.com/office/drawing/2014/main" id="{9FAEBD61-55E0-4518-AB9C-7FE5699F6C8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4690" name="Title 1">
            <a:extLst>
              <a:ext uri="{FF2B5EF4-FFF2-40B4-BE49-F238E27FC236}">
                <a16:creationId xmlns:a16="http://schemas.microsoft.com/office/drawing/2014/main" id="{79A36ED6-06FC-458C-B3B0-8A225039470E}"/>
              </a:ext>
            </a:extLst>
          </p:cNvPr>
          <p:cNvSpPr>
            <a:spLocks noGrp="1"/>
          </p:cNvSpPr>
          <p:nvPr>
            <p:ph type="ctrTitle"/>
          </p:nvPr>
        </p:nvSpPr>
        <p:spPr>
          <a:xfrm>
            <a:off x="76200" y="1514475"/>
            <a:ext cx="12039600" cy="4352925"/>
          </a:xfrm>
        </p:spPr>
        <p:txBody>
          <a:bodyPr/>
          <a:lstStyle/>
          <a:p>
            <a:r>
              <a:rPr lang="en-US" altLang="en-US"/>
              <a:t>Fear and doubt </a:t>
            </a:r>
            <a:br>
              <a:rPr lang="en-US" altLang="en-US"/>
            </a:br>
            <a:r>
              <a:rPr lang="en-US" altLang="en-US"/>
              <a:t>and blind confusion </a:t>
            </a:r>
            <a:br>
              <a:rPr lang="en-US" altLang="en-US"/>
            </a:br>
            <a:r>
              <a:rPr lang="en-US" altLang="en-US"/>
              <a:t>He removed to set us free. </a:t>
            </a:r>
          </a:p>
        </p:txBody>
      </p:sp>
      <p:sp>
        <p:nvSpPr>
          <p:cNvPr id="6" name="Text Placeholder 5">
            <a:extLst>
              <a:ext uri="{FF2B5EF4-FFF2-40B4-BE49-F238E27FC236}">
                <a16:creationId xmlns:a16="http://schemas.microsoft.com/office/drawing/2014/main" id="{AA2F1206-D1A7-4B86-B4C9-BDAE9D3A06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5714" name="Title 1">
            <a:extLst>
              <a:ext uri="{FF2B5EF4-FFF2-40B4-BE49-F238E27FC236}">
                <a16:creationId xmlns:a16="http://schemas.microsoft.com/office/drawing/2014/main" id="{66EC79C5-E44F-43BC-A2A2-C35287B4B7F9}"/>
              </a:ext>
            </a:extLst>
          </p:cNvPr>
          <p:cNvSpPr>
            <a:spLocks noGrp="1"/>
          </p:cNvSpPr>
          <p:nvPr>
            <p:ph type="ctrTitle"/>
          </p:nvPr>
        </p:nvSpPr>
        <p:spPr>
          <a:xfrm>
            <a:off x="76200" y="1514475"/>
            <a:ext cx="12039600" cy="4352925"/>
          </a:xfrm>
        </p:spPr>
        <p:txBody>
          <a:bodyPr/>
          <a:lstStyle/>
          <a:p>
            <a:r>
              <a:rPr lang="en-US" altLang="en-US"/>
              <a:t> In God’s great plan </a:t>
            </a:r>
            <a:br>
              <a:rPr lang="en-US" altLang="en-US"/>
            </a:br>
            <a:r>
              <a:rPr lang="en-US" altLang="en-US"/>
              <a:t>and in His time </a:t>
            </a:r>
            <a:br>
              <a:rPr lang="en-US" altLang="en-US"/>
            </a:br>
            <a:r>
              <a:rPr lang="en-US" altLang="en-US"/>
              <a:t>there’s hope for ev’ryone, </a:t>
            </a:r>
          </a:p>
        </p:txBody>
      </p:sp>
      <p:sp>
        <p:nvSpPr>
          <p:cNvPr id="3" name="Text Placeholder 2">
            <a:extLst>
              <a:ext uri="{FF2B5EF4-FFF2-40B4-BE49-F238E27FC236}">
                <a16:creationId xmlns:a16="http://schemas.microsoft.com/office/drawing/2014/main" id="{F992840D-3F28-4B11-8CE4-A4806DF7DEB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6738" name="Title 1">
            <a:extLst>
              <a:ext uri="{FF2B5EF4-FFF2-40B4-BE49-F238E27FC236}">
                <a16:creationId xmlns:a16="http://schemas.microsoft.com/office/drawing/2014/main" id="{75BA1881-2406-46B8-A9E8-DCFFD7D0BBD4}"/>
              </a:ext>
            </a:extLst>
          </p:cNvPr>
          <p:cNvSpPr>
            <a:spLocks noGrp="1"/>
          </p:cNvSpPr>
          <p:nvPr>
            <p:ph type="ctrTitle"/>
          </p:nvPr>
        </p:nvSpPr>
        <p:spPr>
          <a:xfrm>
            <a:off x="76200" y="1514475"/>
            <a:ext cx="12039600" cy="4352925"/>
          </a:xfrm>
        </p:spPr>
        <p:txBody>
          <a:bodyPr/>
          <a:lstStyle/>
          <a:p>
            <a:r>
              <a:rPr lang="en-US" altLang="en-US"/>
              <a:t>He’ll bring the day </a:t>
            </a:r>
            <a:br>
              <a:rPr lang="en-US" altLang="en-US"/>
            </a:br>
            <a:r>
              <a:rPr lang="en-US" altLang="en-US"/>
              <a:t>when Christ will reign </a:t>
            </a:r>
            <a:br>
              <a:rPr lang="en-US" altLang="en-US"/>
            </a:br>
            <a:r>
              <a:rPr lang="en-US" altLang="en-US"/>
              <a:t>and unbelief is gone. </a:t>
            </a:r>
          </a:p>
        </p:txBody>
      </p:sp>
      <p:sp>
        <p:nvSpPr>
          <p:cNvPr id="6" name="Text Placeholder 5">
            <a:extLst>
              <a:ext uri="{FF2B5EF4-FFF2-40B4-BE49-F238E27FC236}">
                <a16:creationId xmlns:a16="http://schemas.microsoft.com/office/drawing/2014/main" id="{617E3360-E0CB-4EBC-AA79-18A5258702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7762" name="Title 1">
            <a:extLst>
              <a:ext uri="{FF2B5EF4-FFF2-40B4-BE49-F238E27FC236}">
                <a16:creationId xmlns:a16="http://schemas.microsoft.com/office/drawing/2014/main" id="{FABF63ED-650F-4CCB-9DCD-D2166C227556}"/>
              </a:ext>
            </a:extLst>
          </p:cNvPr>
          <p:cNvSpPr>
            <a:spLocks noGrp="1"/>
          </p:cNvSpPr>
          <p:nvPr>
            <p:ph type="ctrTitle"/>
          </p:nvPr>
        </p:nvSpPr>
        <p:spPr>
          <a:xfrm>
            <a:off x="76200" y="1514475"/>
            <a:ext cx="12039600" cy="4352925"/>
          </a:xfrm>
        </p:spPr>
        <p:txBody>
          <a:bodyPr/>
          <a:lstStyle/>
          <a:p>
            <a:r>
              <a:rPr lang="en-US" altLang="en-US"/>
              <a:t>Man’s mounted foes </a:t>
            </a:r>
            <a:br>
              <a:rPr lang="en-US" altLang="en-US"/>
            </a:br>
            <a:r>
              <a:rPr lang="en-US" altLang="en-US"/>
              <a:t>of faithless fear </a:t>
            </a:r>
            <a:br>
              <a:rPr lang="en-US" altLang="en-US"/>
            </a:br>
            <a:r>
              <a:rPr lang="en-US" altLang="en-US"/>
              <a:t>and godless enmity </a:t>
            </a:r>
          </a:p>
        </p:txBody>
      </p:sp>
      <p:sp>
        <p:nvSpPr>
          <p:cNvPr id="6" name="Text Placeholder 5">
            <a:extLst>
              <a:ext uri="{FF2B5EF4-FFF2-40B4-BE49-F238E27FC236}">
                <a16:creationId xmlns:a16="http://schemas.microsoft.com/office/drawing/2014/main" id="{4E0991D2-0C7B-4687-9082-C69AB00A06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8786" name="Title 1">
            <a:extLst>
              <a:ext uri="{FF2B5EF4-FFF2-40B4-BE49-F238E27FC236}">
                <a16:creationId xmlns:a16="http://schemas.microsoft.com/office/drawing/2014/main" id="{8EE51921-30B2-4E28-8DD3-A567712AF9CD}"/>
              </a:ext>
            </a:extLst>
          </p:cNvPr>
          <p:cNvSpPr>
            <a:spLocks noGrp="1"/>
          </p:cNvSpPr>
          <p:nvPr>
            <p:ph type="ctrTitle"/>
          </p:nvPr>
        </p:nvSpPr>
        <p:spPr>
          <a:xfrm>
            <a:off x="76200" y="1514475"/>
            <a:ext cx="12039600" cy="4352925"/>
          </a:xfrm>
        </p:spPr>
        <p:txBody>
          <a:bodyPr/>
          <a:lstStyle/>
          <a:p>
            <a:r>
              <a:rPr lang="en-US" altLang="en-US"/>
              <a:t>Like horse and rider, long ago, </a:t>
            </a:r>
            <a:br>
              <a:rPr lang="en-US" altLang="en-US"/>
            </a:br>
            <a:r>
              <a:rPr lang="en-US" altLang="en-US"/>
              <a:t>He’ll bury in the sea. </a:t>
            </a:r>
          </a:p>
        </p:txBody>
      </p:sp>
      <p:sp>
        <p:nvSpPr>
          <p:cNvPr id="6" name="Text Placeholder 5">
            <a:extLst>
              <a:ext uri="{FF2B5EF4-FFF2-40B4-BE49-F238E27FC236}">
                <a16:creationId xmlns:a16="http://schemas.microsoft.com/office/drawing/2014/main" id="{11754A4E-C65F-4038-85A2-B7BD6C6749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9810" name="Title 1">
            <a:extLst>
              <a:ext uri="{FF2B5EF4-FFF2-40B4-BE49-F238E27FC236}">
                <a16:creationId xmlns:a16="http://schemas.microsoft.com/office/drawing/2014/main" id="{87F741DD-A389-44F4-AFDC-3BA459EEA783}"/>
              </a:ext>
            </a:extLst>
          </p:cNvPr>
          <p:cNvSpPr>
            <a:spLocks noGrp="1"/>
          </p:cNvSpPr>
          <p:nvPr>
            <p:ph type="ctrTitle"/>
          </p:nvPr>
        </p:nvSpPr>
        <p:spPr>
          <a:xfrm>
            <a:off x="76200" y="1514475"/>
            <a:ext cx="12039600" cy="4352925"/>
          </a:xfrm>
        </p:spPr>
        <p:txBody>
          <a:bodyPr/>
          <a:lstStyle/>
          <a:p>
            <a:r>
              <a:rPr lang="en-US" altLang="en-US"/>
              <a:t>We will sing unto the Lord </a:t>
            </a:r>
            <a:br>
              <a:rPr lang="en-US" altLang="en-US"/>
            </a:br>
            <a:r>
              <a:rPr lang="en-US" altLang="en-US"/>
              <a:t>for He will triumph </a:t>
            </a:r>
            <a:br>
              <a:rPr lang="en-US" altLang="en-US"/>
            </a:br>
            <a:r>
              <a:rPr lang="en-US" altLang="en-US"/>
              <a:t>gloriously, </a:t>
            </a:r>
          </a:p>
        </p:txBody>
      </p:sp>
      <p:sp>
        <p:nvSpPr>
          <p:cNvPr id="6" name="Text Placeholder 5">
            <a:extLst>
              <a:ext uri="{FF2B5EF4-FFF2-40B4-BE49-F238E27FC236}">
                <a16:creationId xmlns:a16="http://schemas.microsoft.com/office/drawing/2014/main" id="{2AF5850C-8AD9-45B0-9CBA-CDCFB594A9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0834" name="Title 1">
            <a:extLst>
              <a:ext uri="{FF2B5EF4-FFF2-40B4-BE49-F238E27FC236}">
                <a16:creationId xmlns:a16="http://schemas.microsoft.com/office/drawing/2014/main" id="{22506BC3-77B6-4828-A8AE-BDEB599155FE}"/>
              </a:ext>
            </a:extLst>
          </p:cNvPr>
          <p:cNvSpPr>
            <a:spLocks noGrp="1"/>
          </p:cNvSpPr>
          <p:nvPr>
            <p:ph type="ctrTitle"/>
          </p:nvPr>
        </p:nvSpPr>
        <p:spPr>
          <a:xfrm>
            <a:off x="76200" y="1514475"/>
            <a:ext cx="12039600" cy="4352925"/>
          </a:xfrm>
        </p:spPr>
        <p:txBody>
          <a:bodyPr/>
          <a:lstStyle/>
          <a:p>
            <a:r>
              <a:rPr lang="en-US" altLang="en-US"/>
              <a:t>He’ll install a godly kingdom </a:t>
            </a:r>
            <a:br>
              <a:rPr lang="en-US" altLang="en-US"/>
            </a:br>
            <a:r>
              <a:rPr lang="en-US" altLang="en-US"/>
              <a:t>built to last eternally. </a:t>
            </a:r>
          </a:p>
        </p:txBody>
      </p:sp>
      <p:sp>
        <p:nvSpPr>
          <p:cNvPr id="6" name="Text Placeholder 5">
            <a:extLst>
              <a:ext uri="{FF2B5EF4-FFF2-40B4-BE49-F238E27FC236}">
                <a16:creationId xmlns:a16="http://schemas.microsoft.com/office/drawing/2014/main" id="{B26F9092-19B8-4607-9D2D-6A3C2BB5A6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3666" name="Title 1">
            <a:extLst>
              <a:ext uri="{FF2B5EF4-FFF2-40B4-BE49-F238E27FC236}">
                <a16:creationId xmlns:a16="http://schemas.microsoft.com/office/drawing/2014/main" id="{F72BE906-AB89-408F-97A4-B8194D83B88A}"/>
              </a:ext>
            </a:extLst>
          </p:cNvPr>
          <p:cNvSpPr>
            <a:spLocks noGrp="1"/>
          </p:cNvSpPr>
          <p:nvPr>
            <p:ph type="ctrTitle"/>
          </p:nvPr>
        </p:nvSpPr>
        <p:spPr>
          <a:xfrm>
            <a:off x="914400" y="1895475"/>
            <a:ext cx="10363200" cy="3362325"/>
          </a:xfrm>
        </p:spPr>
        <p:txBody>
          <a:bodyPr/>
          <a:lstStyle/>
          <a:p>
            <a:pPr>
              <a:defRPr/>
            </a:pPr>
            <a:r>
              <a:rPr lang="en-US" altLang="x-none"/>
              <a:t>Onward, Christian Soldiers!</a:t>
            </a:r>
            <a:endParaRPr lang="en-US" altLang="x-none" dirty="0"/>
          </a:p>
        </p:txBody>
      </p:sp>
      <p:sp>
        <p:nvSpPr>
          <p:cNvPr id="3" name="Text Placeholder 2">
            <a:extLst>
              <a:ext uri="{FF2B5EF4-FFF2-40B4-BE49-F238E27FC236}">
                <a16:creationId xmlns:a16="http://schemas.microsoft.com/office/drawing/2014/main" id="{28E5E827-B3FB-4E9C-A814-8AAAB617CC11}"/>
              </a:ext>
            </a:extLst>
          </p:cNvPr>
          <p:cNvSpPr>
            <a:spLocks noGrp="1"/>
          </p:cNvSpPr>
          <p:nvPr>
            <p:ph type="body" sz="quarter" idx="10"/>
          </p:nvPr>
        </p:nvSpPr>
        <p:spPr>
          <a:xfrm>
            <a:off x="914400" y="692150"/>
            <a:ext cx="10363200" cy="831850"/>
          </a:xfrm>
        </p:spPr>
        <p:txBody>
          <a:bodyPr/>
          <a:lstStyle/>
          <a:p>
            <a:pPr>
              <a:defRPr/>
            </a:pPr>
            <a:r>
              <a:rPr lang="en-US" altLang="x-none"/>
              <a:t>Hymn 175</a:t>
            </a:r>
            <a:endParaRPr lang="en-US" dirty="0"/>
          </a:p>
        </p:txBody>
      </p:sp>
      <p:sp>
        <p:nvSpPr>
          <p:cNvPr id="9" name="Text Placeholder 8">
            <a:extLst>
              <a:ext uri="{FF2B5EF4-FFF2-40B4-BE49-F238E27FC236}">
                <a16:creationId xmlns:a16="http://schemas.microsoft.com/office/drawing/2014/main" id="{1155BD3B-2B00-4691-848D-3B25761D466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3906" name="Title 1">
            <a:extLst>
              <a:ext uri="{FF2B5EF4-FFF2-40B4-BE49-F238E27FC236}">
                <a16:creationId xmlns:a16="http://schemas.microsoft.com/office/drawing/2014/main" id="{8E6890C8-5269-4EF2-B199-FE1085DA2400}"/>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DED5E447-33A2-48AC-8081-861C5959281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Title 1">
            <a:extLst>
              <a:ext uri="{FF2B5EF4-FFF2-40B4-BE49-F238E27FC236}">
                <a16:creationId xmlns:a16="http://schemas.microsoft.com/office/drawing/2014/main" id="{9758D4BC-BF3A-4BA4-A606-8107BA6FE055}"/>
              </a:ext>
            </a:extLst>
          </p:cNvPr>
          <p:cNvSpPr>
            <a:spLocks noGrp="1"/>
          </p:cNvSpPr>
          <p:nvPr>
            <p:ph type="ctrTitle"/>
          </p:nvPr>
        </p:nvSpPr>
        <p:spPr>
          <a:xfrm>
            <a:off x="76200" y="1514475"/>
            <a:ext cx="12039600" cy="4352925"/>
          </a:xfrm>
        </p:spPr>
        <p:txBody>
          <a:bodyPr/>
          <a:lstStyle/>
          <a:p>
            <a:r>
              <a:rPr lang="en-US" altLang="en-US"/>
              <a:t>And let me never be ashamed </a:t>
            </a:r>
            <a:br>
              <a:rPr lang="en-US" altLang="en-US"/>
            </a:br>
            <a:r>
              <a:rPr lang="en-US" altLang="en-US"/>
              <a:t>because I trust in Thee; </a:t>
            </a:r>
          </a:p>
        </p:txBody>
      </p:sp>
      <p:sp>
        <p:nvSpPr>
          <p:cNvPr id="6" name="Text Placeholder 5">
            <a:extLst>
              <a:ext uri="{FF2B5EF4-FFF2-40B4-BE49-F238E27FC236}">
                <a16:creationId xmlns:a16="http://schemas.microsoft.com/office/drawing/2014/main" id="{9A545E51-6D7B-4913-A517-DD7780A14B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4930" name="Title 1">
            <a:extLst>
              <a:ext uri="{FF2B5EF4-FFF2-40B4-BE49-F238E27FC236}">
                <a16:creationId xmlns:a16="http://schemas.microsoft.com/office/drawing/2014/main" id="{2527E627-A3B8-4513-9E17-749A340AD2C8}"/>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 </a:t>
            </a:r>
          </a:p>
        </p:txBody>
      </p:sp>
      <p:sp>
        <p:nvSpPr>
          <p:cNvPr id="6" name="Text Placeholder 5">
            <a:extLst>
              <a:ext uri="{FF2B5EF4-FFF2-40B4-BE49-F238E27FC236}">
                <a16:creationId xmlns:a16="http://schemas.microsoft.com/office/drawing/2014/main" id="{3F22502A-AE83-4045-B655-A71FD55178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5954" name="Title 1">
            <a:extLst>
              <a:ext uri="{FF2B5EF4-FFF2-40B4-BE49-F238E27FC236}">
                <a16:creationId xmlns:a16="http://schemas.microsoft.com/office/drawing/2014/main" id="{574BEC6A-5B58-4AFA-B490-321E5DEC3475}"/>
              </a:ext>
            </a:extLst>
          </p:cNvPr>
          <p:cNvSpPr>
            <a:spLocks noGrp="1"/>
          </p:cNvSpPr>
          <p:nvPr>
            <p:ph type="ctrTitle"/>
          </p:nvPr>
        </p:nvSpPr>
        <p:spPr>
          <a:xfrm>
            <a:off x="76200" y="1514475"/>
            <a:ext cx="12039600" cy="4352925"/>
          </a:xfrm>
        </p:spPr>
        <p:txBody>
          <a:bodyPr/>
          <a:lstStyle/>
          <a:p>
            <a:r>
              <a:rPr lang="en-US" altLang="en-US"/>
              <a:t>Christ, the royal Master, </a:t>
            </a:r>
            <a:br>
              <a:rPr lang="en-US" altLang="en-US"/>
            </a:br>
            <a:r>
              <a:rPr lang="en-US" altLang="en-US"/>
              <a:t>leads against the foe; </a:t>
            </a:r>
          </a:p>
        </p:txBody>
      </p:sp>
      <p:sp>
        <p:nvSpPr>
          <p:cNvPr id="6" name="Text Placeholder 5">
            <a:extLst>
              <a:ext uri="{FF2B5EF4-FFF2-40B4-BE49-F238E27FC236}">
                <a16:creationId xmlns:a16="http://schemas.microsoft.com/office/drawing/2014/main" id="{7C14A4C8-1AD9-4402-9198-76C8F08F01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6978" name="Title 1">
            <a:extLst>
              <a:ext uri="{FF2B5EF4-FFF2-40B4-BE49-F238E27FC236}">
                <a16:creationId xmlns:a16="http://schemas.microsoft.com/office/drawing/2014/main" id="{9149709B-427D-429F-BE76-298DCBE55FE3}"/>
              </a:ext>
            </a:extLst>
          </p:cNvPr>
          <p:cNvSpPr>
            <a:spLocks noGrp="1"/>
          </p:cNvSpPr>
          <p:nvPr>
            <p:ph type="ctrTitle"/>
          </p:nvPr>
        </p:nvSpPr>
        <p:spPr>
          <a:xfrm>
            <a:off x="76200" y="1514475"/>
            <a:ext cx="12039600" cy="4352925"/>
          </a:xfrm>
        </p:spPr>
        <p:txBody>
          <a:bodyPr/>
          <a:lstStyle/>
          <a:p>
            <a:r>
              <a:rPr lang="en-US" altLang="en-US"/>
              <a:t>Forward into battle, </a:t>
            </a:r>
            <a:br>
              <a:rPr lang="en-US" altLang="en-US"/>
            </a:br>
            <a:r>
              <a:rPr lang="en-US" altLang="en-US"/>
              <a:t>see His banners go!</a:t>
            </a:r>
          </a:p>
        </p:txBody>
      </p:sp>
      <p:sp>
        <p:nvSpPr>
          <p:cNvPr id="6" name="Text Placeholder 5">
            <a:extLst>
              <a:ext uri="{FF2B5EF4-FFF2-40B4-BE49-F238E27FC236}">
                <a16:creationId xmlns:a16="http://schemas.microsoft.com/office/drawing/2014/main" id="{749CCC78-9386-468F-8C42-A5969D39DA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8002" name="Title 1">
            <a:extLst>
              <a:ext uri="{FF2B5EF4-FFF2-40B4-BE49-F238E27FC236}">
                <a16:creationId xmlns:a16="http://schemas.microsoft.com/office/drawing/2014/main" id="{91D24C32-6322-46CB-B68E-99C438824D57}"/>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08CC993B-3F7A-4A8D-A105-6CA0D859331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9026" name="Title 1">
            <a:extLst>
              <a:ext uri="{FF2B5EF4-FFF2-40B4-BE49-F238E27FC236}">
                <a16:creationId xmlns:a16="http://schemas.microsoft.com/office/drawing/2014/main" id="{7CC4E152-76DA-4A76-9528-6BE239BB0159}"/>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C8146C20-06BF-4F09-AC1E-C755848388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0050" name="Title 1">
            <a:extLst>
              <a:ext uri="{FF2B5EF4-FFF2-40B4-BE49-F238E27FC236}">
                <a16:creationId xmlns:a16="http://schemas.microsoft.com/office/drawing/2014/main" id="{73326B61-D80B-428A-9F7E-877E2A27596A}"/>
              </a:ext>
            </a:extLst>
          </p:cNvPr>
          <p:cNvSpPr>
            <a:spLocks noGrp="1"/>
          </p:cNvSpPr>
          <p:nvPr>
            <p:ph type="ctrTitle"/>
          </p:nvPr>
        </p:nvSpPr>
        <p:spPr>
          <a:xfrm>
            <a:off x="76200" y="1514475"/>
            <a:ext cx="12039600" cy="4352925"/>
          </a:xfrm>
        </p:spPr>
        <p:txBody>
          <a:bodyPr/>
          <a:lstStyle/>
          <a:p>
            <a:r>
              <a:rPr lang="en-US" altLang="en-US"/>
              <a:t>Like a mighty army, </a:t>
            </a:r>
            <a:br>
              <a:rPr lang="en-US" altLang="en-US"/>
            </a:br>
            <a:r>
              <a:rPr lang="en-US" altLang="en-US"/>
              <a:t>moves the Church of God; </a:t>
            </a:r>
          </a:p>
        </p:txBody>
      </p:sp>
      <p:sp>
        <p:nvSpPr>
          <p:cNvPr id="3" name="Text Placeholder 2">
            <a:extLst>
              <a:ext uri="{FF2B5EF4-FFF2-40B4-BE49-F238E27FC236}">
                <a16:creationId xmlns:a16="http://schemas.microsoft.com/office/drawing/2014/main" id="{A49C3338-DAAB-4299-872F-640531E92EC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1074" name="Title 1">
            <a:extLst>
              <a:ext uri="{FF2B5EF4-FFF2-40B4-BE49-F238E27FC236}">
                <a16:creationId xmlns:a16="http://schemas.microsoft.com/office/drawing/2014/main" id="{2803772F-BD43-4321-A09D-D29334C7DBEE}"/>
              </a:ext>
            </a:extLst>
          </p:cNvPr>
          <p:cNvSpPr>
            <a:spLocks noGrp="1"/>
          </p:cNvSpPr>
          <p:nvPr>
            <p:ph type="ctrTitle"/>
          </p:nvPr>
        </p:nvSpPr>
        <p:spPr>
          <a:xfrm>
            <a:off x="76200" y="1514475"/>
            <a:ext cx="12039600" cy="4352925"/>
          </a:xfrm>
        </p:spPr>
        <p:txBody>
          <a:bodyPr/>
          <a:lstStyle/>
          <a:p>
            <a:r>
              <a:rPr lang="en-US" altLang="en-US"/>
              <a:t>Brothers, we are treading, </a:t>
            </a:r>
            <a:br>
              <a:rPr lang="en-US" altLang="en-US"/>
            </a:br>
            <a:r>
              <a:rPr lang="en-US" altLang="en-US"/>
              <a:t>where the saints have trod; </a:t>
            </a:r>
          </a:p>
        </p:txBody>
      </p:sp>
      <p:sp>
        <p:nvSpPr>
          <p:cNvPr id="6" name="Text Placeholder 5">
            <a:extLst>
              <a:ext uri="{FF2B5EF4-FFF2-40B4-BE49-F238E27FC236}">
                <a16:creationId xmlns:a16="http://schemas.microsoft.com/office/drawing/2014/main" id="{8D8A6DA1-814D-4AE2-BFC7-CCE72248E9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2098" name="Title 1">
            <a:extLst>
              <a:ext uri="{FF2B5EF4-FFF2-40B4-BE49-F238E27FC236}">
                <a16:creationId xmlns:a16="http://schemas.microsoft.com/office/drawing/2014/main" id="{4F6AFEA7-0F66-417B-8DFD-8FD3F33B933E}"/>
              </a:ext>
            </a:extLst>
          </p:cNvPr>
          <p:cNvSpPr>
            <a:spLocks noGrp="1"/>
          </p:cNvSpPr>
          <p:nvPr>
            <p:ph type="ctrTitle"/>
          </p:nvPr>
        </p:nvSpPr>
        <p:spPr>
          <a:xfrm>
            <a:off x="76200" y="1514475"/>
            <a:ext cx="12039600" cy="4352925"/>
          </a:xfrm>
        </p:spPr>
        <p:txBody>
          <a:bodyPr/>
          <a:lstStyle/>
          <a:p>
            <a:r>
              <a:rPr lang="en-US" altLang="en-US"/>
              <a:t>We are not divided, </a:t>
            </a:r>
            <a:br>
              <a:rPr lang="en-US" altLang="en-US"/>
            </a:br>
            <a:r>
              <a:rPr lang="en-US" altLang="en-US"/>
              <a:t>all one body we; </a:t>
            </a:r>
            <a:br>
              <a:rPr lang="en-US" altLang="en-US"/>
            </a:br>
            <a:r>
              <a:rPr lang="en-US" altLang="en-US"/>
              <a:t>one in hope and doctrine; </a:t>
            </a:r>
            <a:br>
              <a:rPr lang="en-US" altLang="en-US"/>
            </a:br>
            <a:r>
              <a:rPr lang="en-US" altLang="en-US"/>
              <a:t>one in charity.</a:t>
            </a:r>
          </a:p>
        </p:txBody>
      </p:sp>
      <p:sp>
        <p:nvSpPr>
          <p:cNvPr id="6" name="Text Placeholder 5">
            <a:extLst>
              <a:ext uri="{FF2B5EF4-FFF2-40B4-BE49-F238E27FC236}">
                <a16:creationId xmlns:a16="http://schemas.microsoft.com/office/drawing/2014/main" id="{32F85E52-34EB-421F-A7E8-00C1EF4FE1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22" name="Title 1">
            <a:extLst>
              <a:ext uri="{FF2B5EF4-FFF2-40B4-BE49-F238E27FC236}">
                <a16:creationId xmlns:a16="http://schemas.microsoft.com/office/drawing/2014/main" id="{3E36482A-75C7-40DA-93ED-8EB586C8EB25}"/>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9F855F69-A241-4364-8CAB-9827332D85F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4146" name="Title 1">
            <a:extLst>
              <a:ext uri="{FF2B5EF4-FFF2-40B4-BE49-F238E27FC236}">
                <a16:creationId xmlns:a16="http://schemas.microsoft.com/office/drawing/2014/main" id="{C6DFA2E0-E7CE-42DA-BBEE-653A9EFA8168}"/>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2389DF1F-BD12-49EA-8EB2-7AA569DC64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6" name="Title 1">
            <a:extLst>
              <a:ext uri="{FF2B5EF4-FFF2-40B4-BE49-F238E27FC236}">
                <a16:creationId xmlns:a16="http://schemas.microsoft.com/office/drawing/2014/main" id="{DF576304-D5CE-4A61-B68B-E9E5498A5B06}"/>
              </a:ext>
            </a:extLst>
          </p:cNvPr>
          <p:cNvSpPr>
            <a:spLocks noGrp="1"/>
          </p:cNvSpPr>
          <p:nvPr>
            <p:ph type="ctrTitle"/>
          </p:nvPr>
        </p:nvSpPr>
        <p:spPr>
          <a:xfrm>
            <a:off x="76200" y="1514475"/>
            <a:ext cx="12039600" cy="4352925"/>
          </a:xfrm>
        </p:spPr>
        <p:txBody>
          <a:bodyPr/>
          <a:lstStyle/>
          <a:p>
            <a:r>
              <a:rPr lang="en-US" altLang="en-US"/>
              <a:t>Let uprightness and truth </a:t>
            </a:r>
            <a:br>
              <a:rPr lang="en-US" altLang="en-US"/>
            </a:br>
            <a:r>
              <a:rPr lang="en-US" altLang="en-US"/>
              <a:t>keep me, who Thee attend. </a:t>
            </a:r>
          </a:p>
        </p:txBody>
      </p:sp>
      <p:sp>
        <p:nvSpPr>
          <p:cNvPr id="6" name="Text Placeholder 5">
            <a:extLst>
              <a:ext uri="{FF2B5EF4-FFF2-40B4-BE49-F238E27FC236}">
                <a16:creationId xmlns:a16="http://schemas.microsoft.com/office/drawing/2014/main" id="{98FEBD94-A345-4AD4-A20D-9A3EB767A3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5170" name="Title 1">
            <a:extLst>
              <a:ext uri="{FF2B5EF4-FFF2-40B4-BE49-F238E27FC236}">
                <a16:creationId xmlns:a16="http://schemas.microsoft.com/office/drawing/2014/main" id="{899B0A9A-DB53-4BCA-A3CD-5AFFC77DCB77}"/>
              </a:ext>
            </a:extLst>
          </p:cNvPr>
          <p:cNvSpPr>
            <a:spLocks noGrp="1"/>
          </p:cNvSpPr>
          <p:nvPr>
            <p:ph type="ctrTitle"/>
          </p:nvPr>
        </p:nvSpPr>
        <p:spPr>
          <a:xfrm>
            <a:off x="76200" y="1514475"/>
            <a:ext cx="12039600" cy="4352925"/>
          </a:xfrm>
        </p:spPr>
        <p:txBody>
          <a:bodyPr/>
          <a:lstStyle/>
          <a:p>
            <a:r>
              <a:rPr lang="en-US" altLang="en-US"/>
              <a:t>Crowns and thrones </a:t>
            </a:r>
            <a:br>
              <a:rPr lang="en-US" altLang="en-US"/>
            </a:br>
            <a:r>
              <a:rPr lang="en-US" altLang="en-US"/>
              <a:t>may perish, </a:t>
            </a:r>
            <a:br>
              <a:rPr lang="en-US" altLang="en-US"/>
            </a:br>
            <a:r>
              <a:rPr lang="en-US" altLang="en-US"/>
              <a:t>kingdoms rise and wane; </a:t>
            </a:r>
          </a:p>
        </p:txBody>
      </p:sp>
      <p:sp>
        <p:nvSpPr>
          <p:cNvPr id="3" name="Text Placeholder 2">
            <a:extLst>
              <a:ext uri="{FF2B5EF4-FFF2-40B4-BE49-F238E27FC236}">
                <a16:creationId xmlns:a16="http://schemas.microsoft.com/office/drawing/2014/main" id="{87919277-1245-4C35-85B7-4B0DCCCA3D8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6194" name="Title 1">
            <a:extLst>
              <a:ext uri="{FF2B5EF4-FFF2-40B4-BE49-F238E27FC236}">
                <a16:creationId xmlns:a16="http://schemas.microsoft.com/office/drawing/2014/main" id="{7BDCA349-BD41-4F0B-98C4-F0156B22A4C2}"/>
              </a:ext>
            </a:extLst>
          </p:cNvPr>
          <p:cNvSpPr>
            <a:spLocks noGrp="1"/>
          </p:cNvSpPr>
          <p:nvPr>
            <p:ph type="ctrTitle"/>
          </p:nvPr>
        </p:nvSpPr>
        <p:spPr>
          <a:xfrm>
            <a:off x="76200" y="1514475"/>
            <a:ext cx="12039600" cy="4352925"/>
          </a:xfrm>
        </p:spPr>
        <p:txBody>
          <a:bodyPr/>
          <a:lstStyle/>
          <a:p>
            <a:r>
              <a:rPr lang="en-US" altLang="en-US"/>
              <a:t>But the Church of Jesus </a:t>
            </a:r>
            <a:br>
              <a:rPr lang="en-US" altLang="en-US"/>
            </a:br>
            <a:r>
              <a:rPr lang="en-US" altLang="en-US"/>
              <a:t>constant will remain; </a:t>
            </a:r>
          </a:p>
        </p:txBody>
      </p:sp>
      <p:sp>
        <p:nvSpPr>
          <p:cNvPr id="6" name="Text Placeholder 5">
            <a:extLst>
              <a:ext uri="{FF2B5EF4-FFF2-40B4-BE49-F238E27FC236}">
                <a16:creationId xmlns:a16="http://schemas.microsoft.com/office/drawing/2014/main" id="{8C1FE02B-FB00-4B53-86A9-505ACE316B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7218" name="Title 1">
            <a:extLst>
              <a:ext uri="{FF2B5EF4-FFF2-40B4-BE49-F238E27FC236}">
                <a16:creationId xmlns:a16="http://schemas.microsoft.com/office/drawing/2014/main" id="{BECE62AA-FA32-4520-8556-995BD8AABEE4}"/>
              </a:ext>
            </a:extLst>
          </p:cNvPr>
          <p:cNvSpPr>
            <a:spLocks noGrp="1"/>
          </p:cNvSpPr>
          <p:nvPr>
            <p:ph type="ctrTitle"/>
          </p:nvPr>
        </p:nvSpPr>
        <p:spPr>
          <a:xfrm>
            <a:off x="76200" y="1514475"/>
            <a:ext cx="12039600" cy="4352925"/>
          </a:xfrm>
        </p:spPr>
        <p:txBody>
          <a:bodyPr/>
          <a:lstStyle/>
          <a:p>
            <a:r>
              <a:rPr lang="en-US" altLang="en-US"/>
              <a:t>Gates of hell can never </a:t>
            </a:r>
            <a:br>
              <a:rPr lang="en-US" altLang="en-US"/>
            </a:br>
            <a:r>
              <a:rPr lang="en-US" altLang="en-US"/>
              <a:t>‘gainst that Church prevail; </a:t>
            </a:r>
          </a:p>
        </p:txBody>
      </p:sp>
      <p:sp>
        <p:nvSpPr>
          <p:cNvPr id="6" name="Text Placeholder 5">
            <a:extLst>
              <a:ext uri="{FF2B5EF4-FFF2-40B4-BE49-F238E27FC236}">
                <a16:creationId xmlns:a16="http://schemas.microsoft.com/office/drawing/2014/main" id="{6851235A-6155-404E-8AEF-F00B28229D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8242" name="Title 1">
            <a:extLst>
              <a:ext uri="{FF2B5EF4-FFF2-40B4-BE49-F238E27FC236}">
                <a16:creationId xmlns:a16="http://schemas.microsoft.com/office/drawing/2014/main" id="{EBCC58F4-39AE-4706-8D84-2A82A9F88F16}"/>
              </a:ext>
            </a:extLst>
          </p:cNvPr>
          <p:cNvSpPr>
            <a:spLocks noGrp="1"/>
          </p:cNvSpPr>
          <p:nvPr>
            <p:ph type="ctrTitle"/>
          </p:nvPr>
        </p:nvSpPr>
        <p:spPr>
          <a:xfrm>
            <a:off x="76200" y="1514475"/>
            <a:ext cx="12039600" cy="4352925"/>
          </a:xfrm>
        </p:spPr>
        <p:txBody>
          <a:bodyPr/>
          <a:lstStyle/>
          <a:p>
            <a:r>
              <a:rPr lang="en-US" altLang="en-US"/>
              <a:t>We have Christ’s own promise, </a:t>
            </a:r>
            <a:br>
              <a:rPr lang="en-US" altLang="en-US"/>
            </a:br>
            <a:r>
              <a:rPr lang="en-US" altLang="en-US"/>
              <a:t>which can never fail.</a:t>
            </a:r>
          </a:p>
        </p:txBody>
      </p:sp>
      <p:sp>
        <p:nvSpPr>
          <p:cNvPr id="6" name="Text Placeholder 5">
            <a:extLst>
              <a:ext uri="{FF2B5EF4-FFF2-40B4-BE49-F238E27FC236}">
                <a16:creationId xmlns:a16="http://schemas.microsoft.com/office/drawing/2014/main" id="{816D31EA-5984-452E-A509-0D620C94E2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9266" name="Title 1">
            <a:extLst>
              <a:ext uri="{FF2B5EF4-FFF2-40B4-BE49-F238E27FC236}">
                <a16:creationId xmlns:a16="http://schemas.microsoft.com/office/drawing/2014/main" id="{08B8633D-8DC6-423A-A938-BEE294566DFD}"/>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AB120354-114D-4117-A385-1AFD7E8A5C8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0290" name="Title 1">
            <a:extLst>
              <a:ext uri="{FF2B5EF4-FFF2-40B4-BE49-F238E27FC236}">
                <a16:creationId xmlns:a16="http://schemas.microsoft.com/office/drawing/2014/main" id="{A384DD18-E81C-4C3D-8CD9-85CB1DBA2575}"/>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E513B6FB-15FB-46EB-B791-92EBF44D91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1314" name="Title 1">
            <a:extLst>
              <a:ext uri="{FF2B5EF4-FFF2-40B4-BE49-F238E27FC236}">
                <a16:creationId xmlns:a16="http://schemas.microsoft.com/office/drawing/2014/main" id="{5D6AC352-AB1D-4DF4-98DC-0A8E4D2FC5A6}"/>
              </a:ext>
            </a:extLst>
          </p:cNvPr>
          <p:cNvSpPr>
            <a:spLocks noGrp="1"/>
          </p:cNvSpPr>
          <p:nvPr>
            <p:ph type="ctrTitle"/>
          </p:nvPr>
        </p:nvSpPr>
        <p:spPr>
          <a:xfrm>
            <a:off x="76200" y="1514475"/>
            <a:ext cx="12039600" cy="4352925"/>
          </a:xfrm>
        </p:spPr>
        <p:txBody>
          <a:bodyPr/>
          <a:lstStyle/>
          <a:p>
            <a:r>
              <a:rPr lang="en-US" altLang="en-US"/>
              <a:t>Onward, then, ye people! </a:t>
            </a:r>
            <a:br>
              <a:rPr lang="en-US" altLang="en-US"/>
            </a:br>
            <a:r>
              <a:rPr lang="en-US" altLang="en-US"/>
              <a:t>Join our happy throng; </a:t>
            </a:r>
          </a:p>
        </p:txBody>
      </p:sp>
      <p:sp>
        <p:nvSpPr>
          <p:cNvPr id="3" name="Text Placeholder 2">
            <a:extLst>
              <a:ext uri="{FF2B5EF4-FFF2-40B4-BE49-F238E27FC236}">
                <a16:creationId xmlns:a16="http://schemas.microsoft.com/office/drawing/2014/main" id="{D71978E7-A936-47D8-A2DD-99C56F4828C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2338" name="Title 1">
            <a:extLst>
              <a:ext uri="{FF2B5EF4-FFF2-40B4-BE49-F238E27FC236}">
                <a16:creationId xmlns:a16="http://schemas.microsoft.com/office/drawing/2014/main" id="{D6294F07-671B-4D13-BB0C-A3C05EB949C8}"/>
              </a:ext>
            </a:extLst>
          </p:cNvPr>
          <p:cNvSpPr>
            <a:spLocks noGrp="1"/>
          </p:cNvSpPr>
          <p:nvPr>
            <p:ph type="ctrTitle"/>
          </p:nvPr>
        </p:nvSpPr>
        <p:spPr>
          <a:xfrm>
            <a:off x="76200" y="1514475"/>
            <a:ext cx="12039600" cy="4352925"/>
          </a:xfrm>
        </p:spPr>
        <p:txBody>
          <a:bodyPr/>
          <a:lstStyle/>
          <a:p>
            <a:r>
              <a:rPr lang="en-US" altLang="en-US"/>
              <a:t>Blend with ours your voices, </a:t>
            </a:r>
            <a:br>
              <a:rPr lang="en-US" altLang="en-US"/>
            </a:br>
            <a:r>
              <a:rPr lang="en-US" altLang="en-US"/>
              <a:t>in the triumph song; </a:t>
            </a:r>
          </a:p>
        </p:txBody>
      </p:sp>
      <p:sp>
        <p:nvSpPr>
          <p:cNvPr id="6" name="Text Placeholder 5">
            <a:extLst>
              <a:ext uri="{FF2B5EF4-FFF2-40B4-BE49-F238E27FC236}">
                <a16:creationId xmlns:a16="http://schemas.microsoft.com/office/drawing/2014/main" id="{E2D3D398-68C3-4708-A8D6-5EE47D4386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62" name="Title 1">
            <a:extLst>
              <a:ext uri="{FF2B5EF4-FFF2-40B4-BE49-F238E27FC236}">
                <a16:creationId xmlns:a16="http://schemas.microsoft.com/office/drawing/2014/main" id="{555C6F62-72B7-4F65-AD70-64A6D272D06E}"/>
              </a:ext>
            </a:extLst>
          </p:cNvPr>
          <p:cNvSpPr>
            <a:spLocks noGrp="1"/>
          </p:cNvSpPr>
          <p:nvPr>
            <p:ph type="ctrTitle"/>
          </p:nvPr>
        </p:nvSpPr>
        <p:spPr>
          <a:xfrm>
            <a:off x="76200" y="1514475"/>
            <a:ext cx="12039600" cy="4352925"/>
          </a:xfrm>
        </p:spPr>
        <p:txBody>
          <a:bodyPr/>
          <a:lstStyle/>
          <a:p>
            <a:r>
              <a:rPr lang="en-US" altLang="en-US"/>
              <a:t>Glory, laud and honor, </a:t>
            </a:r>
            <a:br>
              <a:rPr lang="en-US" altLang="en-US"/>
            </a:br>
            <a:r>
              <a:rPr lang="en-US" altLang="en-US"/>
              <a:t>unto Christ the King; </a:t>
            </a:r>
          </a:p>
        </p:txBody>
      </p:sp>
      <p:sp>
        <p:nvSpPr>
          <p:cNvPr id="6" name="Text Placeholder 5">
            <a:extLst>
              <a:ext uri="{FF2B5EF4-FFF2-40B4-BE49-F238E27FC236}">
                <a16:creationId xmlns:a16="http://schemas.microsoft.com/office/drawing/2014/main" id="{FAB9F4BB-1765-4D51-8EC5-0015A43BCA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4386" name="Title 1">
            <a:extLst>
              <a:ext uri="{FF2B5EF4-FFF2-40B4-BE49-F238E27FC236}">
                <a16:creationId xmlns:a16="http://schemas.microsoft.com/office/drawing/2014/main" id="{785181F3-5501-4F94-A8E0-E8D50E85563C}"/>
              </a:ext>
            </a:extLst>
          </p:cNvPr>
          <p:cNvSpPr>
            <a:spLocks noGrp="1"/>
          </p:cNvSpPr>
          <p:nvPr>
            <p:ph type="ctrTitle"/>
          </p:nvPr>
        </p:nvSpPr>
        <p:spPr>
          <a:xfrm>
            <a:off x="76200" y="1514475"/>
            <a:ext cx="12039600" cy="4352925"/>
          </a:xfrm>
        </p:spPr>
        <p:txBody>
          <a:bodyPr/>
          <a:lstStyle/>
          <a:p>
            <a:r>
              <a:rPr lang="en-US" altLang="en-US"/>
              <a:t>This through countless ages, </a:t>
            </a:r>
            <a:br>
              <a:rPr lang="en-US" altLang="en-US"/>
            </a:br>
            <a:r>
              <a:rPr lang="en-US" altLang="en-US"/>
              <a:t>men and angels sing. </a:t>
            </a:r>
          </a:p>
        </p:txBody>
      </p:sp>
      <p:sp>
        <p:nvSpPr>
          <p:cNvPr id="6" name="Text Placeholder 5">
            <a:extLst>
              <a:ext uri="{FF2B5EF4-FFF2-40B4-BE49-F238E27FC236}">
                <a16:creationId xmlns:a16="http://schemas.microsoft.com/office/drawing/2014/main" id="{5A11C302-6156-476A-8251-4305D70666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30" name="Title 1">
            <a:extLst>
              <a:ext uri="{FF2B5EF4-FFF2-40B4-BE49-F238E27FC236}">
                <a16:creationId xmlns:a16="http://schemas.microsoft.com/office/drawing/2014/main" id="{EE4F0C5D-6309-4094-A16A-E813D426FD18}"/>
              </a:ext>
            </a:extLst>
          </p:cNvPr>
          <p:cNvSpPr>
            <a:spLocks noGrp="1"/>
          </p:cNvSpPr>
          <p:nvPr>
            <p:ph type="ctrTitle"/>
          </p:nvPr>
        </p:nvSpPr>
        <p:spPr>
          <a:xfrm>
            <a:off x="76200" y="1514475"/>
            <a:ext cx="12039600" cy="4352925"/>
          </a:xfrm>
        </p:spPr>
        <p:txBody>
          <a:bodyPr/>
          <a:lstStyle/>
          <a:p>
            <a:r>
              <a:rPr lang="en-US" altLang="en-US"/>
              <a:t>Redemption, Lord, to Israel </a:t>
            </a:r>
            <a:br>
              <a:rPr lang="en-US" altLang="en-US"/>
            </a:br>
            <a:r>
              <a:rPr lang="en-US" altLang="en-US"/>
              <a:t>from all his troubles send.</a:t>
            </a:r>
          </a:p>
        </p:txBody>
      </p:sp>
      <p:sp>
        <p:nvSpPr>
          <p:cNvPr id="6" name="Text Placeholder 5">
            <a:extLst>
              <a:ext uri="{FF2B5EF4-FFF2-40B4-BE49-F238E27FC236}">
                <a16:creationId xmlns:a16="http://schemas.microsoft.com/office/drawing/2014/main" id="{0603A6E1-7382-4F4E-98BE-8090B1A4E1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5410" name="Title 1">
            <a:extLst>
              <a:ext uri="{FF2B5EF4-FFF2-40B4-BE49-F238E27FC236}">
                <a16:creationId xmlns:a16="http://schemas.microsoft.com/office/drawing/2014/main" id="{2D19CAB0-E22E-453F-AE7B-240FC5E46174}"/>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B33C361F-2023-4FE7-B8DE-9437BEEB4A5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6434" name="Title 1">
            <a:extLst>
              <a:ext uri="{FF2B5EF4-FFF2-40B4-BE49-F238E27FC236}">
                <a16:creationId xmlns:a16="http://schemas.microsoft.com/office/drawing/2014/main" id="{B407AFCD-A829-4EB7-96DD-483ABBA6A705}"/>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68076297-C54B-47DE-A598-5A7D4EF497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9266" name="Title 1">
            <a:extLst>
              <a:ext uri="{FF2B5EF4-FFF2-40B4-BE49-F238E27FC236}">
                <a16:creationId xmlns:a16="http://schemas.microsoft.com/office/drawing/2014/main" id="{2D29F94E-1E47-4F5B-B1B0-0AC095E3AA05}"/>
              </a:ext>
            </a:extLst>
          </p:cNvPr>
          <p:cNvSpPr>
            <a:spLocks noGrp="1"/>
          </p:cNvSpPr>
          <p:nvPr>
            <p:ph type="ctrTitle"/>
          </p:nvPr>
        </p:nvSpPr>
        <p:spPr>
          <a:xfrm>
            <a:off x="914400" y="1895475"/>
            <a:ext cx="10363200" cy="3362325"/>
          </a:xfrm>
        </p:spPr>
        <p:txBody>
          <a:bodyPr/>
          <a:lstStyle/>
          <a:p>
            <a:pPr>
              <a:defRPr/>
            </a:pPr>
            <a:r>
              <a:rPr lang="en-US" altLang="x-none"/>
              <a:t>Forgive and You </a:t>
            </a:r>
            <a:br>
              <a:rPr lang="en-US" altLang="x-none"/>
            </a:br>
            <a:r>
              <a:rPr lang="en-US" altLang="x-none"/>
              <a:t>Shall Be Forgiven</a:t>
            </a:r>
            <a:endParaRPr lang="en-US" altLang="x-none" dirty="0"/>
          </a:p>
        </p:txBody>
      </p:sp>
      <p:sp>
        <p:nvSpPr>
          <p:cNvPr id="3" name="Text Placeholder 2">
            <a:extLst>
              <a:ext uri="{FF2B5EF4-FFF2-40B4-BE49-F238E27FC236}">
                <a16:creationId xmlns:a16="http://schemas.microsoft.com/office/drawing/2014/main" id="{4C717B3B-D967-4C99-B139-D6601B2DF20D}"/>
              </a:ext>
            </a:extLst>
          </p:cNvPr>
          <p:cNvSpPr>
            <a:spLocks noGrp="1"/>
          </p:cNvSpPr>
          <p:nvPr>
            <p:ph type="body" sz="quarter" idx="10"/>
          </p:nvPr>
        </p:nvSpPr>
        <p:spPr>
          <a:xfrm>
            <a:off x="914400" y="692150"/>
            <a:ext cx="10363200" cy="831850"/>
          </a:xfrm>
        </p:spPr>
        <p:txBody>
          <a:bodyPr/>
          <a:lstStyle/>
          <a:p>
            <a:pPr>
              <a:defRPr/>
            </a:pPr>
            <a:r>
              <a:rPr lang="en-US" altLang="x-none"/>
              <a:t>Hymn 176</a:t>
            </a:r>
            <a:endParaRPr lang="en-US" dirty="0"/>
          </a:p>
        </p:txBody>
      </p:sp>
      <p:sp>
        <p:nvSpPr>
          <p:cNvPr id="9" name="Text Placeholder 8">
            <a:extLst>
              <a:ext uri="{FF2B5EF4-FFF2-40B4-BE49-F238E27FC236}">
                <a16:creationId xmlns:a16="http://schemas.microsoft.com/office/drawing/2014/main" id="{6D0A79B2-B39D-4152-A681-7B37BA90B4F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9506" name="Title 1">
            <a:extLst>
              <a:ext uri="{FF2B5EF4-FFF2-40B4-BE49-F238E27FC236}">
                <a16:creationId xmlns:a16="http://schemas.microsoft.com/office/drawing/2014/main" id="{95B2864D-D788-4A65-8BAE-2691CB5ED7E1}"/>
              </a:ext>
            </a:extLst>
          </p:cNvPr>
          <p:cNvSpPr>
            <a:spLocks noGrp="1"/>
          </p:cNvSpPr>
          <p:nvPr>
            <p:ph type="ctrTitle"/>
          </p:nvPr>
        </p:nvSpPr>
        <p:spPr>
          <a:xfrm>
            <a:off x="76200" y="1514475"/>
            <a:ext cx="12039600" cy="4352925"/>
          </a:xfrm>
        </p:spPr>
        <p:txBody>
          <a:bodyPr/>
          <a:lstStyle/>
          <a:p>
            <a:r>
              <a:rPr lang="en-US" altLang="en-US"/>
              <a:t>How great is the love </a:t>
            </a:r>
            <a:br>
              <a:rPr lang="en-US" altLang="en-US"/>
            </a:br>
            <a:r>
              <a:rPr lang="en-US" altLang="en-US"/>
              <a:t>of our Father, </a:t>
            </a:r>
            <a:br>
              <a:rPr lang="en-US" altLang="en-US"/>
            </a:br>
            <a:r>
              <a:rPr lang="en-US" altLang="en-US"/>
              <a:t>who calls us His dear sons! </a:t>
            </a:r>
          </a:p>
        </p:txBody>
      </p:sp>
      <p:sp>
        <p:nvSpPr>
          <p:cNvPr id="3" name="Text Placeholder 2">
            <a:extLst>
              <a:ext uri="{FF2B5EF4-FFF2-40B4-BE49-F238E27FC236}">
                <a16:creationId xmlns:a16="http://schemas.microsoft.com/office/drawing/2014/main" id="{365C1100-4025-4FA1-809F-BDE7CA7F86F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0530" name="Title 1">
            <a:extLst>
              <a:ext uri="{FF2B5EF4-FFF2-40B4-BE49-F238E27FC236}">
                <a16:creationId xmlns:a16="http://schemas.microsoft.com/office/drawing/2014/main" id="{F014ADD0-0258-46D5-BF04-E07EBB6F31E6}"/>
              </a:ext>
            </a:extLst>
          </p:cNvPr>
          <p:cNvSpPr>
            <a:spLocks noGrp="1"/>
          </p:cNvSpPr>
          <p:nvPr>
            <p:ph type="ctrTitle"/>
          </p:nvPr>
        </p:nvSpPr>
        <p:spPr>
          <a:xfrm>
            <a:off x="76200" y="1514475"/>
            <a:ext cx="12039600" cy="4352925"/>
          </a:xfrm>
        </p:spPr>
        <p:txBody>
          <a:bodyPr/>
          <a:lstStyle/>
          <a:p>
            <a:r>
              <a:rPr lang="en-US" altLang="en-US"/>
              <a:t>When Christ comes again, </a:t>
            </a:r>
            <a:br>
              <a:rPr lang="en-US" altLang="en-US"/>
            </a:br>
            <a:r>
              <a:rPr lang="en-US" altLang="en-US"/>
              <a:t>we shall be like Him, </a:t>
            </a:r>
            <a:br>
              <a:rPr lang="en-US" altLang="en-US"/>
            </a:br>
            <a:r>
              <a:rPr lang="en-US" altLang="en-US"/>
              <a:t>we’ll see Him as He is. </a:t>
            </a:r>
          </a:p>
        </p:txBody>
      </p:sp>
      <p:sp>
        <p:nvSpPr>
          <p:cNvPr id="6" name="Text Placeholder 5">
            <a:extLst>
              <a:ext uri="{FF2B5EF4-FFF2-40B4-BE49-F238E27FC236}">
                <a16:creationId xmlns:a16="http://schemas.microsoft.com/office/drawing/2014/main" id="{185FE4BA-B2D1-434E-96BD-8F23EB7E66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1554" name="Title 1">
            <a:extLst>
              <a:ext uri="{FF2B5EF4-FFF2-40B4-BE49-F238E27FC236}">
                <a16:creationId xmlns:a16="http://schemas.microsoft.com/office/drawing/2014/main" id="{5A906316-ABD5-4EA1-AE18-0F855E73982E}"/>
              </a:ext>
            </a:extLst>
          </p:cNvPr>
          <p:cNvSpPr>
            <a:spLocks noGrp="1"/>
          </p:cNvSpPr>
          <p:nvPr>
            <p:ph type="ctrTitle"/>
          </p:nvPr>
        </p:nvSpPr>
        <p:spPr>
          <a:xfrm>
            <a:off x="76200" y="1514475"/>
            <a:ext cx="12039600" cy="4352925"/>
          </a:xfrm>
        </p:spPr>
        <p:txBody>
          <a:bodyPr/>
          <a:lstStyle/>
          <a:p>
            <a:r>
              <a:rPr lang="en-US" altLang="en-US"/>
              <a:t>And this is the love </a:t>
            </a:r>
            <a:br>
              <a:rPr lang="en-US" altLang="en-US"/>
            </a:br>
            <a:r>
              <a:rPr lang="en-US" altLang="en-US"/>
              <a:t>He has shown us, </a:t>
            </a:r>
            <a:br>
              <a:rPr lang="en-US" altLang="en-US"/>
            </a:br>
            <a:r>
              <a:rPr lang="en-US" altLang="en-US"/>
              <a:t>that Christ laid down </a:t>
            </a:r>
            <a:br>
              <a:rPr lang="en-US" altLang="en-US"/>
            </a:br>
            <a:r>
              <a:rPr lang="en-US" altLang="en-US"/>
              <a:t>His life for all, </a:t>
            </a:r>
          </a:p>
        </p:txBody>
      </p:sp>
      <p:sp>
        <p:nvSpPr>
          <p:cNvPr id="6" name="Text Placeholder 5">
            <a:extLst>
              <a:ext uri="{FF2B5EF4-FFF2-40B4-BE49-F238E27FC236}">
                <a16:creationId xmlns:a16="http://schemas.microsoft.com/office/drawing/2014/main" id="{032573CC-AE6A-45E4-AB51-887130A0B9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2578" name="Title 1">
            <a:extLst>
              <a:ext uri="{FF2B5EF4-FFF2-40B4-BE49-F238E27FC236}">
                <a16:creationId xmlns:a16="http://schemas.microsoft.com/office/drawing/2014/main" id="{F77991E3-0A85-48EE-9332-D432B07FA589}"/>
              </a:ext>
            </a:extLst>
          </p:cNvPr>
          <p:cNvSpPr>
            <a:spLocks noGrp="1"/>
          </p:cNvSpPr>
          <p:nvPr>
            <p:ph type="ctrTitle"/>
          </p:nvPr>
        </p:nvSpPr>
        <p:spPr>
          <a:xfrm>
            <a:off x="76200" y="1514475"/>
            <a:ext cx="12039600" cy="4352925"/>
          </a:xfrm>
        </p:spPr>
        <p:txBody>
          <a:bodyPr/>
          <a:lstStyle/>
          <a:p>
            <a:r>
              <a:rPr lang="en-US" altLang="en-US"/>
              <a:t>So we ought to lay down </a:t>
            </a:r>
            <a:br>
              <a:rPr lang="en-US" altLang="en-US"/>
            </a:br>
            <a:r>
              <a:rPr lang="en-US" altLang="en-US"/>
              <a:t>our lives for our brothers, </a:t>
            </a:r>
            <a:br>
              <a:rPr lang="en-US" altLang="en-US"/>
            </a:br>
            <a:r>
              <a:rPr lang="en-US" altLang="en-US"/>
              <a:t>to this end you are called. </a:t>
            </a:r>
          </a:p>
        </p:txBody>
      </p:sp>
      <p:sp>
        <p:nvSpPr>
          <p:cNvPr id="6" name="Text Placeholder 5">
            <a:extLst>
              <a:ext uri="{FF2B5EF4-FFF2-40B4-BE49-F238E27FC236}">
                <a16:creationId xmlns:a16="http://schemas.microsoft.com/office/drawing/2014/main" id="{61DE19F8-0DED-4E69-BD8D-7B69B46971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02" name="Title 1">
            <a:extLst>
              <a:ext uri="{FF2B5EF4-FFF2-40B4-BE49-F238E27FC236}">
                <a16:creationId xmlns:a16="http://schemas.microsoft.com/office/drawing/2014/main" id="{FB22CEA4-A5D6-42C3-9234-80DA42B516B1}"/>
              </a:ext>
            </a:extLst>
          </p:cNvPr>
          <p:cNvSpPr>
            <a:spLocks noGrp="1"/>
          </p:cNvSpPr>
          <p:nvPr>
            <p:ph type="ctrTitle"/>
          </p:nvPr>
        </p:nvSpPr>
        <p:spPr>
          <a:xfrm>
            <a:off x="76200" y="1514475"/>
            <a:ext cx="12039600" cy="4352925"/>
          </a:xfrm>
        </p:spPr>
        <p:txBody>
          <a:bodyPr/>
          <a:lstStyle/>
          <a:p>
            <a:r>
              <a:rPr lang="en-US" altLang="en-US"/>
              <a:t>Forgive and you </a:t>
            </a:r>
            <a:br>
              <a:rPr lang="en-US" altLang="en-US"/>
            </a:br>
            <a:r>
              <a:rPr lang="en-US" altLang="en-US"/>
              <a:t>shall be forgiven; </a:t>
            </a:r>
            <a:br>
              <a:rPr lang="en-US" altLang="en-US"/>
            </a:br>
            <a:r>
              <a:rPr lang="en-US" altLang="en-US"/>
              <a:t>show mercy and this </a:t>
            </a:r>
            <a:br>
              <a:rPr lang="en-US" altLang="en-US"/>
            </a:br>
            <a:r>
              <a:rPr lang="en-US" altLang="en-US"/>
              <a:t>you will have too. </a:t>
            </a:r>
          </a:p>
        </p:txBody>
      </p:sp>
      <p:sp>
        <p:nvSpPr>
          <p:cNvPr id="3" name="Text Placeholder 2">
            <a:extLst>
              <a:ext uri="{FF2B5EF4-FFF2-40B4-BE49-F238E27FC236}">
                <a16:creationId xmlns:a16="http://schemas.microsoft.com/office/drawing/2014/main" id="{19640660-79EF-40AB-A0FC-48E8392F28E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4626" name="Title 1">
            <a:extLst>
              <a:ext uri="{FF2B5EF4-FFF2-40B4-BE49-F238E27FC236}">
                <a16:creationId xmlns:a16="http://schemas.microsoft.com/office/drawing/2014/main" id="{C19B02CC-0E3E-4281-AD9A-0FC27DFFFD7F}"/>
              </a:ext>
            </a:extLst>
          </p:cNvPr>
          <p:cNvSpPr>
            <a:spLocks noGrp="1"/>
          </p:cNvSpPr>
          <p:nvPr>
            <p:ph type="ctrTitle"/>
          </p:nvPr>
        </p:nvSpPr>
        <p:spPr>
          <a:xfrm>
            <a:off x="76200" y="1514475"/>
            <a:ext cx="12039600" cy="4352925"/>
          </a:xfrm>
        </p:spPr>
        <p:txBody>
          <a:bodyPr/>
          <a:lstStyle/>
          <a:p>
            <a:r>
              <a:rPr lang="en-US" altLang="en-US"/>
              <a:t>Do good to all, </a:t>
            </a:r>
            <a:br>
              <a:rPr lang="en-US" altLang="en-US"/>
            </a:br>
            <a:r>
              <a:rPr lang="en-US" altLang="en-US"/>
              <a:t>even your enemies. </a:t>
            </a:r>
            <a:br>
              <a:rPr lang="en-US" altLang="en-US"/>
            </a:br>
            <a:r>
              <a:rPr lang="en-US" altLang="en-US"/>
              <a:t>Be merciful to others </a:t>
            </a:r>
            <a:br>
              <a:rPr lang="en-US" altLang="en-US"/>
            </a:br>
            <a:r>
              <a:rPr lang="en-US" altLang="en-US"/>
              <a:t>as your Father is to you.</a:t>
            </a:r>
          </a:p>
        </p:txBody>
      </p:sp>
      <p:sp>
        <p:nvSpPr>
          <p:cNvPr id="6" name="Text Placeholder 5">
            <a:extLst>
              <a:ext uri="{FF2B5EF4-FFF2-40B4-BE49-F238E27FC236}">
                <a16:creationId xmlns:a16="http://schemas.microsoft.com/office/drawing/2014/main" id="{215022BD-12A1-43A8-B193-7DFAB52374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5650" name="Title 1">
            <a:extLst>
              <a:ext uri="{FF2B5EF4-FFF2-40B4-BE49-F238E27FC236}">
                <a16:creationId xmlns:a16="http://schemas.microsoft.com/office/drawing/2014/main" id="{D2828CD6-E266-4D0A-934E-C00EDE17FC62}"/>
              </a:ext>
            </a:extLst>
          </p:cNvPr>
          <p:cNvSpPr>
            <a:spLocks noGrp="1"/>
          </p:cNvSpPr>
          <p:nvPr>
            <p:ph type="ctrTitle"/>
          </p:nvPr>
        </p:nvSpPr>
        <p:spPr>
          <a:xfrm>
            <a:off x="76200" y="1514475"/>
            <a:ext cx="12039600" cy="4352925"/>
          </a:xfrm>
        </p:spPr>
        <p:txBody>
          <a:bodyPr/>
          <a:lstStyle/>
          <a:p>
            <a:r>
              <a:rPr lang="en-US" altLang="en-US"/>
              <a:t>When bringing your gift</a:t>
            </a:r>
            <a:br>
              <a:rPr lang="en-US" altLang="en-US"/>
            </a:br>
            <a:r>
              <a:rPr lang="en-US" altLang="en-US"/>
              <a:t> to the altar, </a:t>
            </a:r>
            <a:br>
              <a:rPr lang="en-US" altLang="en-US"/>
            </a:br>
            <a:r>
              <a:rPr lang="en-US" altLang="en-US"/>
              <a:t>you think of an offense; </a:t>
            </a:r>
          </a:p>
        </p:txBody>
      </p:sp>
      <p:sp>
        <p:nvSpPr>
          <p:cNvPr id="3" name="Text Placeholder 2">
            <a:extLst>
              <a:ext uri="{FF2B5EF4-FFF2-40B4-BE49-F238E27FC236}">
                <a16:creationId xmlns:a16="http://schemas.microsoft.com/office/drawing/2014/main" id="{007E9780-4F23-4277-8145-AFB2EDB3102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6674" name="Title 1">
            <a:extLst>
              <a:ext uri="{FF2B5EF4-FFF2-40B4-BE49-F238E27FC236}">
                <a16:creationId xmlns:a16="http://schemas.microsoft.com/office/drawing/2014/main" id="{E050D353-1CEA-4431-83F7-46C3247EA1A7}"/>
              </a:ext>
            </a:extLst>
          </p:cNvPr>
          <p:cNvSpPr>
            <a:spLocks noGrp="1"/>
          </p:cNvSpPr>
          <p:nvPr>
            <p:ph type="ctrTitle"/>
          </p:nvPr>
        </p:nvSpPr>
        <p:spPr>
          <a:xfrm>
            <a:off x="76200" y="1514475"/>
            <a:ext cx="12039600" cy="4352925"/>
          </a:xfrm>
        </p:spPr>
        <p:txBody>
          <a:bodyPr/>
          <a:lstStyle/>
          <a:p>
            <a:r>
              <a:rPr lang="en-US" altLang="en-US"/>
              <a:t>You go and become </a:t>
            </a:r>
            <a:br>
              <a:rPr lang="en-US" altLang="en-US"/>
            </a:br>
            <a:r>
              <a:rPr lang="en-US" altLang="en-US"/>
              <a:t>one with your brother, </a:t>
            </a:r>
            <a:br>
              <a:rPr lang="en-US" altLang="en-US"/>
            </a:br>
            <a:r>
              <a:rPr lang="en-US" altLang="en-US"/>
              <a:t>then bring your gift again. </a:t>
            </a:r>
          </a:p>
        </p:txBody>
      </p:sp>
      <p:sp>
        <p:nvSpPr>
          <p:cNvPr id="6" name="Text Placeholder 5">
            <a:extLst>
              <a:ext uri="{FF2B5EF4-FFF2-40B4-BE49-F238E27FC236}">
                <a16:creationId xmlns:a16="http://schemas.microsoft.com/office/drawing/2014/main" id="{187547F7-398B-4F97-803B-15BD6A79D4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7698" name="Title 1">
            <a:extLst>
              <a:ext uri="{FF2B5EF4-FFF2-40B4-BE49-F238E27FC236}">
                <a16:creationId xmlns:a16="http://schemas.microsoft.com/office/drawing/2014/main" id="{81CC1812-1819-4F74-A70A-32B68E34F406}"/>
              </a:ext>
            </a:extLst>
          </p:cNvPr>
          <p:cNvSpPr>
            <a:spLocks noGrp="1"/>
          </p:cNvSpPr>
          <p:nvPr>
            <p:ph type="ctrTitle"/>
          </p:nvPr>
        </p:nvSpPr>
        <p:spPr>
          <a:xfrm>
            <a:off x="76200" y="1514475"/>
            <a:ext cx="12039600" cy="4352925"/>
          </a:xfrm>
        </p:spPr>
        <p:txBody>
          <a:bodyPr/>
          <a:lstStyle/>
          <a:p>
            <a:r>
              <a:rPr lang="en-US" altLang="en-US"/>
              <a:t>And should someone sin </a:t>
            </a:r>
            <a:br>
              <a:rPr lang="en-US" altLang="en-US"/>
            </a:br>
            <a:r>
              <a:rPr lang="en-US" altLang="en-US"/>
              <a:t>against you, go see him, </a:t>
            </a:r>
            <a:br>
              <a:rPr lang="en-US" altLang="en-US"/>
            </a:br>
            <a:r>
              <a:rPr lang="en-US" altLang="en-US"/>
              <a:t>you and he alone; </a:t>
            </a:r>
          </a:p>
        </p:txBody>
      </p:sp>
      <p:sp>
        <p:nvSpPr>
          <p:cNvPr id="6" name="Text Placeholder 5">
            <a:extLst>
              <a:ext uri="{FF2B5EF4-FFF2-40B4-BE49-F238E27FC236}">
                <a16:creationId xmlns:a16="http://schemas.microsoft.com/office/drawing/2014/main" id="{AFEE0C25-611C-4CB9-A1A3-18E2B03D88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8722" name="Title 1">
            <a:extLst>
              <a:ext uri="{FF2B5EF4-FFF2-40B4-BE49-F238E27FC236}">
                <a16:creationId xmlns:a16="http://schemas.microsoft.com/office/drawing/2014/main" id="{82EF682C-FCB5-4332-A553-FB6E84246A60}"/>
              </a:ext>
            </a:extLst>
          </p:cNvPr>
          <p:cNvSpPr>
            <a:spLocks noGrp="1"/>
          </p:cNvSpPr>
          <p:nvPr>
            <p:ph type="ctrTitle"/>
          </p:nvPr>
        </p:nvSpPr>
        <p:spPr>
          <a:xfrm>
            <a:off x="76200" y="1514475"/>
            <a:ext cx="12039600" cy="4352925"/>
          </a:xfrm>
        </p:spPr>
        <p:txBody>
          <a:bodyPr/>
          <a:lstStyle/>
          <a:p>
            <a:r>
              <a:rPr lang="en-US" altLang="en-US"/>
              <a:t>Be kind, have compassion, </a:t>
            </a:r>
            <a:br>
              <a:rPr lang="en-US" altLang="en-US"/>
            </a:br>
            <a:r>
              <a:rPr lang="en-US" altLang="en-US"/>
              <a:t>let go of your anger </a:t>
            </a:r>
            <a:br>
              <a:rPr lang="en-US" altLang="en-US"/>
            </a:br>
            <a:r>
              <a:rPr lang="en-US" altLang="en-US"/>
              <a:t>and be at peace again.</a:t>
            </a:r>
          </a:p>
        </p:txBody>
      </p:sp>
      <p:sp>
        <p:nvSpPr>
          <p:cNvPr id="6" name="Text Placeholder 5">
            <a:extLst>
              <a:ext uri="{FF2B5EF4-FFF2-40B4-BE49-F238E27FC236}">
                <a16:creationId xmlns:a16="http://schemas.microsoft.com/office/drawing/2014/main" id="{2C25FE24-ED68-4B5B-99D7-321C9AF5F7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9746" name="Title 1">
            <a:extLst>
              <a:ext uri="{FF2B5EF4-FFF2-40B4-BE49-F238E27FC236}">
                <a16:creationId xmlns:a16="http://schemas.microsoft.com/office/drawing/2014/main" id="{A834CEF4-962A-44B6-84B3-297767197E88}"/>
              </a:ext>
            </a:extLst>
          </p:cNvPr>
          <p:cNvSpPr>
            <a:spLocks noGrp="1"/>
          </p:cNvSpPr>
          <p:nvPr>
            <p:ph type="ctrTitle"/>
          </p:nvPr>
        </p:nvSpPr>
        <p:spPr>
          <a:xfrm>
            <a:off x="76200" y="1514475"/>
            <a:ext cx="12039600" cy="4352925"/>
          </a:xfrm>
        </p:spPr>
        <p:txBody>
          <a:bodyPr/>
          <a:lstStyle/>
          <a:p>
            <a:r>
              <a:rPr lang="en-US" altLang="en-US"/>
              <a:t>Forgive and you </a:t>
            </a:r>
            <a:br>
              <a:rPr lang="en-US" altLang="en-US"/>
            </a:br>
            <a:r>
              <a:rPr lang="en-US" altLang="en-US"/>
              <a:t>shall be forgiven; </a:t>
            </a:r>
            <a:br>
              <a:rPr lang="en-US" altLang="en-US"/>
            </a:br>
            <a:r>
              <a:rPr lang="en-US" altLang="en-US"/>
              <a:t>show mercy and this </a:t>
            </a:r>
            <a:br>
              <a:rPr lang="en-US" altLang="en-US"/>
            </a:br>
            <a:r>
              <a:rPr lang="en-US" altLang="en-US"/>
              <a:t>you will have too. </a:t>
            </a:r>
          </a:p>
        </p:txBody>
      </p:sp>
      <p:sp>
        <p:nvSpPr>
          <p:cNvPr id="3" name="Text Placeholder 2">
            <a:extLst>
              <a:ext uri="{FF2B5EF4-FFF2-40B4-BE49-F238E27FC236}">
                <a16:creationId xmlns:a16="http://schemas.microsoft.com/office/drawing/2014/main" id="{824EB39C-8A83-40C2-99B4-4F30968A145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0770" name="Title 1">
            <a:extLst>
              <a:ext uri="{FF2B5EF4-FFF2-40B4-BE49-F238E27FC236}">
                <a16:creationId xmlns:a16="http://schemas.microsoft.com/office/drawing/2014/main" id="{36F0B0DF-94A0-421E-88F7-1A404F08D866}"/>
              </a:ext>
            </a:extLst>
          </p:cNvPr>
          <p:cNvSpPr>
            <a:spLocks noGrp="1"/>
          </p:cNvSpPr>
          <p:nvPr>
            <p:ph type="ctrTitle"/>
          </p:nvPr>
        </p:nvSpPr>
        <p:spPr>
          <a:xfrm>
            <a:off x="76200" y="1514475"/>
            <a:ext cx="12039600" cy="4352925"/>
          </a:xfrm>
        </p:spPr>
        <p:txBody>
          <a:bodyPr/>
          <a:lstStyle/>
          <a:p>
            <a:r>
              <a:rPr lang="en-US" altLang="en-US"/>
              <a:t>Do good to all, </a:t>
            </a:r>
            <a:br>
              <a:rPr lang="en-US" altLang="en-US"/>
            </a:br>
            <a:r>
              <a:rPr lang="en-US" altLang="en-US"/>
              <a:t>even your enemies. </a:t>
            </a:r>
            <a:br>
              <a:rPr lang="en-US" altLang="en-US"/>
            </a:br>
            <a:r>
              <a:rPr lang="en-US" altLang="en-US"/>
              <a:t>Be merciful to others </a:t>
            </a:r>
            <a:br>
              <a:rPr lang="en-US" altLang="en-US"/>
            </a:br>
            <a:r>
              <a:rPr lang="en-US" altLang="en-US"/>
              <a:t>as your Father is to you.</a:t>
            </a:r>
          </a:p>
        </p:txBody>
      </p:sp>
      <p:sp>
        <p:nvSpPr>
          <p:cNvPr id="6" name="Text Placeholder 5">
            <a:extLst>
              <a:ext uri="{FF2B5EF4-FFF2-40B4-BE49-F238E27FC236}">
                <a16:creationId xmlns:a16="http://schemas.microsoft.com/office/drawing/2014/main" id="{4F3B8D38-DC37-46F1-BA28-7EF129D33C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1794" name="Title 1">
            <a:extLst>
              <a:ext uri="{FF2B5EF4-FFF2-40B4-BE49-F238E27FC236}">
                <a16:creationId xmlns:a16="http://schemas.microsoft.com/office/drawing/2014/main" id="{CDEB0EC7-278A-4328-80CB-572D293F5FFB}"/>
              </a:ext>
            </a:extLst>
          </p:cNvPr>
          <p:cNvSpPr>
            <a:spLocks noGrp="1"/>
          </p:cNvSpPr>
          <p:nvPr>
            <p:ph type="ctrTitle"/>
          </p:nvPr>
        </p:nvSpPr>
        <p:spPr>
          <a:xfrm>
            <a:off x="76200" y="1514475"/>
            <a:ext cx="12039600" cy="4352925"/>
          </a:xfrm>
        </p:spPr>
        <p:txBody>
          <a:bodyPr/>
          <a:lstStyle/>
          <a:p>
            <a:r>
              <a:rPr lang="en-US" altLang="en-US"/>
              <a:t>To all our example of living </a:t>
            </a:r>
            <a:br>
              <a:rPr lang="en-US" altLang="en-US"/>
            </a:br>
            <a:r>
              <a:rPr lang="en-US" altLang="en-US"/>
              <a:t>should be a shining light. </a:t>
            </a:r>
          </a:p>
        </p:txBody>
      </p:sp>
      <p:sp>
        <p:nvSpPr>
          <p:cNvPr id="3" name="Text Placeholder 2">
            <a:extLst>
              <a:ext uri="{FF2B5EF4-FFF2-40B4-BE49-F238E27FC236}">
                <a16:creationId xmlns:a16="http://schemas.microsoft.com/office/drawing/2014/main" id="{C0615E95-D7F2-4A13-B02A-33BFD60C969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2818" name="Title 1">
            <a:extLst>
              <a:ext uri="{FF2B5EF4-FFF2-40B4-BE49-F238E27FC236}">
                <a16:creationId xmlns:a16="http://schemas.microsoft.com/office/drawing/2014/main" id="{26323241-C923-4916-AF0F-FAB58884AB81}"/>
              </a:ext>
            </a:extLst>
          </p:cNvPr>
          <p:cNvSpPr>
            <a:spLocks noGrp="1"/>
          </p:cNvSpPr>
          <p:nvPr>
            <p:ph type="ctrTitle"/>
          </p:nvPr>
        </p:nvSpPr>
        <p:spPr>
          <a:xfrm>
            <a:off x="76200" y="1514475"/>
            <a:ext cx="12039600" cy="4352925"/>
          </a:xfrm>
        </p:spPr>
        <p:txBody>
          <a:bodyPr/>
          <a:lstStyle/>
          <a:p>
            <a:r>
              <a:rPr lang="en-US" altLang="en-US"/>
              <a:t>Be willingly under authority, </a:t>
            </a:r>
            <a:br>
              <a:rPr lang="en-US" altLang="en-US"/>
            </a:br>
            <a:r>
              <a:rPr lang="en-US" altLang="en-US"/>
              <a:t>give due respect to all. </a:t>
            </a:r>
          </a:p>
        </p:txBody>
      </p:sp>
      <p:sp>
        <p:nvSpPr>
          <p:cNvPr id="6" name="Text Placeholder 5">
            <a:extLst>
              <a:ext uri="{FF2B5EF4-FFF2-40B4-BE49-F238E27FC236}">
                <a16:creationId xmlns:a16="http://schemas.microsoft.com/office/drawing/2014/main" id="{2B24ACDF-A986-4D6E-9954-43D135F7BE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42" name="Title 1">
            <a:extLst>
              <a:ext uri="{FF2B5EF4-FFF2-40B4-BE49-F238E27FC236}">
                <a16:creationId xmlns:a16="http://schemas.microsoft.com/office/drawing/2014/main" id="{848FCB6B-D7B2-4850-A59E-4A9401A8686B}"/>
              </a:ext>
            </a:extLst>
          </p:cNvPr>
          <p:cNvSpPr>
            <a:spLocks noGrp="1"/>
          </p:cNvSpPr>
          <p:nvPr>
            <p:ph type="ctrTitle"/>
          </p:nvPr>
        </p:nvSpPr>
        <p:spPr>
          <a:xfrm>
            <a:off x="76200" y="1514475"/>
            <a:ext cx="12039600" cy="4352925"/>
          </a:xfrm>
        </p:spPr>
        <p:txBody>
          <a:bodyPr/>
          <a:lstStyle/>
          <a:p>
            <a:r>
              <a:rPr lang="en-US" altLang="en-US"/>
              <a:t>And if you endure </a:t>
            </a:r>
            <a:br>
              <a:rPr lang="en-US" altLang="en-US"/>
            </a:br>
            <a:r>
              <a:rPr lang="en-US" altLang="en-US"/>
              <a:t>pain and suff’ring </a:t>
            </a:r>
            <a:br>
              <a:rPr lang="en-US" altLang="en-US"/>
            </a:br>
            <a:r>
              <a:rPr lang="en-US" altLang="en-US"/>
              <a:t>from unjust cause or oversight, </a:t>
            </a:r>
          </a:p>
        </p:txBody>
      </p:sp>
      <p:sp>
        <p:nvSpPr>
          <p:cNvPr id="6" name="Text Placeholder 5">
            <a:extLst>
              <a:ext uri="{FF2B5EF4-FFF2-40B4-BE49-F238E27FC236}">
                <a16:creationId xmlns:a16="http://schemas.microsoft.com/office/drawing/2014/main" id="{B92D3441-7989-468E-A321-4F25A32081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4866" name="Title 1">
            <a:extLst>
              <a:ext uri="{FF2B5EF4-FFF2-40B4-BE49-F238E27FC236}">
                <a16:creationId xmlns:a16="http://schemas.microsoft.com/office/drawing/2014/main" id="{778D5F03-F3B3-471A-A4E7-21EC9FC0DAB7}"/>
              </a:ext>
            </a:extLst>
          </p:cNvPr>
          <p:cNvSpPr>
            <a:spLocks noGrp="1"/>
          </p:cNvSpPr>
          <p:nvPr>
            <p:ph type="ctrTitle"/>
          </p:nvPr>
        </p:nvSpPr>
        <p:spPr>
          <a:xfrm>
            <a:off x="76200" y="1514475"/>
            <a:ext cx="12039600" cy="4352925"/>
          </a:xfrm>
        </p:spPr>
        <p:txBody>
          <a:bodyPr/>
          <a:lstStyle/>
          <a:p>
            <a:r>
              <a:rPr lang="en-US" altLang="en-US"/>
              <a:t>Then stand strong and live </a:t>
            </a:r>
            <a:br>
              <a:rPr lang="en-US" altLang="en-US"/>
            </a:br>
            <a:r>
              <a:rPr lang="en-US" altLang="en-US"/>
              <a:t>Christ’s example before us; </a:t>
            </a:r>
            <a:br>
              <a:rPr lang="en-US" altLang="en-US"/>
            </a:br>
            <a:r>
              <a:rPr lang="en-US" altLang="en-US"/>
              <a:t>trust Him who judges all. </a:t>
            </a:r>
          </a:p>
        </p:txBody>
      </p:sp>
      <p:sp>
        <p:nvSpPr>
          <p:cNvPr id="6" name="Text Placeholder 5">
            <a:extLst>
              <a:ext uri="{FF2B5EF4-FFF2-40B4-BE49-F238E27FC236}">
                <a16:creationId xmlns:a16="http://schemas.microsoft.com/office/drawing/2014/main" id="{C9BABE16-E3DD-4992-9D1C-0379875242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Title 1">
            <a:extLst>
              <a:ext uri="{FF2B5EF4-FFF2-40B4-BE49-F238E27FC236}">
                <a16:creationId xmlns:a16="http://schemas.microsoft.com/office/drawing/2014/main" id="{89BA09F5-67F9-4A65-8C6C-2D4B554FC21D}"/>
              </a:ext>
            </a:extLst>
          </p:cNvPr>
          <p:cNvSpPr>
            <a:spLocks noGrp="1"/>
          </p:cNvSpPr>
          <p:nvPr>
            <p:ph type="ctrTitle"/>
          </p:nvPr>
        </p:nvSpPr>
        <p:spPr>
          <a:xfrm>
            <a:off x="914400" y="1895475"/>
            <a:ext cx="10363200" cy="3362325"/>
          </a:xfrm>
        </p:spPr>
        <p:txBody>
          <a:bodyPr/>
          <a:lstStyle/>
          <a:p>
            <a:pPr>
              <a:defRPr/>
            </a:pPr>
            <a:r>
              <a:rPr lang="en-US" altLang="x-none"/>
              <a:t>They Are Blest </a:t>
            </a:r>
            <a:br>
              <a:rPr lang="en-US" altLang="x-none"/>
            </a:br>
            <a:r>
              <a:rPr lang="en-US" altLang="x-none"/>
              <a:t>Who Are Forgiven</a:t>
            </a:r>
            <a:endParaRPr lang="en-US" altLang="x-none" dirty="0"/>
          </a:p>
        </p:txBody>
      </p:sp>
      <p:sp>
        <p:nvSpPr>
          <p:cNvPr id="3" name="Text Placeholder 2">
            <a:extLst>
              <a:ext uri="{FF2B5EF4-FFF2-40B4-BE49-F238E27FC236}">
                <a16:creationId xmlns:a16="http://schemas.microsoft.com/office/drawing/2014/main" id="{40CE50FE-7E09-43F5-A48D-AA7740B1AC14}"/>
              </a:ext>
            </a:extLst>
          </p:cNvPr>
          <p:cNvSpPr>
            <a:spLocks noGrp="1"/>
          </p:cNvSpPr>
          <p:nvPr>
            <p:ph type="body" sz="quarter" idx="10"/>
          </p:nvPr>
        </p:nvSpPr>
        <p:spPr>
          <a:xfrm>
            <a:off x="914400" y="692150"/>
            <a:ext cx="10363200" cy="831850"/>
          </a:xfrm>
        </p:spPr>
        <p:txBody>
          <a:bodyPr/>
          <a:lstStyle/>
          <a:p>
            <a:pPr>
              <a:defRPr/>
            </a:pPr>
            <a:r>
              <a:rPr lang="en-US" altLang="x-none"/>
              <a:t>Hymn 20</a:t>
            </a:r>
            <a:endParaRPr lang="en-US" dirty="0"/>
          </a:p>
        </p:txBody>
      </p:sp>
      <p:sp>
        <p:nvSpPr>
          <p:cNvPr id="9" name="Text Placeholder 8">
            <a:extLst>
              <a:ext uri="{FF2B5EF4-FFF2-40B4-BE49-F238E27FC236}">
                <a16:creationId xmlns:a16="http://schemas.microsoft.com/office/drawing/2014/main" id="{DE2EF25D-BCDB-4D8B-88C2-628CDD48B54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5890" name="Title 1">
            <a:extLst>
              <a:ext uri="{FF2B5EF4-FFF2-40B4-BE49-F238E27FC236}">
                <a16:creationId xmlns:a16="http://schemas.microsoft.com/office/drawing/2014/main" id="{BD6697C8-2E5E-4A2B-BE89-46F45ACEB3FE}"/>
              </a:ext>
            </a:extLst>
          </p:cNvPr>
          <p:cNvSpPr>
            <a:spLocks noGrp="1"/>
          </p:cNvSpPr>
          <p:nvPr>
            <p:ph type="ctrTitle"/>
          </p:nvPr>
        </p:nvSpPr>
        <p:spPr>
          <a:xfrm>
            <a:off x="76200" y="1514475"/>
            <a:ext cx="12039600" cy="4352925"/>
          </a:xfrm>
        </p:spPr>
        <p:txBody>
          <a:bodyPr/>
          <a:lstStyle/>
          <a:p>
            <a:r>
              <a:rPr lang="en-US" altLang="en-US"/>
              <a:t>Forgive and you </a:t>
            </a:r>
            <a:br>
              <a:rPr lang="en-US" altLang="en-US"/>
            </a:br>
            <a:r>
              <a:rPr lang="en-US" altLang="en-US"/>
              <a:t>shall be forgiven; </a:t>
            </a:r>
            <a:br>
              <a:rPr lang="en-US" altLang="en-US"/>
            </a:br>
            <a:r>
              <a:rPr lang="en-US" altLang="en-US"/>
              <a:t>show mercy and this </a:t>
            </a:r>
            <a:br>
              <a:rPr lang="en-US" altLang="en-US"/>
            </a:br>
            <a:r>
              <a:rPr lang="en-US" altLang="en-US"/>
              <a:t>you will have too. </a:t>
            </a:r>
          </a:p>
        </p:txBody>
      </p:sp>
      <p:sp>
        <p:nvSpPr>
          <p:cNvPr id="3" name="Text Placeholder 2">
            <a:extLst>
              <a:ext uri="{FF2B5EF4-FFF2-40B4-BE49-F238E27FC236}">
                <a16:creationId xmlns:a16="http://schemas.microsoft.com/office/drawing/2014/main" id="{9FB37FDC-E417-4CAA-B27D-468C9BABAB7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6914" name="Title 1">
            <a:extLst>
              <a:ext uri="{FF2B5EF4-FFF2-40B4-BE49-F238E27FC236}">
                <a16:creationId xmlns:a16="http://schemas.microsoft.com/office/drawing/2014/main" id="{3E816D77-4996-46BA-B815-26CE019019FA}"/>
              </a:ext>
            </a:extLst>
          </p:cNvPr>
          <p:cNvSpPr>
            <a:spLocks noGrp="1"/>
          </p:cNvSpPr>
          <p:nvPr>
            <p:ph type="ctrTitle"/>
          </p:nvPr>
        </p:nvSpPr>
        <p:spPr>
          <a:xfrm>
            <a:off x="76200" y="1514475"/>
            <a:ext cx="12039600" cy="4352925"/>
          </a:xfrm>
        </p:spPr>
        <p:txBody>
          <a:bodyPr/>
          <a:lstStyle/>
          <a:p>
            <a:r>
              <a:rPr lang="en-US" altLang="en-US"/>
              <a:t>Do good to all, </a:t>
            </a:r>
            <a:br>
              <a:rPr lang="en-US" altLang="en-US"/>
            </a:br>
            <a:r>
              <a:rPr lang="en-US" altLang="en-US"/>
              <a:t>even your enemies. </a:t>
            </a:r>
            <a:br>
              <a:rPr lang="en-US" altLang="en-US"/>
            </a:br>
            <a:r>
              <a:rPr lang="en-US" altLang="en-US"/>
              <a:t>Be merciful to others </a:t>
            </a:r>
            <a:br>
              <a:rPr lang="en-US" altLang="en-US"/>
            </a:br>
            <a:r>
              <a:rPr lang="en-US" altLang="en-US"/>
              <a:t>as your Father is to you.</a:t>
            </a:r>
          </a:p>
        </p:txBody>
      </p:sp>
      <p:sp>
        <p:nvSpPr>
          <p:cNvPr id="6" name="Text Placeholder 5">
            <a:extLst>
              <a:ext uri="{FF2B5EF4-FFF2-40B4-BE49-F238E27FC236}">
                <a16:creationId xmlns:a16="http://schemas.microsoft.com/office/drawing/2014/main" id="{35BACBE6-DFBB-4310-A32D-F512EEAF96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9746" name="Title 1">
            <a:extLst>
              <a:ext uri="{FF2B5EF4-FFF2-40B4-BE49-F238E27FC236}">
                <a16:creationId xmlns:a16="http://schemas.microsoft.com/office/drawing/2014/main" id="{4C805C02-1BA7-46DA-8875-128140241D9D}"/>
              </a:ext>
            </a:extLst>
          </p:cNvPr>
          <p:cNvSpPr>
            <a:spLocks noGrp="1"/>
          </p:cNvSpPr>
          <p:nvPr>
            <p:ph type="ctrTitle"/>
          </p:nvPr>
        </p:nvSpPr>
        <p:spPr>
          <a:xfrm>
            <a:off x="914400" y="1895475"/>
            <a:ext cx="10363200" cy="3362325"/>
          </a:xfrm>
        </p:spPr>
        <p:txBody>
          <a:bodyPr/>
          <a:lstStyle/>
          <a:p>
            <a:pPr>
              <a:defRPr/>
            </a:pPr>
            <a:r>
              <a:rPr lang="en-US" altLang="x-none"/>
              <a:t>Covenant People</a:t>
            </a:r>
            <a:endParaRPr lang="en-US" altLang="x-none" dirty="0"/>
          </a:p>
        </p:txBody>
      </p:sp>
      <p:sp>
        <p:nvSpPr>
          <p:cNvPr id="3" name="Text Placeholder 2">
            <a:extLst>
              <a:ext uri="{FF2B5EF4-FFF2-40B4-BE49-F238E27FC236}">
                <a16:creationId xmlns:a16="http://schemas.microsoft.com/office/drawing/2014/main" id="{8BB4B338-BB65-443A-98D5-5112B645FDE7}"/>
              </a:ext>
            </a:extLst>
          </p:cNvPr>
          <p:cNvSpPr>
            <a:spLocks noGrp="1"/>
          </p:cNvSpPr>
          <p:nvPr>
            <p:ph type="body" sz="quarter" idx="10"/>
          </p:nvPr>
        </p:nvSpPr>
        <p:spPr>
          <a:xfrm>
            <a:off x="914400" y="692150"/>
            <a:ext cx="10363200" cy="831850"/>
          </a:xfrm>
        </p:spPr>
        <p:txBody>
          <a:bodyPr/>
          <a:lstStyle/>
          <a:p>
            <a:pPr>
              <a:defRPr/>
            </a:pPr>
            <a:r>
              <a:rPr lang="en-US" altLang="x-none"/>
              <a:t>Hymn 177</a:t>
            </a:r>
            <a:endParaRPr lang="en-US" dirty="0"/>
          </a:p>
        </p:txBody>
      </p:sp>
      <p:sp>
        <p:nvSpPr>
          <p:cNvPr id="9" name="Text Placeholder 8">
            <a:extLst>
              <a:ext uri="{FF2B5EF4-FFF2-40B4-BE49-F238E27FC236}">
                <a16:creationId xmlns:a16="http://schemas.microsoft.com/office/drawing/2014/main" id="{B2C2E77C-CC73-419A-AE7F-0D0342B6A75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9986" name="Title 1">
            <a:extLst>
              <a:ext uri="{FF2B5EF4-FFF2-40B4-BE49-F238E27FC236}">
                <a16:creationId xmlns:a16="http://schemas.microsoft.com/office/drawing/2014/main" id="{BF62EC51-13EF-44CE-BB57-6F844EEF40D6}"/>
              </a:ext>
            </a:extLst>
          </p:cNvPr>
          <p:cNvSpPr>
            <a:spLocks noGrp="1"/>
          </p:cNvSpPr>
          <p:nvPr>
            <p:ph type="ctrTitle"/>
          </p:nvPr>
        </p:nvSpPr>
        <p:spPr>
          <a:xfrm>
            <a:off x="76200" y="1514475"/>
            <a:ext cx="12039600" cy="4352925"/>
          </a:xfrm>
        </p:spPr>
        <p:txBody>
          <a:bodyPr/>
          <a:lstStyle/>
          <a:p>
            <a:r>
              <a:rPr lang="en-US" altLang="en-US"/>
              <a:t>I will put My law </a:t>
            </a:r>
            <a:br>
              <a:rPr lang="en-US" altLang="en-US"/>
            </a:br>
            <a:r>
              <a:rPr lang="en-US" altLang="en-US"/>
              <a:t>into their minds, </a:t>
            </a:r>
          </a:p>
        </p:txBody>
      </p:sp>
      <p:sp>
        <p:nvSpPr>
          <p:cNvPr id="3" name="Text Placeholder 2">
            <a:extLst>
              <a:ext uri="{FF2B5EF4-FFF2-40B4-BE49-F238E27FC236}">
                <a16:creationId xmlns:a16="http://schemas.microsoft.com/office/drawing/2014/main" id="{29A4EA80-A352-4E81-B0B8-BD7538EFE41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1010" name="Title 1">
            <a:extLst>
              <a:ext uri="{FF2B5EF4-FFF2-40B4-BE49-F238E27FC236}">
                <a16:creationId xmlns:a16="http://schemas.microsoft.com/office/drawing/2014/main" id="{6D4A1ED9-93C9-46CB-928C-B72399E89BC4}"/>
              </a:ext>
            </a:extLst>
          </p:cNvPr>
          <p:cNvSpPr>
            <a:spLocks noGrp="1"/>
          </p:cNvSpPr>
          <p:nvPr>
            <p:ph type="ctrTitle"/>
          </p:nvPr>
        </p:nvSpPr>
        <p:spPr>
          <a:xfrm>
            <a:off x="76200" y="1514475"/>
            <a:ext cx="12039600" cy="4352925"/>
          </a:xfrm>
        </p:spPr>
        <p:txBody>
          <a:bodyPr/>
          <a:lstStyle/>
          <a:p>
            <a:r>
              <a:rPr lang="en-US" altLang="en-US"/>
              <a:t>And I will write My living law </a:t>
            </a:r>
            <a:br>
              <a:rPr lang="en-US" altLang="en-US"/>
            </a:br>
            <a:r>
              <a:rPr lang="en-US" altLang="en-US"/>
              <a:t>upon their hearts. </a:t>
            </a:r>
          </a:p>
        </p:txBody>
      </p:sp>
      <p:sp>
        <p:nvSpPr>
          <p:cNvPr id="6" name="Text Placeholder 5">
            <a:extLst>
              <a:ext uri="{FF2B5EF4-FFF2-40B4-BE49-F238E27FC236}">
                <a16:creationId xmlns:a16="http://schemas.microsoft.com/office/drawing/2014/main" id="{1465AE99-2E96-462B-89B0-3949AD0F9A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2034" name="Title 1">
            <a:extLst>
              <a:ext uri="{FF2B5EF4-FFF2-40B4-BE49-F238E27FC236}">
                <a16:creationId xmlns:a16="http://schemas.microsoft.com/office/drawing/2014/main" id="{FA8D42A2-8E83-4D54-B66C-6C9F1F0D0A9D}"/>
              </a:ext>
            </a:extLst>
          </p:cNvPr>
          <p:cNvSpPr>
            <a:spLocks noGrp="1"/>
          </p:cNvSpPr>
          <p:nvPr>
            <p:ph type="ctrTitle"/>
          </p:nvPr>
        </p:nvSpPr>
        <p:spPr>
          <a:xfrm>
            <a:off x="76200" y="1514475"/>
            <a:ext cx="12039600" cy="4352925"/>
          </a:xfrm>
        </p:spPr>
        <p:txBody>
          <a:bodyPr/>
          <a:lstStyle/>
          <a:p>
            <a:r>
              <a:rPr lang="en-US" altLang="en-US"/>
              <a:t>I will be to them </a:t>
            </a:r>
            <a:br>
              <a:rPr lang="en-US" altLang="en-US"/>
            </a:br>
            <a:r>
              <a:rPr lang="en-US" altLang="en-US"/>
              <a:t>a loving God. </a:t>
            </a:r>
          </a:p>
        </p:txBody>
      </p:sp>
      <p:sp>
        <p:nvSpPr>
          <p:cNvPr id="6" name="Text Placeholder 5">
            <a:extLst>
              <a:ext uri="{FF2B5EF4-FFF2-40B4-BE49-F238E27FC236}">
                <a16:creationId xmlns:a16="http://schemas.microsoft.com/office/drawing/2014/main" id="{BFB90DF6-6C38-4981-AC49-09EAC59FCB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3058" name="Title 1">
            <a:extLst>
              <a:ext uri="{FF2B5EF4-FFF2-40B4-BE49-F238E27FC236}">
                <a16:creationId xmlns:a16="http://schemas.microsoft.com/office/drawing/2014/main" id="{B137A908-4CCD-40B0-9AF4-F1BF0A428965}"/>
              </a:ext>
            </a:extLst>
          </p:cNvPr>
          <p:cNvSpPr>
            <a:spLocks noGrp="1"/>
          </p:cNvSpPr>
          <p:nvPr>
            <p:ph type="ctrTitle"/>
          </p:nvPr>
        </p:nvSpPr>
        <p:spPr>
          <a:xfrm>
            <a:off x="76200" y="1514475"/>
            <a:ext cx="12039600" cy="4352925"/>
          </a:xfrm>
        </p:spPr>
        <p:txBody>
          <a:bodyPr/>
          <a:lstStyle/>
          <a:p>
            <a:r>
              <a:rPr lang="en-US" altLang="en-US"/>
              <a:t>And they shall be to Me </a:t>
            </a:r>
            <a:br>
              <a:rPr lang="en-US" altLang="en-US"/>
            </a:br>
            <a:r>
              <a:rPr lang="en-US" altLang="en-US"/>
              <a:t>a people.</a:t>
            </a:r>
          </a:p>
        </p:txBody>
      </p:sp>
      <p:sp>
        <p:nvSpPr>
          <p:cNvPr id="6" name="Text Placeholder 5">
            <a:extLst>
              <a:ext uri="{FF2B5EF4-FFF2-40B4-BE49-F238E27FC236}">
                <a16:creationId xmlns:a16="http://schemas.microsoft.com/office/drawing/2014/main" id="{1CDD0C68-3EBA-4622-9B67-779916CCD8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082" name="Title 1">
            <a:extLst>
              <a:ext uri="{FF2B5EF4-FFF2-40B4-BE49-F238E27FC236}">
                <a16:creationId xmlns:a16="http://schemas.microsoft.com/office/drawing/2014/main" id="{12C8E5E4-51B7-4377-98EE-DDE1B71946F9}"/>
              </a:ext>
            </a:extLst>
          </p:cNvPr>
          <p:cNvSpPr>
            <a:spLocks noGrp="1"/>
          </p:cNvSpPr>
          <p:nvPr>
            <p:ph type="ctrTitle"/>
          </p:nvPr>
        </p:nvSpPr>
        <p:spPr>
          <a:xfrm>
            <a:off x="76200" y="1514475"/>
            <a:ext cx="12039600" cy="4352925"/>
          </a:xfrm>
        </p:spPr>
        <p:txBody>
          <a:bodyPr/>
          <a:lstStyle/>
          <a:p>
            <a:r>
              <a:rPr lang="en-US" altLang="en-US"/>
              <a:t>They shall teach no more </a:t>
            </a:r>
            <a:br>
              <a:rPr lang="en-US" altLang="en-US"/>
            </a:br>
            <a:r>
              <a:rPr lang="en-US" altLang="en-US"/>
              <a:t>each man his friend, </a:t>
            </a:r>
          </a:p>
        </p:txBody>
      </p:sp>
      <p:sp>
        <p:nvSpPr>
          <p:cNvPr id="3" name="Text Placeholder 2">
            <a:extLst>
              <a:ext uri="{FF2B5EF4-FFF2-40B4-BE49-F238E27FC236}">
                <a16:creationId xmlns:a16="http://schemas.microsoft.com/office/drawing/2014/main" id="{0C7FDEB9-E2E1-4017-BBEE-5FFC95C3067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5106" name="Title 1">
            <a:extLst>
              <a:ext uri="{FF2B5EF4-FFF2-40B4-BE49-F238E27FC236}">
                <a16:creationId xmlns:a16="http://schemas.microsoft.com/office/drawing/2014/main" id="{F00A7295-292C-4EC6-A7D9-4AE870736BAD}"/>
              </a:ext>
            </a:extLst>
          </p:cNvPr>
          <p:cNvSpPr>
            <a:spLocks noGrp="1"/>
          </p:cNvSpPr>
          <p:nvPr>
            <p:ph type="ctrTitle"/>
          </p:nvPr>
        </p:nvSpPr>
        <p:spPr>
          <a:xfrm>
            <a:off x="76200" y="1514475"/>
            <a:ext cx="12039600" cy="4352925"/>
          </a:xfrm>
        </p:spPr>
        <p:txBody>
          <a:bodyPr/>
          <a:lstStyle/>
          <a:p>
            <a:r>
              <a:rPr lang="en-US" altLang="en-US"/>
              <a:t>By saying, “Know the Lord,” </a:t>
            </a:r>
            <a:br>
              <a:rPr lang="en-US" altLang="en-US"/>
            </a:br>
            <a:r>
              <a:rPr lang="en-US" altLang="en-US"/>
              <a:t>for they shall all know Me, </a:t>
            </a:r>
          </a:p>
        </p:txBody>
      </p:sp>
      <p:sp>
        <p:nvSpPr>
          <p:cNvPr id="6" name="Text Placeholder 5">
            <a:extLst>
              <a:ext uri="{FF2B5EF4-FFF2-40B4-BE49-F238E27FC236}">
                <a16:creationId xmlns:a16="http://schemas.microsoft.com/office/drawing/2014/main" id="{CFAE39E8-FA9C-499F-8C0A-9C457BF0A2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Title 1">
            <a:extLst>
              <a:ext uri="{FF2B5EF4-FFF2-40B4-BE49-F238E27FC236}">
                <a16:creationId xmlns:a16="http://schemas.microsoft.com/office/drawing/2014/main" id="{43E7331A-2271-4F81-8E8B-2DC2096CF25D}"/>
              </a:ext>
            </a:extLst>
          </p:cNvPr>
          <p:cNvSpPr>
            <a:spLocks noGrp="1"/>
          </p:cNvSpPr>
          <p:nvPr>
            <p:ph type="ctrTitle"/>
          </p:nvPr>
        </p:nvSpPr>
        <p:spPr>
          <a:xfrm>
            <a:off x="76200" y="1514475"/>
            <a:ext cx="12039600" cy="4352925"/>
          </a:xfrm>
        </p:spPr>
        <p:txBody>
          <a:bodyPr/>
          <a:lstStyle/>
          <a:p>
            <a:r>
              <a:rPr lang="en-US" altLang="en-US"/>
              <a:t>They are blest who are forgiven, </a:t>
            </a:r>
            <a:br>
              <a:rPr lang="en-US" altLang="en-US"/>
            </a:br>
            <a:r>
              <a:rPr lang="en-US" altLang="en-US"/>
              <a:t>to whom God imputes no sin; </a:t>
            </a:r>
          </a:p>
        </p:txBody>
      </p:sp>
      <p:sp>
        <p:nvSpPr>
          <p:cNvPr id="3" name="Text Placeholder 2">
            <a:extLst>
              <a:ext uri="{FF2B5EF4-FFF2-40B4-BE49-F238E27FC236}">
                <a16:creationId xmlns:a16="http://schemas.microsoft.com/office/drawing/2014/main" id="{EDD694E9-CB8B-4F01-82B7-85785E6036C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6130" name="Title 1">
            <a:extLst>
              <a:ext uri="{FF2B5EF4-FFF2-40B4-BE49-F238E27FC236}">
                <a16:creationId xmlns:a16="http://schemas.microsoft.com/office/drawing/2014/main" id="{B6F86DB0-9956-4A17-83BA-06ECE1420552}"/>
              </a:ext>
            </a:extLst>
          </p:cNvPr>
          <p:cNvSpPr>
            <a:spLocks noGrp="1"/>
          </p:cNvSpPr>
          <p:nvPr>
            <p:ph type="ctrTitle"/>
          </p:nvPr>
        </p:nvSpPr>
        <p:spPr>
          <a:xfrm>
            <a:off x="76200" y="1514475"/>
            <a:ext cx="12039600" cy="4352925"/>
          </a:xfrm>
        </p:spPr>
        <p:txBody>
          <a:bodyPr/>
          <a:lstStyle/>
          <a:p>
            <a:r>
              <a:rPr lang="en-US" altLang="en-US"/>
              <a:t>Even from the least </a:t>
            </a:r>
            <a:br>
              <a:rPr lang="en-US" altLang="en-US"/>
            </a:br>
            <a:r>
              <a:rPr lang="en-US" altLang="en-US"/>
              <a:t>unto the great. </a:t>
            </a:r>
          </a:p>
        </p:txBody>
      </p:sp>
      <p:sp>
        <p:nvSpPr>
          <p:cNvPr id="6" name="Text Placeholder 5">
            <a:extLst>
              <a:ext uri="{FF2B5EF4-FFF2-40B4-BE49-F238E27FC236}">
                <a16:creationId xmlns:a16="http://schemas.microsoft.com/office/drawing/2014/main" id="{6E870164-6467-41A3-B4B3-75CF8CEFB4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7154" name="Title 1">
            <a:extLst>
              <a:ext uri="{FF2B5EF4-FFF2-40B4-BE49-F238E27FC236}">
                <a16:creationId xmlns:a16="http://schemas.microsoft.com/office/drawing/2014/main" id="{2A61C87F-8B6C-4533-91DF-BAC969029C4D}"/>
              </a:ext>
            </a:extLst>
          </p:cNvPr>
          <p:cNvSpPr>
            <a:spLocks noGrp="1"/>
          </p:cNvSpPr>
          <p:nvPr>
            <p:ph type="ctrTitle"/>
          </p:nvPr>
        </p:nvSpPr>
        <p:spPr>
          <a:xfrm>
            <a:off x="76200" y="1514475"/>
            <a:ext cx="12039600" cy="4352925"/>
          </a:xfrm>
        </p:spPr>
        <p:txBody>
          <a:bodyPr/>
          <a:lstStyle/>
          <a:p>
            <a:r>
              <a:rPr lang="en-US" altLang="en-US"/>
              <a:t>And I will then forgive </a:t>
            </a:r>
            <a:br>
              <a:rPr lang="en-US" altLang="en-US"/>
            </a:br>
            <a:r>
              <a:rPr lang="en-US" altLang="en-US"/>
              <a:t>iniquity.</a:t>
            </a:r>
          </a:p>
        </p:txBody>
      </p:sp>
      <p:sp>
        <p:nvSpPr>
          <p:cNvPr id="6" name="Text Placeholder 5">
            <a:extLst>
              <a:ext uri="{FF2B5EF4-FFF2-40B4-BE49-F238E27FC236}">
                <a16:creationId xmlns:a16="http://schemas.microsoft.com/office/drawing/2014/main" id="{3C6E924F-DA75-425E-9CAF-877CAD9F43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8178" name="Title 1">
            <a:extLst>
              <a:ext uri="{FF2B5EF4-FFF2-40B4-BE49-F238E27FC236}">
                <a16:creationId xmlns:a16="http://schemas.microsoft.com/office/drawing/2014/main" id="{2592E552-8C1A-42A4-90D1-1C65D87982DA}"/>
              </a:ext>
            </a:extLst>
          </p:cNvPr>
          <p:cNvSpPr>
            <a:spLocks noGrp="1"/>
          </p:cNvSpPr>
          <p:nvPr>
            <p:ph type="ctrTitle"/>
          </p:nvPr>
        </p:nvSpPr>
        <p:spPr>
          <a:xfrm>
            <a:off x="76200" y="1514475"/>
            <a:ext cx="12039600" cy="4352925"/>
          </a:xfrm>
        </p:spPr>
        <p:txBody>
          <a:bodyPr/>
          <a:lstStyle/>
          <a:p>
            <a:r>
              <a:rPr lang="en-US" altLang="en-US"/>
              <a:t>I’ll be merciful </a:t>
            </a:r>
            <a:br>
              <a:rPr lang="en-US" altLang="en-US"/>
            </a:br>
            <a:r>
              <a:rPr lang="en-US" altLang="en-US"/>
              <a:t>unto their sins, </a:t>
            </a:r>
          </a:p>
        </p:txBody>
      </p:sp>
      <p:sp>
        <p:nvSpPr>
          <p:cNvPr id="3" name="Text Placeholder 2">
            <a:extLst>
              <a:ext uri="{FF2B5EF4-FFF2-40B4-BE49-F238E27FC236}">
                <a16:creationId xmlns:a16="http://schemas.microsoft.com/office/drawing/2014/main" id="{C927E70C-E3EC-47DB-8E11-42310BF24A1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9202" name="Title 1">
            <a:extLst>
              <a:ext uri="{FF2B5EF4-FFF2-40B4-BE49-F238E27FC236}">
                <a16:creationId xmlns:a16="http://schemas.microsoft.com/office/drawing/2014/main" id="{01D0023D-03DA-482F-A5A2-DB44157931A9}"/>
              </a:ext>
            </a:extLst>
          </p:cNvPr>
          <p:cNvSpPr>
            <a:spLocks noGrp="1"/>
          </p:cNvSpPr>
          <p:nvPr>
            <p:ph type="ctrTitle"/>
          </p:nvPr>
        </p:nvSpPr>
        <p:spPr>
          <a:xfrm>
            <a:off x="76200" y="1514475"/>
            <a:ext cx="12039600" cy="4352925"/>
          </a:xfrm>
        </p:spPr>
        <p:txBody>
          <a:bodyPr/>
          <a:lstStyle/>
          <a:p>
            <a:r>
              <a:rPr lang="en-US" altLang="en-US"/>
              <a:t>And their unrighteousness </a:t>
            </a:r>
            <a:br>
              <a:rPr lang="en-US" altLang="en-US"/>
            </a:br>
            <a:r>
              <a:rPr lang="en-US" altLang="en-US"/>
              <a:t>I will remember not. </a:t>
            </a:r>
          </a:p>
        </p:txBody>
      </p:sp>
      <p:sp>
        <p:nvSpPr>
          <p:cNvPr id="6" name="Text Placeholder 5">
            <a:extLst>
              <a:ext uri="{FF2B5EF4-FFF2-40B4-BE49-F238E27FC236}">
                <a16:creationId xmlns:a16="http://schemas.microsoft.com/office/drawing/2014/main" id="{80F5C766-5765-45FE-A9D5-C954D93236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0226" name="Title 1">
            <a:extLst>
              <a:ext uri="{FF2B5EF4-FFF2-40B4-BE49-F238E27FC236}">
                <a16:creationId xmlns:a16="http://schemas.microsoft.com/office/drawing/2014/main" id="{A1AF9E37-4EEE-4BB8-B8BF-A80E5E9EF97A}"/>
              </a:ext>
            </a:extLst>
          </p:cNvPr>
          <p:cNvSpPr>
            <a:spLocks noGrp="1"/>
          </p:cNvSpPr>
          <p:nvPr>
            <p:ph type="ctrTitle"/>
          </p:nvPr>
        </p:nvSpPr>
        <p:spPr>
          <a:xfrm>
            <a:off x="76200" y="1514475"/>
            <a:ext cx="12039600" cy="4352925"/>
          </a:xfrm>
        </p:spPr>
        <p:txBody>
          <a:bodyPr/>
          <a:lstStyle/>
          <a:p>
            <a:r>
              <a:rPr lang="en-US" altLang="en-US"/>
              <a:t>This shall be the </a:t>
            </a:r>
            <a:br>
              <a:rPr lang="en-US" altLang="en-US"/>
            </a:br>
            <a:r>
              <a:rPr lang="en-US" altLang="en-US"/>
              <a:t>covenant I’ll make </a:t>
            </a:r>
          </a:p>
        </p:txBody>
      </p:sp>
      <p:sp>
        <p:nvSpPr>
          <p:cNvPr id="6" name="Text Placeholder 5">
            <a:extLst>
              <a:ext uri="{FF2B5EF4-FFF2-40B4-BE49-F238E27FC236}">
                <a16:creationId xmlns:a16="http://schemas.microsoft.com/office/drawing/2014/main" id="{8BAED3C4-E3BC-498B-98EA-FCE640BC0C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1250" name="Title 1">
            <a:extLst>
              <a:ext uri="{FF2B5EF4-FFF2-40B4-BE49-F238E27FC236}">
                <a16:creationId xmlns:a16="http://schemas.microsoft.com/office/drawing/2014/main" id="{0844CEF6-BBA7-4E81-AF45-5BED0F2E94BE}"/>
              </a:ext>
            </a:extLst>
          </p:cNvPr>
          <p:cNvSpPr>
            <a:spLocks noGrp="1"/>
          </p:cNvSpPr>
          <p:nvPr>
            <p:ph type="ctrTitle"/>
          </p:nvPr>
        </p:nvSpPr>
        <p:spPr>
          <a:xfrm>
            <a:off x="76200" y="1514475"/>
            <a:ext cx="12039600" cy="4352925"/>
          </a:xfrm>
        </p:spPr>
        <p:txBody>
          <a:bodyPr/>
          <a:lstStyle/>
          <a:p>
            <a:r>
              <a:rPr lang="en-US" altLang="en-US"/>
              <a:t>With Judah and the House </a:t>
            </a:r>
            <a:br>
              <a:rPr lang="en-US" altLang="en-US"/>
            </a:br>
            <a:r>
              <a:rPr lang="en-US" altLang="en-US"/>
              <a:t>of Israel.</a:t>
            </a:r>
          </a:p>
        </p:txBody>
      </p:sp>
      <p:sp>
        <p:nvSpPr>
          <p:cNvPr id="6" name="Text Placeholder 5">
            <a:extLst>
              <a:ext uri="{FF2B5EF4-FFF2-40B4-BE49-F238E27FC236}">
                <a16:creationId xmlns:a16="http://schemas.microsoft.com/office/drawing/2014/main" id="{34BD81E9-B3B5-4A1E-B255-BBD73D86E5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2274" name="Title 1">
            <a:extLst>
              <a:ext uri="{FF2B5EF4-FFF2-40B4-BE49-F238E27FC236}">
                <a16:creationId xmlns:a16="http://schemas.microsoft.com/office/drawing/2014/main" id="{827AAF1F-910B-479E-BAEE-379CDE820906}"/>
              </a:ext>
            </a:extLst>
          </p:cNvPr>
          <p:cNvSpPr>
            <a:spLocks noGrp="1"/>
          </p:cNvSpPr>
          <p:nvPr>
            <p:ph type="ctrTitle"/>
          </p:nvPr>
        </p:nvSpPr>
        <p:spPr>
          <a:xfrm>
            <a:off x="76200" y="1514475"/>
            <a:ext cx="12039600" cy="4352925"/>
          </a:xfrm>
        </p:spPr>
        <p:txBody>
          <a:bodyPr/>
          <a:lstStyle/>
          <a:p>
            <a:r>
              <a:rPr lang="en-US" altLang="en-US"/>
              <a:t>I will put My law </a:t>
            </a:r>
            <a:br>
              <a:rPr lang="en-US" altLang="en-US"/>
            </a:br>
            <a:r>
              <a:rPr lang="en-US" altLang="en-US"/>
              <a:t>into their minds, </a:t>
            </a:r>
          </a:p>
        </p:txBody>
      </p:sp>
      <p:sp>
        <p:nvSpPr>
          <p:cNvPr id="3" name="Text Placeholder 2">
            <a:extLst>
              <a:ext uri="{FF2B5EF4-FFF2-40B4-BE49-F238E27FC236}">
                <a16:creationId xmlns:a16="http://schemas.microsoft.com/office/drawing/2014/main" id="{405BE008-3B8A-4681-85AF-8664FDB186F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3298" name="Title 1">
            <a:extLst>
              <a:ext uri="{FF2B5EF4-FFF2-40B4-BE49-F238E27FC236}">
                <a16:creationId xmlns:a16="http://schemas.microsoft.com/office/drawing/2014/main" id="{E660F6A7-DF3E-4D34-B7FB-2C2ECD1D33E2}"/>
              </a:ext>
            </a:extLst>
          </p:cNvPr>
          <p:cNvSpPr>
            <a:spLocks noGrp="1"/>
          </p:cNvSpPr>
          <p:nvPr>
            <p:ph type="ctrTitle"/>
          </p:nvPr>
        </p:nvSpPr>
        <p:spPr>
          <a:xfrm>
            <a:off x="76200" y="1514475"/>
            <a:ext cx="12039600" cy="4352925"/>
          </a:xfrm>
        </p:spPr>
        <p:txBody>
          <a:bodyPr/>
          <a:lstStyle/>
          <a:p>
            <a:r>
              <a:rPr lang="en-US" altLang="en-US"/>
              <a:t>And I will write My living law </a:t>
            </a:r>
            <a:br>
              <a:rPr lang="en-US" altLang="en-US"/>
            </a:br>
            <a:r>
              <a:rPr lang="en-US" altLang="en-US"/>
              <a:t>upon their hearts. </a:t>
            </a:r>
          </a:p>
        </p:txBody>
      </p:sp>
      <p:sp>
        <p:nvSpPr>
          <p:cNvPr id="6" name="Text Placeholder 5">
            <a:extLst>
              <a:ext uri="{FF2B5EF4-FFF2-40B4-BE49-F238E27FC236}">
                <a16:creationId xmlns:a16="http://schemas.microsoft.com/office/drawing/2014/main" id="{915DA304-431C-4554-BABE-D93ABB5BB7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22" name="Title 1">
            <a:extLst>
              <a:ext uri="{FF2B5EF4-FFF2-40B4-BE49-F238E27FC236}">
                <a16:creationId xmlns:a16="http://schemas.microsoft.com/office/drawing/2014/main" id="{FD1EFDF9-9A1B-4D00-88B4-B03C8B01B5EB}"/>
              </a:ext>
            </a:extLst>
          </p:cNvPr>
          <p:cNvSpPr>
            <a:spLocks noGrp="1"/>
          </p:cNvSpPr>
          <p:nvPr>
            <p:ph type="ctrTitle"/>
          </p:nvPr>
        </p:nvSpPr>
        <p:spPr>
          <a:xfrm>
            <a:off x="76200" y="1514475"/>
            <a:ext cx="12039600" cy="4352925"/>
          </a:xfrm>
        </p:spPr>
        <p:txBody>
          <a:bodyPr/>
          <a:lstStyle/>
          <a:p>
            <a:r>
              <a:rPr lang="en-US" altLang="en-US"/>
              <a:t>I will be to them </a:t>
            </a:r>
            <a:br>
              <a:rPr lang="en-US" altLang="en-US"/>
            </a:br>
            <a:r>
              <a:rPr lang="en-US" altLang="en-US"/>
              <a:t>a loving God, </a:t>
            </a:r>
          </a:p>
        </p:txBody>
      </p:sp>
      <p:sp>
        <p:nvSpPr>
          <p:cNvPr id="6" name="Text Placeholder 5">
            <a:extLst>
              <a:ext uri="{FF2B5EF4-FFF2-40B4-BE49-F238E27FC236}">
                <a16:creationId xmlns:a16="http://schemas.microsoft.com/office/drawing/2014/main" id="{D5F30A73-C4A3-4393-A5A0-12B93E7D6D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5346" name="Title 1">
            <a:extLst>
              <a:ext uri="{FF2B5EF4-FFF2-40B4-BE49-F238E27FC236}">
                <a16:creationId xmlns:a16="http://schemas.microsoft.com/office/drawing/2014/main" id="{AD71179B-47C3-499D-94AC-15F51519DE2F}"/>
              </a:ext>
            </a:extLst>
          </p:cNvPr>
          <p:cNvSpPr>
            <a:spLocks noGrp="1"/>
          </p:cNvSpPr>
          <p:nvPr>
            <p:ph type="ctrTitle"/>
          </p:nvPr>
        </p:nvSpPr>
        <p:spPr>
          <a:xfrm>
            <a:off x="76200" y="1514475"/>
            <a:ext cx="12039600" cy="4352925"/>
          </a:xfrm>
        </p:spPr>
        <p:txBody>
          <a:bodyPr/>
          <a:lstStyle/>
          <a:p>
            <a:r>
              <a:rPr lang="en-US" altLang="en-US"/>
              <a:t>And they shall be to Me </a:t>
            </a:r>
            <a:br>
              <a:rPr lang="en-US" altLang="en-US"/>
            </a:br>
            <a:r>
              <a:rPr lang="en-US" altLang="en-US"/>
              <a:t>a people.</a:t>
            </a:r>
          </a:p>
        </p:txBody>
      </p:sp>
      <p:sp>
        <p:nvSpPr>
          <p:cNvPr id="6" name="Text Placeholder 5">
            <a:extLst>
              <a:ext uri="{FF2B5EF4-FFF2-40B4-BE49-F238E27FC236}">
                <a16:creationId xmlns:a16="http://schemas.microsoft.com/office/drawing/2014/main" id="{51B9A066-03D9-4D29-B9E5-3D52055C81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Title 1">
            <a:extLst>
              <a:ext uri="{FF2B5EF4-FFF2-40B4-BE49-F238E27FC236}">
                <a16:creationId xmlns:a16="http://schemas.microsoft.com/office/drawing/2014/main" id="{C035B647-9236-4E72-8BE8-7A85F39B4A78}"/>
              </a:ext>
            </a:extLst>
          </p:cNvPr>
          <p:cNvSpPr>
            <a:spLocks noGrp="1"/>
          </p:cNvSpPr>
          <p:nvPr>
            <p:ph type="ctrTitle"/>
          </p:nvPr>
        </p:nvSpPr>
        <p:spPr>
          <a:xfrm>
            <a:off x="76200" y="1514475"/>
            <a:ext cx="12039600" cy="4352925"/>
          </a:xfrm>
        </p:spPr>
        <p:txBody>
          <a:bodyPr/>
          <a:lstStyle/>
          <a:p>
            <a:r>
              <a:rPr lang="en-US" altLang="en-US"/>
              <a:t>Who go to the Eternal, </a:t>
            </a:r>
            <a:br>
              <a:rPr lang="en-US" altLang="en-US"/>
            </a:br>
            <a:r>
              <a:rPr lang="en-US" altLang="en-US"/>
              <a:t>and confess to Him their sins; </a:t>
            </a:r>
          </a:p>
        </p:txBody>
      </p:sp>
      <p:sp>
        <p:nvSpPr>
          <p:cNvPr id="6" name="Text Placeholder 5">
            <a:extLst>
              <a:ext uri="{FF2B5EF4-FFF2-40B4-BE49-F238E27FC236}">
                <a16:creationId xmlns:a16="http://schemas.microsoft.com/office/drawing/2014/main" id="{5472CD14-1BD9-4973-8987-5FEF56A0DE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8178" name="Title 1">
            <a:extLst>
              <a:ext uri="{FF2B5EF4-FFF2-40B4-BE49-F238E27FC236}">
                <a16:creationId xmlns:a16="http://schemas.microsoft.com/office/drawing/2014/main" id="{653C1655-A2B1-4C66-BBA6-2B39FF8EA3F1}"/>
              </a:ext>
            </a:extLst>
          </p:cNvPr>
          <p:cNvSpPr>
            <a:spLocks noGrp="1"/>
          </p:cNvSpPr>
          <p:nvPr>
            <p:ph type="ctrTitle"/>
          </p:nvPr>
        </p:nvSpPr>
        <p:spPr>
          <a:xfrm>
            <a:off x="914400" y="1895475"/>
            <a:ext cx="10363200" cy="3362325"/>
          </a:xfrm>
        </p:spPr>
        <p:txBody>
          <a:bodyPr/>
          <a:lstStyle/>
          <a:p>
            <a:pPr>
              <a:defRPr/>
            </a:pPr>
            <a:r>
              <a:rPr lang="en-US" altLang="x-none"/>
              <a:t>For the Beauty </a:t>
            </a:r>
            <a:br>
              <a:rPr lang="en-US" altLang="x-none"/>
            </a:br>
            <a:r>
              <a:rPr lang="en-US" altLang="x-none"/>
              <a:t>of the Earth</a:t>
            </a:r>
            <a:endParaRPr lang="en-US" altLang="x-none" dirty="0"/>
          </a:p>
        </p:txBody>
      </p:sp>
      <p:sp>
        <p:nvSpPr>
          <p:cNvPr id="3" name="Text Placeholder 2">
            <a:extLst>
              <a:ext uri="{FF2B5EF4-FFF2-40B4-BE49-F238E27FC236}">
                <a16:creationId xmlns:a16="http://schemas.microsoft.com/office/drawing/2014/main" id="{546B7967-4574-4D05-91C5-1E4C9A958269}"/>
              </a:ext>
            </a:extLst>
          </p:cNvPr>
          <p:cNvSpPr>
            <a:spLocks noGrp="1"/>
          </p:cNvSpPr>
          <p:nvPr>
            <p:ph type="body" sz="quarter" idx="10"/>
          </p:nvPr>
        </p:nvSpPr>
        <p:spPr>
          <a:xfrm>
            <a:off x="914400" y="692150"/>
            <a:ext cx="10363200" cy="831850"/>
          </a:xfrm>
        </p:spPr>
        <p:txBody>
          <a:bodyPr/>
          <a:lstStyle/>
          <a:p>
            <a:pPr>
              <a:defRPr/>
            </a:pPr>
            <a:r>
              <a:rPr lang="en-US" altLang="x-none"/>
              <a:t>Hymn 178</a:t>
            </a:r>
            <a:endParaRPr lang="en-US" dirty="0"/>
          </a:p>
        </p:txBody>
      </p:sp>
      <p:sp>
        <p:nvSpPr>
          <p:cNvPr id="9" name="Text Placeholder 8">
            <a:extLst>
              <a:ext uri="{FF2B5EF4-FFF2-40B4-BE49-F238E27FC236}">
                <a16:creationId xmlns:a16="http://schemas.microsoft.com/office/drawing/2014/main" id="{B33EF1BF-8F1D-4330-8DDF-D14B0575B9B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8418" name="Title 1">
            <a:extLst>
              <a:ext uri="{FF2B5EF4-FFF2-40B4-BE49-F238E27FC236}">
                <a16:creationId xmlns:a16="http://schemas.microsoft.com/office/drawing/2014/main" id="{E0917BB5-D2E5-45E4-AD67-7464BAFDB66E}"/>
              </a:ext>
            </a:extLst>
          </p:cNvPr>
          <p:cNvSpPr>
            <a:spLocks noGrp="1"/>
          </p:cNvSpPr>
          <p:nvPr>
            <p:ph type="ctrTitle"/>
          </p:nvPr>
        </p:nvSpPr>
        <p:spPr>
          <a:xfrm>
            <a:off x="76200" y="1514475"/>
            <a:ext cx="12039600" cy="4352925"/>
          </a:xfrm>
        </p:spPr>
        <p:txBody>
          <a:bodyPr/>
          <a:lstStyle/>
          <a:p>
            <a:r>
              <a:rPr lang="en-US" altLang="en-US"/>
              <a:t>For the beauty of the earth, </a:t>
            </a:r>
            <a:br>
              <a:rPr lang="en-US" altLang="en-US"/>
            </a:br>
            <a:r>
              <a:rPr lang="en-US" altLang="en-US"/>
              <a:t>for the glory of the skies, </a:t>
            </a:r>
          </a:p>
        </p:txBody>
      </p:sp>
      <p:sp>
        <p:nvSpPr>
          <p:cNvPr id="3" name="Text Placeholder 2">
            <a:extLst>
              <a:ext uri="{FF2B5EF4-FFF2-40B4-BE49-F238E27FC236}">
                <a16:creationId xmlns:a16="http://schemas.microsoft.com/office/drawing/2014/main" id="{86936C01-D1F7-46F6-9F24-398B4B3678A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9442" name="Title 1">
            <a:extLst>
              <a:ext uri="{FF2B5EF4-FFF2-40B4-BE49-F238E27FC236}">
                <a16:creationId xmlns:a16="http://schemas.microsoft.com/office/drawing/2014/main" id="{76EBA3DC-58C4-400D-9BDD-F4FC48749766}"/>
              </a:ext>
            </a:extLst>
          </p:cNvPr>
          <p:cNvSpPr>
            <a:spLocks noGrp="1"/>
          </p:cNvSpPr>
          <p:nvPr>
            <p:ph type="ctrTitle"/>
          </p:nvPr>
        </p:nvSpPr>
        <p:spPr>
          <a:xfrm>
            <a:off x="76200" y="1514475"/>
            <a:ext cx="12039600" cy="4352925"/>
          </a:xfrm>
        </p:spPr>
        <p:txBody>
          <a:bodyPr/>
          <a:lstStyle/>
          <a:p>
            <a:r>
              <a:rPr lang="en-US" altLang="en-US"/>
              <a:t>For the love </a:t>
            </a:r>
            <a:br>
              <a:rPr lang="en-US" altLang="en-US"/>
            </a:br>
            <a:r>
              <a:rPr lang="en-US" altLang="en-US"/>
              <a:t>which from our birth </a:t>
            </a:r>
            <a:br>
              <a:rPr lang="en-US" altLang="en-US"/>
            </a:br>
            <a:r>
              <a:rPr lang="en-US" altLang="en-US"/>
              <a:t>over and around us lies;</a:t>
            </a:r>
          </a:p>
        </p:txBody>
      </p:sp>
      <p:sp>
        <p:nvSpPr>
          <p:cNvPr id="6" name="Text Placeholder 5">
            <a:extLst>
              <a:ext uri="{FF2B5EF4-FFF2-40B4-BE49-F238E27FC236}">
                <a16:creationId xmlns:a16="http://schemas.microsoft.com/office/drawing/2014/main" id="{126F5BC2-F36D-43F8-9597-C4EF5231B3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0466" name="Title 1">
            <a:extLst>
              <a:ext uri="{FF2B5EF4-FFF2-40B4-BE49-F238E27FC236}">
                <a16:creationId xmlns:a16="http://schemas.microsoft.com/office/drawing/2014/main" id="{5BC95FF2-707C-4D50-BCD0-2ECF6AE6B74F}"/>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3" name="Text Placeholder 2">
            <a:extLst>
              <a:ext uri="{FF2B5EF4-FFF2-40B4-BE49-F238E27FC236}">
                <a16:creationId xmlns:a16="http://schemas.microsoft.com/office/drawing/2014/main" id="{05E6017A-8E23-480C-A593-26B602DACBE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1490" name="Title 1">
            <a:extLst>
              <a:ext uri="{FF2B5EF4-FFF2-40B4-BE49-F238E27FC236}">
                <a16:creationId xmlns:a16="http://schemas.microsoft.com/office/drawing/2014/main" id="{C81A3DE6-E68C-4DAB-8E8E-ED4C63DF1DDE}"/>
              </a:ext>
            </a:extLst>
          </p:cNvPr>
          <p:cNvSpPr>
            <a:spLocks noGrp="1"/>
          </p:cNvSpPr>
          <p:nvPr>
            <p:ph type="ctrTitle"/>
          </p:nvPr>
        </p:nvSpPr>
        <p:spPr>
          <a:xfrm>
            <a:off x="76200" y="1514475"/>
            <a:ext cx="12039600" cy="4352925"/>
          </a:xfrm>
        </p:spPr>
        <p:txBody>
          <a:bodyPr/>
          <a:lstStyle/>
          <a:p>
            <a:r>
              <a:rPr lang="en-US" altLang="en-US"/>
              <a:t>For the beauty of each hour </a:t>
            </a:r>
            <a:br>
              <a:rPr lang="en-US" altLang="en-US"/>
            </a:br>
            <a:r>
              <a:rPr lang="en-US" altLang="en-US"/>
              <a:t>of the day and of the night, </a:t>
            </a:r>
          </a:p>
        </p:txBody>
      </p:sp>
      <p:sp>
        <p:nvSpPr>
          <p:cNvPr id="3" name="Text Placeholder 2">
            <a:extLst>
              <a:ext uri="{FF2B5EF4-FFF2-40B4-BE49-F238E27FC236}">
                <a16:creationId xmlns:a16="http://schemas.microsoft.com/office/drawing/2014/main" id="{5E163531-BB6A-4151-B164-F0EDD63B749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2514" name="Title 1">
            <a:extLst>
              <a:ext uri="{FF2B5EF4-FFF2-40B4-BE49-F238E27FC236}">
                <a16:creationId xmlns:a16="http://schemas.microsoft.com/office/drawing/2014/main" id="{5801E143-964F-4EC9-A77D-A42A0C52336B}"/>
              </a:ext>
            </a:extLst>
          </p:cNvPr>
          <p:cNvSpPr>
            <a:spLocks noGrp="1"/>
          </p:cNvSpPr>
          <p:nvPr>
            <p:ph type="ctrTitle"/>
          </p:nvPr>
        </p:nvSpPr>
        <p:spPr>
          <a:xfrm>
            <a:off x="76200" y="1514475"/>
            <a:ext cx="12039600" cy="4352925"/>
          </a:xfrm>
        </p:spPr>
        <p:txBody>
          <a:bodyPr/>
          <a:lstStyle/>
          <a:p>
            <a:r>
              <a:rPr lang="en-US" altLang="en-US"/>
              <a:t>Hill and vale, </a:t>
            </a:r>
            <a:br>
              <a:rPr lang="en-US" altLang="en-US"/>
            </a:br>
            <a:r>
              <a:rPr lang="en-US" altLang="en-US"/>
              <a:t>and tree and flow’r, </a:t>
            </a:r>
            <a:br>
              <a:rPr lang="en-US" altLang="en-US"/>
            </a:br>
            <a:r>
              <a:rPr lang="en-US" altLang="en-US"/>
              <a:t>sun and moon, </a:t>
            </a:r>
            <a:br>
              <a:rPr lang="en-US" altLang="en-US"/>
            </a:br>
            <a:r>
              <a:rPr lang="en-US" altLang="en-US"/>
              <a:t>and stars of light;</a:t>
            </a:r>
          </a:p>
        </p:txBody>
      </p:sp>
      <p:sp>
        <p:nvSpPr>
          <p:cNvPr id="6" name="Text Placeholder 5">
            <a:extLst>
              <a:ext uri="{FF2B5EF4-FFF2-40B4-BE49-F238E27FC236}">
                <a16:creationId xmlns:a16="http://schemas.microsoft.com/office/drawing/2014/main" id="{C8300925-B029-4719-B3E0-0833D66536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3538" name="Title 1">
            <a:extLst>
              <a:ext uri="{FF2B5EF4-FFF2-40B4-BE49-F238E27FC236}">
                <a16:creationId xmlns:a16="http://schemas.microsoft.com/office/drawing/2014/main" id="{053AE22C-FAE7-4759-B0E3-A1AFE069A757}"/>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870A72EA-F7CA-48F7-B92D-58E9DF70DC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62" name="Title 1">
            <a:extLst>
              <a:ext uri="{FF2B5EF4-FFF2-40B4-BE49-F238E27FC236}">
                <a16:creationId xmlns:a16="http://schemas.microsoft.com/office/drawing/2014/main" id="{D801348D-515D-44D5-BEE8-84096CEC2567}"/>
              </a:ext>
            </a:extLst>
          </p:cNvPr>
          <p:cNvSpPr>
            <a:spLocks noGrp="1"/>
          </p:cNvSpPr>
          <p:nvPr>
            <p:ph type="ctrTitle"/>
          </p:nvPr>
        </p:nvSpPr>
        <p:spPr>
          <a:xfrm>
            <a:off x="76200" y="1514475"/>
            <a:ext cx="12039600" cy="4352925"/>
          </a:xfrm>
        </p:spPr>
        <p:txBody>
          <a:bodyPr/>
          <a:lstStyle/>
          <a:p>
            <a:r>
              <a:rPr lang="en-US" altLang="en-US"/>
              <a:t>For the joy of human love, </a:t>
            </a:r>
            <a:br>
              <a:rPr lang="en-US" altLang="en-US"/>
            </a:br>
            <a:r>
              <a:rPr lang="en-US" altLang="en-US"/>
              <a:t>brother, sister, parent, child, </a:t>
            </a:r>
          </a:p>
        </p:txBody>
      </p:sp>
      <p:sp>
        <p:nvSpPr>
          <p:cNvPr id="3" name="Text Placeholder 2">
            <a:extLst>
              <a:ext uri="{FF2B5EF4-FFF2-40B4-BE49-F238E27FC236}">
                <a16:creationId xmlns:a16="http://schemas.microsoft.com/office/drawing/2014/main" id="{58833969-AE7E-4DD8-939C-B901AE35C58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5586" name="Title 1">
            <a:extLst>
              <a:ext uri="{FF2B5EF4-FFF2-40B4-BE49-F238E27FC236}">
                <a16:creationId xmlns:a16="http://schemas.microsoft.com/office/drawing/2014/main" id="{A2F84ACB-0789-4A81-BB62-4060FE0F7DB3}"/>
              </a:ext>
            </a:extLst>
          </p:cNvPr>
          <p:cNvSpPr>
            <a:spLocks noGrp="1"/>
          </p:cNvSpPr>
          <p:nvPr>
            <p:ph type="ctrTitle"/>
          </p:nvPr>
        </p:nvSpPr>
        <p:spPr>
          <a:xfrm>
            <a:off x="76200" y="1514475"/>
            <a:ext cx="12039600" cy="4352925"/>
          </a:xfrm>
        </p:spPr>
        <p:txBody>
          <a:bodyPr/>
          <a:lstStyle/>
          <a:p>
            <a:r>
              <a:rPr lang="en-US" altLang="en-US"/>
              <a:t>Friends on earth </a:t>
            </a:r>
            <a:br>
              <a:rPr lang="en-US" altLang="en-US"/>
            </a:br>
            <a:r>
              <a:rPr lang="en-US" altLang="en-US"/>
              <a:t>and Thee above, </a:t>
            </a:r>
            <a:br>
              <a:rPr lang="en-US" altLang="en-US"/>
            </a:br>
            <a:r>
              <a:rPr lang="en-US" altLang="en-US"/>
              <a:t>for all gentle </a:t>
            </a:r>
            <a:br>
              <a:rPr lang="en-US" altLang="en-US"/>
            </a:br>
            <a:r>
              <a:rPr lang="en-US" altLang="en-US"/>
              <a:t>thoughts and mild;</a:t>
            </a:r>
          </a:p>
        </p:txBody>
      </p:sp>
      <p:sp>
        <p:nvSpPr>
          <p:cNvPr id="6" name="Text Placeholder 5">
            <a:extLst>
              <a:ext uri="{FF2B5EF4-FFF2-40B4-BE49-F238E27FC236}">
                <a16:creationId xmlns:a16="http://schemas.microsoft.com/office/drawing/2014/main" id="{04780FEC-7AF6-4352-B2F7-BEFDBC7D45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Title 1">
            <a:extLst>
              <a:ext uri="{FF2B5EF4-FFF2-40B4-BE49-F238E27FC236}">
                <a16:creationId xmlns:a16="http://schemas.microsoft.com/office/drawing/2014/main" id="{C0581253-E671-4294-AA0E-DEA00F040DC1}"/>
              </a:ext>
            </a:extLst>
          </p:cNvPr>
          <p:cNvSpPr>
            <a:spLocks noGrp="1"/>
          </p:cNvSpPr>
          <p:nvPr>
            <p:ph type="ctrTitle"/>
          </p:nvPr>
        </p:nvSpPr>
        <p:spPr>
          <a:xfrm>
            <a:off x="76200" y="1514475"/>
            <a:ext cx="12039600" cy="4352925"/>
          </a:xfrm>
        </p:spPr>
        <p:txBody>
          <a:bodyPr/>
          <a:lstStyle/>
          <a:p>
            <a:r>
              <a:rPr lang="en-US" altLang="en-US"/>
              <a:t>Whose iniquities are covered, </a:t>
            </a:r>
            <a:br>
              <a:rPr lang="en-US" altLang="en-US"/>
            </a:br>
            <a:r>
              <a:rPr lang="en-US" altLang="en-US"/>
              <a:t>whom the Lord does instruct, </a:t>
            </a:r>
          </a:p>
        </p:txBody>
      </p:sp>
      <p:sp>
        <p:nvSpPr>
          <p:cNvPr id="6" name="Text Placeholder 5">
            <a:extLst>
              <a:ext uri="{FF2B5EF4-FFF2-40B4-BE49-F238E27FC236}">
                <a16:creationId xmlns:a16="http://schemas.microsoft.com/office/drawing/2014/main" id="{3D5344ED-6B27-43FE-A3FF-378B079514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6610" name="Title 1">
            <a:extLst>
              <a:ext uri="{FF2B5EF4-FFF2-40B4-BE49-F238E27FC236}">
                <a16:creationId xmlns:a16="http://schemas.microsoft.com/office/drawing/2014/main" id="{9639A046-B774-4246-8B95-B541DCC0857C}"/>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AB7F5EAA-E21C-47BB-800D-3B4F9868C38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7634" name="Title 1">
            <a:extLst>
              <a:ext uri="{FF2B5EF4-FFF2-40B4-BE49-F238E27FC236}">
                <a16:creationId xmlns:a16="http://schemas.microsoft.com/office/drawing/2014/main" id="{59B3D7E6-5AC3-4D44-BFCC-F630A249E6F8}"/>
              </a:ext>
            </a:extLst>
          </p:cNvPr>
          <p:cNvSpPr>
            <a:spLocks noGrp="1"/>
          </p:cNvSpPr>
          <p:nvPr>
            <p:ph type="ctrTitle"/>
          </p:nvPr>
        </p:nvSpPr>
        <p:spPr>
          <a:xfrm>
            <a:off x="76200" y="1514475"/>
            <a:ext cx="12039600" cy="4352925"/>
          </a:xfrm>
        </p:spPr>
        <p:txBody>
          <a:bodyPr/>
          <a:lstStyle/>
          <a:p>
            <a:r>
              <a:rPr lang="en-US" altLang="en-US"/>
              <a:t>For each perfect gift of Thine </a:t>
            </a:r>
            <a:br>
              <a:rPr lang="en-US" altLang="en-US"/>
            </a:br>
            <a:r>
              <a:rPr lang="en-US" altLang="en-US"/>
              <a:t>to our race so freely giv’n; </a:t>
            </a:r>
          </a:p>
        </p:txBody>
      </p:sp>
      <p:sp>
        <p:nvSpPr>
          <p:cNvPr id="3" name="Text Placeholder 2">
            <a:extLst>
              <a:ext uri="{FF2B5EF4-FFF2-40B4-BE49-F238E27FC236}">
                <a16:creationId xmlns:a16="http://schemas.microsoft.com/office/drawing/2014/main" id="{CA3C6860-4D96-4B17-9A3C-C1E509FC16F6}"/>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8658" name="Title 1">
            <a:extLst>
              <a:ext uri="{FF2B5EF4-FFF2-40B4-BE49-F238E27FC236}">
                <a16:creationId xmlns:a16="http://schemas.microsoft.com/office/drawing/2014/main" id="{9D3DEF0C-4E79-4C4F-8139-E38BC7AE3120}"/>
              </a:ext>
            </a:extLst>
          </p:cNvPr>
          <p:cNvSpPr>
            <a:spLocks noGrp="1"/>
          </p:cNvSpPr>
          <p:nvPr>
            <p:ph type="ctrTitle"/>
          </p:nvPr>
        </p:nvSpPr>
        <p:spPr>
          <a:xfrm>
            <a:off x="76200" y="1514475"/>
            <a:ext cx="12039600" cy="4352925"/>
          </a:xfrm>
        </p:spPr>
        <p:txBody>
          <a:bodyPr/>
          <a:lstStyle/>
          <a:p>
            <a:r>
              <a:rPr lang="en-US" altLang="en-US"/>
              <a:t>Graces, human and divine, </a:t>
            </a:r>
            <a:br>
              <a:rPr lang="en-US" altLang="en-US"/>
            </a:br>
            <a:r>
              <a:rPr lang="en-US" altLang="en-US"/>
              <a:t>flow’rs of earth </a:t>
            </a:r>
            <a:br>
              <a:rPr lang="en-US" altLang="en-US"/>
            </a:br>
            <a:r>
              <a:rPr lang="en-US" altLang="en-US"/>
              <a:t>and buds of heav’n;</a:t>
            </a:r>
          </a:p>
        </p:txBody>
      </p:sp>
      <p:sp>
        <p:nvSpPr>
          <p:cNvPr id="6" name="Text Placeholder 5">
            <a:extLst>
              <a:ext uri="{FF2B5EF4-FFF2-40B4-BE49-F238E27FC236}">
                <a16:creationId xmlns:a16="http://schemas.microsoft.com/office/drawing/2014/main" id="{93A933E9-21CE-4A50-82AF-0F2A6CCF95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9682" name="Title 1">
            <a:extLst>
              <a:ext uri="{FF2B5EF4-FFF2-40B4-BE49-F238E27FC236}">
                <a16:creationId xmlns:a16="http://schemas.microsoft.com/office/drawing/2014/main" id="{0BF90F99-BDF4-4F6A-9C95-00A47468364E}"/>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7CC35EAC-D7FB-4523-B32F-CACDED6A05A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0706" name="Title 1">
            <a:extLst>
              <a:ext uri="{FF2B5EF4-FFF2-40B4-BE49-F238E27FC236}">
                <a16:creationId xmlns:a16="http://schemas.microsoft.com/office/drawing/2014/main" id="{2B2E2CB9-0895-4013-8B21-E8A420CA13E8}"/>
              </a:ext>
            </a:extLst>
          </p:cNvPr>
          <p:cNvSpPr>
            <a:spLocks noGrp="1"/>
          </p:cNvSpPr>
          <p:nvPr>
            <p:ph type="ctrTitle"/>
          </p:nvPr>
        </p:nvSpPr>
        <p:spPr>
          <a:xfrm>
            <a:off x="76200" y="1514475"/>
            <a:ext cx="12039600" cy="4352925"/>
          </a:xfrm>
        </p:spPr>
        <p:txBody>
          <a:bodyPr/>
          <a:lstStyle/>
          <a:p>
            <a:r>
              <a:rPr lang="en-US" altLang="en-US"/>
              <a:t>For Thy Church that evermore </a:t>
            </a:r>
            <a:br>
              <a:rPr lang="en-US" altLang="en-US"/>
            </a:br>
            <a:r>
              <a:rPr lang="en-US" altLang="en-US"/>
              <a:t>lifteth holy hands above, </a:t>
            </a:r>
          </a:p>
        </p:txBody>
      </p:sp>
      <p:sp>
        <p:nvSpPr>
          <p:cNvPr id="3" name="Text Placeholder 2">
            <a:extLst>
              <a:ext uri="{FF2B5EF4-FFF2-40B4-BE49-F238E27FC236}">
                <a16:creationId xmlns:a16="http://schemas.microsoft.com/office/drawing/2014/main" id="{71CEAE4F-C8D5-4EB9-9A72-31CC5CCEF40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1730" name="Title 1">
            <a:extLst>
              <a:ext uri="{FF2B5EF4-FFF2-40B4-BE49-F238E27FC236}">
                <a16:creationId xmlns:a16="http://schemas.microsoft.com/office/drawing/2014/main" id="{A598BCB2-FF3C-4C12-9B84-567D90F23702}"/>
              </a:ext>
            </a:extLst>
          </p:cNvPr>
          <p:cNvSpPr>
            <a:spLocks noGrp="1"/>
          </p:cNvSpPr>
          <p:nvPr>
            <p:ph type="ctrTitle"/>
          </p:nvPr>
        </p:nvSpPr>
        <p:spPr>
          <a:xfrm>
            <a:off x="76200" y="1514475"/>
            <a:ext cx="12039600" cy="4352925"/>
          </a:xfrm>
        </p:spPr>
        <p:txBody>
          <a:bodyPr/>
          <a:lstStyle/>
          <a:p>
            <a:r>
              <a:rPr lang="en-US" altLang="en-US"/>
              <a:t>Off’ring up on ev’ry shore </a:t>
            </a:r>
            <a:br>
              <a:rPr lang="en-US" altLang="en-US"/>
            </a:br>
            <a:r>
              <a:rPr lang="en-US" altLang="en-US"/>
              <a:t>her pure sacrifice of love; </a:t>
            </a:r>
          </a:p>
        </p:txBody>
      </p:sp>
      <p:sp>
        <p:nvSpPr>
          <p:cNvPr id="6" name="Text Placeholder 5">
            <a:extLst>
              <a:ext uri="{FF2B5EF4-FFF2-40B4-BE49-F238E27FC236}">
                <a16:creationId xmlns:a16="http://schemas.microsoft.com/office/drawing/2014/main" id="{87AB3737-49EE-4442-A559-DD336CEAA4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2754" name="Title 1">
            <a:extLst>
              <a:ext uri="{FF2B5EF4-FFF2-40B4-BE49-F238E27FC236}">
                <a16:creationId xmlns:a16="http://schemas.microsoft.com/office/drawing/2014/main" id="{3D2FD290-3D87-49F8-A093-B2C4F5093546}"/>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75297A41-62F8-43A0-B46B-1122EFD8EEB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5586" name="Title 1">
            <a:extLst>
              <a:ext uri="{FF2B5EF4-FFF2-40B4-BE49-F238E27FC236}">
                <a16:creationId xmlns:a16="http://schemas.microsoft.com/office/drawing/2014/main" id="{5E3F7029-0CA0-4C69-812F-BB0E4A4E12B2}"/>
              </a:ext>
            </a:extLst>
          </p:cNvPr>
          <p:cNvSpPr>
            <a:spLocks noGrp="1"/>
          </p:cNvSpPr>
          <p:nvPr>
            <p:ph type="ctrTitle"/>
          </p:nvPr>
        </p:nvSpPr>
        <p:spPr>
          <a:xfrm>
            <a:off x="914400" y="1895475"/>
            <a:ext cx="10363200" cy="3362325"/>
          </a:xfrm>
        </p:spPr>
        <p:txBody>
          <a:bodyPr/>
          <a:lstStyle/>
          <a:p>
            <a:pPr>
              <a:defRPr/>
            </a:pPr>
            <a:r>
              <a:rPr lang="en-US" altLang="x-none"/>
              <a:t>Be You Holy</a:t>
            </a:r>
            <a:endParaRPr lang="en-US" altLang="x-none" dirty="0"/>
          </a:p>
        </p:txBody>
      </p:sp>
      <p:sp>
        <p:nvSpPr>
          <p:cNvPr id="3" name="Text Placeholder 2">
            <a:extLst>
              <a:ext uri="{FF2B5EF4-FFF2-40B4-BE49-F238E27FC236}">
                <a16:creationId xmlns:a16="http://schemas.microsoft.com/office/drawing/2014/main" id="{E6390477-9E7D-4F08-8B14-84E2ABB2F357}"/>
              </a:ext>
            </a:extLst>
          </p:cNvPr>
          <p:cNvSpPr>
            <a:spLocks noGrp="1"/>
          </p:cNvSpPr>
          <p:nvPr>
            <p:ph type="body" sz="quarter" idx="10"/>
          </p:nvPr>
        </p:nvSpPr>
        <p:spPr>
          <a:xfrm>
            <a:off x="914400" y="692150"/>
            <a:ext cx="10363200" cy="831850"/>
          </a:xfrm>
        </p:spPr>
        <p:txBody>
          <a:bodyPr/>
          <a:lstStyle/>
          <a:p>
            <a:pPr>
              <a:defRPr/>
            </a:pPr>
            <a:r>
              <a:rPr lang="en-US" altLang="x-none"/>
              <a:t>Hymn 179</a:t>
            </a:r>
            <a:endParaRPr lang="en-US" dirty="0"/>
          </a:p>
        </p:txBody>
      </p:sp>
      <p:sp>
        <p:nvSpPr>
          <p:cNvPr id="9" name="Text Placeholder 8">
            <a:extLst>
              <a:ext uri="{FF2B5EF4-FFF2-40B4-BE49-F238E27FC236}">
                <a16:creationId xmlns:a16="http://schemas.microsoft.com/office/drawing/2014/main" id="{3A86BEEF-EDBC-4B0E-9E7F-BF440C47FAF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826" name="Title 1">
            <a:extLst>
              <a:ext uri="{FF2B5EF4-FFF2-40B4-BE49-F238E27FC236}">
                <a16:creationId xmlns:a16="http://schemas.microsoft.com/office/drawing/2014/main" id="{ECE3A7C6-3D26-4E2D-A55F-4BE57F4BC0D6}"/>
              </a:ext>
            </a:extLst>
          </p:cNvPr>
          <p:cNvSpPr>
            <a:spLocks noGrp="1"/>
          </p:cNvSpPr>
          <p:nvPr>
            <p:ph type="ctrTitle"/>
          </p:nvPr>
        </p:nvSpPr>
        <p:spPr>
          <a:xfrm>
            <a:off x="76200" y="1514475"/>
            <a:ext cx="12039600" cy="4352925"/>
          </a:xfrm>
        </p:spPr>
        <p:txBody>
          <a:bodyPr/>
          <a:lstStyle/>
          <a:p>
            <a:r>
              <a:rPr lang="en-US" altLang="en-US"/>
              <a:t>Be you holy, for I am holy. </a:t>
            </a:r>
            <a:br>
              <a:rPr lang="en-US" altLang="en-US"/>
            </a:br>
            <a:r>
              <a:rPr lang="en-US" altLang="en-US"/>
              <a:t>Know I’ve not redeemed you </a:t>
            </a:r>
            <a:br>
              <a:rPr lang="en-US" altLang="en-US"/>
            </a:br>
            <a:r>
              <a:rPr lang="en-US" altLang="en-US"/>
              <a:t>with silver and gold. </a:t>
            </a:r>
          </a:p>
        </p:txBody>
      </p:sp>
      <p:sp>
        <p:nvSpPr>
          <p:cNvPr id="3" name="Text Placeholder 2">
            <a:extLst>
              <a:ext uri="{FF2B5EF4-FFF2-40B4-BE49-F238E27FC236}">
                <a16:creationId xmlns:a16="http://schemas.microsoft.com/office/drawing/2014/main" id="{A95C4287-1DD2-4267-964E-673133AC666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Title 1">
            <a:extLst>
              <a:ext uri="{FF2B5EF4-FFF2-40B4-BE49-F238E27FC236}">
                <a16:creationId xmlns:a16="http://schemas.microsoft.com/office/drawing/2014/main" id="{7849C780-253D-445A-960B-60F93518F5FE}"/>
              </a:ext>
            </a:extLst>
          </p:cNvPr>
          <p:cNvSpPr>
            <a:spLocks noGrp="1"/>
          </p:cNvSpPr>
          <p:nvPr>
            <p:ph type="ctrTitle"/>
          </p:nvPr>
        </p:nvSpPr>
        <p:spPr>
          <a:xfrm>
            <a:off x="76200" y="1514475"/>
            <a:ext cx="12039600" cy="4352925"/>
          </a:xfrm>
        </p:spPr>
        <p:txBody>
          <a:bodyPr/>
          <a:lstStyle/>
          <a:p>
            <a:r>
              <a:rPr lang="en-US" altLang="en-US"/>
              <a:t>Saying, “I will direct you </a:t>
            </a:r>
            <a:br>
              <a:rPr lang="en-US" altLang="en-US"/>
            </a:br>
            <a:r>
              <a:rPr lang="en-US" altLang="en-US"/>
              <a:t>in the way that you should go.”</a:t>
            </a:r>
          </a:p>
        </p:txBody>
      </p:sp>
      <p:sp>
        <p:nvSpPr>
          <p:cNvPr id="6" name="Text Placeholder 5">
            <a:extLst>
              <a:ext uri="{FF2B5EF4-FFF2-40B4-BE49-F238E27FC236}">
                <a16:creationId xmlns:a16="http://schemas.microsoft.com/office/drawing/2014/main" id="{A4475E3E-9D8A-475D-8640-10C571B41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6850" name="Title 1">
            <a:extLst>
              <a:ext uri="{FF2B5EF4-FFF2-40B4-BE49-F238E27FC236}">
                <a16:creationId xmlns:a16="http://schemas.microsoft.com/office/drawing/2014/main" id="{09A4A376-333A-4BDD-9B56-F49EF85E9605}"/>
              </a:ext>
            </a:extLst>
          </p:cNvPr>
          <p:cNvSpPr>
            <a:spLocks noGrp="1"/>
          </p:cNvSpPr>
          <p:nvPr>
            <p:ph type="ctrTitle"/>
          </p:nvPr>
        </p:nvSpPr>
        <p:spPr>
          <a:xfrm>
            <a:off x="76200" y="1514475"/>
            <a:ext cx="12039600" cy="4352925"/>
          </a:xfrm>
        </p:spPr>
        <p:txBody>
          <a:bodyPr/>
          <a:lstStyle/>
          <a:p>
            <a:r>
              <a:rPr lang="en-US" altLang="en-US"/>
              <a:t>But with the precious </a:t>
            </a:r>
            <a:br>
              <a:rPr lang="en-US" altLang="en-US"/>
            </a:br>
            <a:r>
              <a:rPr lang="en-US" altLang="en-US"/>
              <a:t>blood of My Son, </a:t>
            </a:r>
            <a:br>
              <a:rPr lang="en-US" altLang="en-US"/>
            </a:br>
            <a:r>
              <a:rPr lang="en-US" altLang="en-US"/>
              <a:t>the One slain before earth’s </a:t>
            </a:r>
            <a:br>
              <a:rPr lang="en-US" altLang="en-US"/>
            </a:br>
            <a:r>
              <a:rPr lang="en-US" altLang="en-US"/>
              <a:t>foundations were formed.</a:t>
            </a:r>
          </a:p>
        </p:txBody>
      </p:sp>
      <p:sp>
        <p:nvSpPr>
          <p:cNvPr id="6" name="Text Placeholder 5">
            <a:extLst>
              <a:ext uri="{FF2B5EF4-FFF2-40B4-BE49-F238E27FC236}">
                <a16:creationId xmlns:a16="http://schemas.microsoft.com/office/drawing/2014/main" id="{4484C42B-F359-4556-AD8D-B43C1337B8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7874" name="Title 1">
            <a:extLst>
              <a:ext uri="{FF2B5EF4-FFF2-40B4-BE49-F238E27FC236}">
                <a16:creationId xmlns:a16="http://schemas.microsoft.com/office/drawing/2014/main" id="{EA71FF97-9D7E-426F-9A72-4CC318C22857}"/>
              </a:ext>
            </a:extLst>
          </p:cNvPr>
          <p:cNvSpPr>
            <a:spLocks noGrp="1"/>
          </p:cNvSpPr>
          <p:nvPr>
            <p:ph type="ctrTitle"/>
          </p:nvPr>
        </p:nvSpPr>
        <p:spPr>
          <a:xfrm>
            <a:off x="76200" y="1514475"/>
            <a:ext cx="12039600" cy="4352925"/>
          </a:xfrm>
        </p:spPr>
        <p:txBody>
          <a:bodyPr/>
          <a:lstStyle/>
          <a:p>
            <a:r>
              <a:rPr lang="en-US" altLang="en-US"/>
              <a:t>Be you holy, for I am holy. </a:t>
            </a:r>
            <a:br>
              <a:rPr lang="en-US" altLang="en-US"/>
            </a:br>
            <a:r>
              <a:rPr lang="en-US" altLang="en-US"/>
              <a:t>Live My royal law, </a:t>
            </a:r>
            <a:br>
              <a:rPr lang="en-US" altLang="en-US"/>
            </a:br>
            <a:r>
              <a:rPr lang="en-US" altLang="en-US"/>
              <a:t>and My Spirit renew. </a:t>
            </a:r>
          </a:p>
        </p:txBody>
      </p:sp>
      <p:sp>
        <p:nvSpPr>
          <p:cNvPr id="3" name="Text Placeholder 2">
            <a:extLst>
              <a:ext uri="{FF2B5EF4-FFF2-40B4-BE49-F238E27FC236}">
                <a16:creationId xmlns:a16="http://schemas.microsoft.com/office/drawing/2014/main" id="{A892299E-0CDC-4284-89F1-44CDFF2AAC7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8898" name="Title 1">
            <a:extLst>
              <a:ext uri="{FF2B5EF4-FFF2-40B4-BE49-F238E27FC236}">
                <a16:creationId xmlns:a16="http://schemas.microsoft.com/office/drawing/2014/main" id="{250C705A-E15F-4040-BF83-64C50AADC62D}"/>
              </a:ext>
            </a:extLst>
          </p:cNvPr>
          <p:cNvSpPr>
            <a:spLocks noGrp="1"/>
          </p:cNvSpPr>
          <p:nvPr>
            <p:ph type="ctrTitle"/>
          </p:nvPr>
        </p:nvSpPr>
        <p:spPr>
          <a:xfrm>
            <a:off x="76200" y="1514475"/>
            <a:ext cx="12039600" cy="4352925"/>
          </a:xfrm>
        </p:spPr>
        <p:txBody>
          <a:bodyPr/>
          <a:lstStyle/>
          <a:p>
            <a:r>
              <a:rPr lang="en-US" altLang="en-US"/>
              <a:t>You are the chosen </a:t>
            </a:r>
            <a:br>
              <a:rPr lang="en-US" altLang="en-US"/>
            </a:br>
            <a:r>
              <a:rPr lang="en-US" altLang="en-US"/>
              <a:t>temple of God. </a:t>
            </a:r>
            <a:br>
              <a:rPr lang="en-US" altLang="en-US"/>
            </a:br>
            <a:r>
              <a:rPr lang="en-US" altLang="en-US"/>
              <a:t>Let My Holy Spirit </a:t>
            </a:r>
            <a:br>
              <a:rPr lang="en-US" altLang="en-US"/>
            </a:br>
            <a:r>
              <a:rPr lang="en-US" altLang="en-US"/>
              <a:t>dwell richly in you.</a:t>
            </a:r>
          </a:p>
        </p:txBody>
      </p:sp>
      <p:sp>
        <p:nvSpPr>
          <p:cNvPr id="6" name="Text Placeholder 5">
            <a:extLst>
              <a:ext uri="{FF2B5EF4-FFF2-40B4-BE49-F238E27FC236}">
                <a16:creationId xmlns:a16="http://schemas.microsoft.com/office/drawing/2014/main" id="{C0DEE38E-FAF2-45F8-81E7-F08FAF84C4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9922" name="Title 1">
            <a:extLst>
              <a:ext uri="{FF2B5EF4-FFF2-40B4-BE49-F238E27FC236}">
                <a16:creationId xmlns:a16="http://schemas.microsoft.com/office/drawing/2014/main" id="{CD86088E-555A-48C7-B1AD-574C481E22C6}"/>
              </a:ext>
            </a:extLst>
          </p:cNvPr>
          <p:cNvSpPr>
            <a:spLocks noGrp="1"/>
          </p:cNvSpPr>
          <p:nvPr>
            <p:ph type="ctrTitle"/>
          </p:nvPr>
        </p:nvSpPr>
        <p:spPr>
          <a:xfrm>
            <a:off x="76200" y="1514475"/>
            <a:ext cx="12039600" cy="4352925"/>
          </a:xfrm>
        </p:spPr>
        <p:txBody>
          <a:bodyPr/>
          <a:lstStyle/>
          <a:p>
            <a:r>
              <a:rPr lang="en-US" altLang="en-US"/>
              <a:t>Be forgiving and tenderhearted. </a:t>
            </a:r>
            <a:br>
              <a:rPr lang="en-US" altLang="en-US"/>
            </a:br>
            <a:r>
              <a:rPr lang="en-US" altLang="en-US"/>
              <a:t>Do justly, love mercy, </a:t>
            </a:r>
            <a:br>
              <a:rPr lang="en-US" altLang="en-US"/>
            </a:br>
            <a:r>
              <a:rPr lang="en-US" altLang="en-US"/>
              <a:t>walk humbly with Me. </a:t>
            </a:r>
          </a:p>
        </p:txBody>
      </p:sp>
      <p:sp>
        <p:nvSpPr>
          <p:cNvPr id="3" name="Text Placeholder 2">
            <a:extLst>
              <a:ext uri="{FF2B5EF4-FFF2-40B4-BE49-F238E27FC236}">
                <a16:creationId xmlns:a16="http://schemas.microsoft.com/office/drawing/2014/main" id="{D0737BA7-4F59-4CA9-B2B8-B8299FFF419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0946" name="Title 1">
            <a:extLst>
              <a:ext uri="{FF2B5EF4-FFF2-40B4-BE49-F238E27FC236}">
                <a16:creationId xmlns:a16="http://schemas.microsoft.com/office/drawing/2014/main" id="{1A01F328-7E3F-42B7-81DC-FDE4A934A7EE}"/>
              </a:ext>
            </a:extLst>
          </p:cNvPr>
          <p:cNvSpPr>
            <a:spLocks noGrp="1"/>
          </p:cNvSpPr>
          <p:nvPr>
            <p:ph type="ctrTitle"/>
          </p:nvPr>
        </p:nvSpPr>
        <p:spPr>
          <a:xfrm>
            <a:off x="76200" y="1514475"/>
            <a:ext cx="12039600" cy="4352925"/>
          </a:xfrm>
        </p:spPr>
        <p:txBody>
          <a:bodyPr/>
          <a:lstStyle/>
          <a:p>
            <a:r>
              <a:rPr lang="en-US" altLang="en-US"/>
              <a:t>You’re My beloved. </a:t>
            </a:r>
            <a:br>
              <a:rPr lang="en-US" altLang="en-US"/>
            </a:br>
            <a:r>
              <a:rPr lang="en-US" altLang="en-US"/>
              <a:t>You are My sons. </a:t>
            </a:r>
            <a:br>
              <a:rPr lang="en-US" altLang="en-US"/>
            </a:br>
            <a:r>
              <a:rPr lang="en-US" altLang="en-US"/>
              <a:t>Be holy and blameless </a:t>
            </a:r>
            <a:br>
              <a:rPr lang="en-US" altLang="en-US"/>
            </a:br>
            <a:r>
              <a:rPr lang="en-US" altLang="en-US"/>
              <a:t>‘til My Kingdom comes.</a:t>
            </a:r>
          </a:p>
        </p:txBody>
      </p:sp>
      <p:sp>
        <p:nvSpPr>
          <p:cNvPr id="6" name="Text Placeholder 5">
            <a:extLst>
              <a:ext uri="{FF2B5EF4-FFF2-40B4-BE49-F238E27FC236}">
                <a16:creationId xmlns:a16="http://schemas.microsoft.com/office/drawing/2014/main" id="{BF18F817-1361-401E-A433-989A0DB2A5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3778" name="Title 1">
            <a:extLst>
              <a:ext uri="{FF2B5EF4-FFF2-40B4-BE49-F238E27FC236}">
                <a16:creationId xmlns:a16="http://schemas.microsoft.com/office/drawing/2014/main" id="{223B3B14-9035-42B5-93BB-F4EDB0917CAD}"/>
              </a:ext>
            </a:extLst>
          </p:cNvPr>
          <p:cNvSpPr>
            <a:spLocks noGrp="1"/>
          </p:cNvSpPr>
          <p:nvPr>
            <p:ph type="ctrTitle"/>
          </p:nvPr>
        </p:nvSpPr>
        <p:spPr>
          <a:xfrm>
            <a:off x="914400" y="1895475"/>
            <a:ext cx="10363200" cy="3362325"/>
          </a:xfrm>
        </p:spPr>
        <p:txBody>
          <a:bodyPr/>
          <a:lstStyle/>
          <a:p>
            <a:pPr>
              <a:defRPr/>
            </a:pPr>
            <a:r>
              <a:rPr lang="en-US" altLang="x-none"/>
              <a:t>God Be With You</a:t>
            </a:r>
            <a:endParaRPr lang="en-US" altLang="x-none" dirty="0"/>
          </a:p>
        </p:txBody>
      </p:sp>
      <p:sp>
        <p:nvSpPr>
          <p:cNvPr id="3" name="Text Placeholder 2">
            <a:extLst>
              <a:ext uri="{FF2B5EF4-FFF2-40B4-BE49-F238E27FC236}">
                <a16:creationId xmlns:a16="http://schemas.microsoft.com/office/drawing/2014/main" id="{907C144A-9262-4404-BF6A-CF3C63F52F25}"/>
              </a:ext>
            </a:extLst>
          </p:cNvPr>
          <p:cNvSpPr>
            <a:spLocks noGrp="1"/>
          </p:cNvSpPr>
          <p:nvPr>
            <p:ph type="body" sz="quarter" idx="10"/>
          </p:nvPr>
        </p:nvSpPr>
        <p:spPr>
          <a:xfrm>
            <a:off x="914400" y="692150"/>
            <a:ext cx="10363200" cy="831850"/>
          </a:xfrm>
        </p:spPr>
        <p:txBody>
          <a:bodyPr/>
          <a:lstStyle/>
          <a:p>
            <a:pPr>
              <a:defRPr/>
            </a:pPr>
            <a:r>
              <a:rPr lang="en-US" altLang="x-none"/>
              <a:t>Hymn 180</a:t>
            </a:r>
            <a:endParaRPr lang="en-US" dirty="0"/>
          </a:p>
        </p:txBody>
      </p:sp>
      <p:sp>
        <p:nvSpPr>
          <p:cNvPr id="9" name="Text Placeholder 8">
            <a:extLst>
              <a:ext uri="{FF2B5EF4-FFF2-40B4-BE49-F238E27FC236}">
                <a16:creationId xmlns:a16="http://schemas.microsoft.com/office/drawing/2014/main" id="{5D91ACBC-97A8-48C4-8310-BCC2BA9CBAF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4018" name="Title 1">
            <a:extLst>
              <a:ext uri="{FF2B5EF4-FFF2-40B4-BE49-F238E27FC236}">
                <a16:creationId xmlns:a16="http://schemas.microsoft.com/office/drawing/2014/main" id="{07E12A41-A6CF-476F-ADB4-0B884195FDDB}"/>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by His counsels guide, </a:t>
            </a:r>
            <a:br>
              <a:rPr lang="en-US" altLang="en-US"/>
            </a:br>
            <a:r>
              <a:rPr lang="en-US" altLang="en-US"/>
              <a:t>uphold you, </a:t>
            </a:r>
          </a:p>
        </p:txBody>
      </p:sp>
      <p:sp>
        <p:nvSpPr>
          <p:cNvPr id="3" name="Text Placeholder 2">
            <a:extLst>
              <a:ext uri="{FF2B5EF4-FFF2-40B4-BE49-F238E27FC236}">
                <a16:creationId xmlns:a16="http://schemas.microsoft.com/office/drawing/2014/main" id="{52BB4258-9B3E-45AF-8C9A-D3D733C1F38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42" name="Title 1">
            <a:extLst>
              <a:ext uri="{FF2B5EF4-FFF2-40B4-BE49-F238E27FC236}">
                <a16:creationId xmlns:a16="http://schemas.microsoft.com/office/drawing/2014/main" id="{45C414ED-517A-424B-8D66-6BA470E764DD}"/>
              </a:ext>
            </a:extLst>
          </p:cNvPr>
          <p:cNvSpPr>
            <a:spLocks noGrp="1"/>
          </p:cNvSpPr>
          <p:nvPr>
            <p:ph type="ctrTitle"/>
          </p:nvPr>
        </p:nvSpPr>
        <p:spPr>
          <a:xfrm>
            <a:off x="76200" y="1514475"/>
            <a:ext cx="12039600" cy="4352925"/>
          </a:xfrm>
        </p:spPr>
        <p:txBody>
          <a:bodyPr/>
          <a:lstStyle/>
          <a:p>
            <a:r>
              <a:rPr lang="en-US" altLang="en-US"/>
              <a:t>With His shepherd’s care </a:t>
            </a:r>
            <a:br>
              <a:rPr lang="en-US" altLang="en-US"/>
            </a:br>
            <a:r>
              <a:rPr lang="en-US" altLang="en-US"/>
              <a:t>enfold you; God be with you </a:t>
            </a:r>
            <a:br>
              <a:rPr lang="en-US" altLang="en-US"/>
            </a:br>
            <a:r>
              <a:rPr lang="en-US" altLang="en-US"/>
              <a:t>till we meet again. </a:t>
            </a:r>
          </a:p>
        </p:txBody>
      </p:sp>
      <p:sp>
        <p:nvSpPr>
          <p:cNvPr id="6" name="Text Placeholder 5">
            <a:extLst>
              <a:ext uri="{FF2B5EF4-FFF2-40B4-BE49-F238E27FC236}">
                <a16:creationId xmlns:a16="http://schemas.microsoft.com/office/drawing/2014/main" id="{A419D341-DDBF-41CD-AE1C-30922B8A8E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6066" name="Title 1">
            <a:extLst>
              <a:ext uri="{FF2B5EF4-FFF2-40B4-BE49-F238E27FC236}">
                <a16:creationId xmlns:a16="http://schemas.microsoft.com/office/drawing/2014/main" id="{BBF95D7A-C1D8-4E16-8BC1-E5B1478C344D}"/>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‘neath His wings of shelter, </a:t>
            </a:r>
            <a:br>
              <a:rPr lang="en-US" altLang="en-US"/>
            </a:br>
            <a:r>
              <a:rPr lang="en-US" altLang="en-US"/>
              <a:t>hide you, </a:t>
            </a:r>
          </a:p>
        </p:txBody>
      </p:sp>
      <p:sp>
        <p:nvSpPr>
          <p:cNvPr id="3" name="Text Placeholder 2">
            <a:extLst>
              <a:ext uri="{FF2B5EF4-FFF2-40B4-BE49-F238E27FC236}">
                <a16:creationId xmlns:a16="http://schemas.microsoft.com/office/drawing/2014/main" id="{890437E0-81AC-464F-8822-9E8AD795A0D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768DFC5C-9207-4ACA-905F-1DB6CBC7A47C}"/>
              </a:ext>
            </a:extLst>
          </p:cNvPr>
          <p:cNvSpPr>
            <a:spLocks noGrp="1"/>
          </p:cNvSpPr>
          <p:nvPr>
            <p:ph type="ctrTitle"/>
          </p:nvPr>
        </p:nvSpPr>
        <p:spPr>
          <a:xfrm>
            <a:off x="76200" y="1514475"/>
            <a:ext cx="12039600" cy="4352925"/>
          </a:xfrm>
        </p:spPr>
        <p:txBody>
          <a:bodyPr/>
          <a:lstStyle/>
          <a:p>
            <a:r>
              <a:rPr lang="en-US" altLang="en-US"/>
              <a:t>For they are like the chaff </a:t>
            </a:r>
            <a:br>
              <a:rPr lang="en-US" altLang="en-US"/>
            </a:br>
            <a:r>
              <a:rPr lang="en-US" altLang="en-US"/>
              <a:t>that is scattered by the wind. </a:t>
            </a:r>
          </a:p>
        </p:txBody>
      </p:sp>
      <p:sp>
        <p:nvSpPr>
          <p:cNvPr id="6" name="Text Placeholder 5">
            <a:extLst>
              <a:ext uri="{FF2B5EF4-FFF2-40B4-BE49-F238E27FC236}">
                <a16:creationId xmlns:a16="http://schemas.microsoft.com/office/drawing/2014/main" id="{343DCBC9-65B5-42B5-B764-0286866802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Title 1">
            <a:extLst>
              <a:ext uri="{FF2B5EF4-FFF2-40B4-BE49-F238E27FC236}">
                <a16:creationId xmlns:a16="http://schemas.microsoft.com/office/drawing/2014/main" id="{3DC7A524-6BD5-4E41-B740-49D20688817E}"/>
              </a:ext>
            </a:extLst>
          </p:cNvPr>
          <p:cNvSpPr>
            <a:spLocks noGrp="1"/>
          </p:cNvSpPr>
          <p:nvPr>
            <p:ph type="ctrTitle"/>
          </p:nvPr>
        </p:nvSpPr>
        <p:spPr>
          <a:xfrm>
            <a:off x="76200" y="1514475"/>
            <a:ext cx="12039600" cy="4352925"/>
          </a:xfrm>
        </p:spPr>
        <p:txBody>
          <a:bodyPr/>
          <a:lstStyle/>
          <a:p>
            <a:r>
              <a:rPr lang="en-US" altLang="en-US"/>
              <a:t>Many sorrows have the wicked, </a:t>
            </a:r>
            <a:br>
              <a:rPr lang="en-US" altLang="en-US"/>
            </a:br>
            <a:r>
              <a:rPr lang="en-US" altLang="en-US"/>
              <a:t>who know not the way of God. </a:t>
            </a:r>
          </a:p>
        </p:txBody>
      </p:sp>
      <p:sp>
        <p:nvSpPr>
          <p:cNvPr id="3" name="Text Placeholder 2">
            <a:extLst>
              <a:ext uri="{FF2B5EF4-FFF2-40B4-BE49-F238E27FC236}">
                <a16:creationId xmlns:a16="http://schemas.microsoft.com/office/drawing/2014/main" id="{AACA9EDE-2B3C-4450-9619-C1E456E169B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7090" name="Title 1">
            <a:extLst>
              <a:ext uri="{FF2B5EF4-FFF2-40B4-BE49-F238E27FC236}">
                <a16:creationId xmlns:a16="http://schemas.microsoft.com/office/drawing/2014/main" id="{B9BB5274-5ED1-41A2-ABFB-6CDB8F46E821}"/>
              </a:ext>
            </a:extLst>
          </p:cNvPr>
          <p:cNvSpPr>
            <a:spLocks noGrp="1"/>
          </p:cNvSpPr>
          <p:nvPr>
            <p:ph type="ctrTitle"/>
          </p:nvPr>
        </p:nvSpPr>
        <p:spPr>
          <a:xfrm>
            <a:off x="76200" y="1514475"/>
            <a:ext cx="12039600" cy="4352925"/>
          </a:xfrm>
        </p:spPr>
        <p:txBody>
          <a:bodyPr/>
          <a:lstStyle/>
          <a:p>
            <a:r>
              <a:rPr lang="en-US" altLang="en-US"/>
              <a:t>Daily bread He will </a:t>
            </a:r>
            <a:br>
              <a:rPr lang="en-US" altLang="en-US"/>
            </a:br>
            <a:r>
              <a:rPr lang="en-US" altLang="en-US"/>
              <a:t>provide you; God be with you </a:t>
            </a:r>
            <a:br>
              <a:rPr lang="en-US" altLang="en-US"/>
            </a:br>
            <a:r>
              <a:rPr lang="en-US" altLang="en-US"/>
              <a:t>till we meet again.</a:t>
            </a:r>
          </a:p>
        </p:txBody>
      </p:sp>
      <p:sp>
        <p:nvSpPr>
          <p:cNvPr id="6" name="Text Placeholder 5">
            <a:extLst>
              <a:ext uri="{FF2B5EF4-FFF2-40B4-BE49-F238E27FC236}">
                <a16:creationId xmlns:a16="http://schemas.microsoft.com/office/drawing/2014/main" id="{5EEFB884-8517-4724-9622-9DA990082B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8114" name="Title 1">
            <a:extLst>
              <a:ext uri="{FF2B5EF4-FFF2-40B4-BE49-F238E27FC236}">
                <a16:creationId xmlns:a16="http://schemas.microsoft.com/office/drawing/2014/main" id="{DF60AE13-0E97-4E77-9656-1B09F9E77BC3}"/>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if a trial should confound you, </a:t>
            </a:r>
          </a:p>
        </p:txBody>
      </p:sp>
      <p:sp>
        <p:nvSpPr>
          <p:cNvPr id="3" name="Text Placeholder 2">
            <a:extLst>
              <a:ext uri="{FF2B5EF4-FFF2-40B4-BE49-F238E27FC236}">
                <a16:creationId xmlns:a16="http://schemas.microsoft.com/office/drawing/2014/main" id="{09D9B0ED-3EC7-48D6-AA78-3A48AE817E1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9138" name="Title 1">
            <a:extLst>
              <a:ext uri="{FF2B5EF4-FFF2-40B4-BE49-F238E27FC236}">
                <a16:creationId xmlns:a16="http://schemas.microsoft.com/office/drawing/2014/main" id="{F73595BE-43F4-4A46-B398-9A97BEE16ED3}"/>
              </a:ext>
            </a:extLst>
          </p:cNvPr>
          <p:cNvSpPr>
            <a:spLocks noGrp="1"/>
          </p:cNvSpPr>
          <p:nvPr>
            <p:ph type="ctrTitle"/>
          </p:nvPr>
        </p:nvSpPr>
        <p:spPr>
          <a:xfrm>
            <a:off x="76200" y="1514475"/>
            <a:ext cx="12039600" cy="4352925"/>
          </a:xfrm>
        </p:spPr>
        <p:txBody>
          <a:bodyPr/>
          <a:lstStyle/>
          <a:p>
            <a:r>
              <a:rPr lang="en-US" altLang="en-US"/>
              <a:t>God will put His arms </a:t>
            </a:r>
            <a:br>
              <a:rPr lang="en-US" altLang="en-US"/>
            </a:br>
            <a:r>
              <a:rPr lang="en-US" altLang="en-US"/>
              <a:t>around you; God be with you </a:t>
            </a:r>
            <a:br>
              <a:rPr lang="en-US" altLang="en-US"/>
            </a:br>
            <a:r>
              <a:rPr lang="en-US" altLang="en-US"/>
              <a:t>till we meet again. </a:t>
            </a:r>
          </a:p>
        </p:txBody>
      </p:sp>
      <p:sp>
        <p:nvSpPr>
          <p:cNvPr id="6" name="Text Placeholder 5">
            <a:extLst>
              <a:ext uri="{FF2B5EF4-FFF2-40B4-BE49-F238E27FC236}">
                <a16:creationId xmlns:a16="http://schemas.microsoft.com/office/drawing/2014/main" id="{9F56EF2C-1E70-4347-9612-F8C8BE1AF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0162" name="Title 1">
            <a:extLst>
              <a:ext uri="{FF2B5EF4-FFF2-40B4-BE49-F238E27FC236}">
                <a16:creationId xmlns:a16="http://schemas.microsoft.com/office/drawing/2014/main" id="{086BA95A-DCEB-46E2-9301-50C44AE0C523}"/>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may His love be ever o’er you, </a:t>
            </a:r>
          </a:p>
        </p:txBody>
      </p:sp>
      <p:sp>
        <p:nvSpPr>
          <p:cNvPr id="3" name="Text Placeholder 2">
            <a:extLst>
              <a:ext uri="{FF2B5EF4-FFF2-40B4-BE49-F238E27FC236}">
                <a16:creationId xmlns:a16="http://schemas.microsoft.com/office/drawing/2014/main" id="{A88DA521-B404-4118-8BC6-EC987F9BBC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1186" name="Title 1">
            <a:extLst>
              <a:ext uri="{FF2B5EF4-FFF2-40B4-BE49-F238E27FC236}">
                <a16:creationId xmlns:a16="http://schemas.microsoft.com/office/drawing/2014/main" id="{5D75AFAB-6D52-4845-85A1-0F85ACD68BDD}"/>
              </a:ext>
            </a:extLst>
          </p:cNvPr>
          <p:cNvSpPr>
            <a:spLocks noGrp="1"/>
          </p:cNvSpPr>
          <p:nvPr>
            <p:ph type="ctrTitle"/>
          </p:nvPr>
        </p:nvSpPr>
        <p:spPr>
          <a:xfrm>
            <a:off x="76200" y="1514475"/>
            <a:ext cx="12039600" cy="4352925"/>
          </a:xfrm>
        </p:spPr>
        <p:txBody>
          <a:bodyPr/>
          <a:lstStyle/>
          <a:p>
            <a:r>
              <a:rPr lang="en-US" altLang="en-US"/>
              <a:t>Strike death’s threat’ning wave </a:t>
            </a:r>
            <a:br>
              <a:rPr lang="en-US" altLang="en-US"/>
            </a:br>
            <a:r>
              <a:rPr lang="en-US" altLang="en-US"/>
              <a:t>before you; God be with you </a:t>
            </a:r>
            <a:br>
              <a:rPr lang="en-US" altLang="en-US"/>
            </a:br>
            <a:r>
              <a:rPr lang="en-US" altLang="en-US"/>
              <a:t>till we meet again.</a:t>
            </a:r>
          </a:p>
        </p:txBody>
      </p:sp>
      <p:sp>
        <p:nvSpPr>
          <p:cNvPr id="6" name="Text Placeholder 5">
            <a:extLst>
              <a:ext uri="{FF2B5EF4-FFF2-40B4-BE49-F238E27FC236}">
                <a16:creationId xmlns:a16="http://schemas.microsoft.com/office/drawing/2014/main" id="{7191A601-047A-4E38-A655-241BE59F11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4018" name="Title 1">
            <a:extLst>
              <a:ext uri="{FF2B5EF4-FFF2-40B4-BE49-F238E27FC236}">
                <a16:creationId xmlns:a16="http://schemas.microsoft.com/office/drawing/2014/main" id="{96529D1A-5401-4065-AF9B-2A9D099D9FE2}"/>
              </a:ext>
            </a:extLst>
          </p:cNvPr>
          <p:cNvSpPr>
            <a:spLocks noGrp="1"/>
          </p:cNvSpPr>
          <p:nvPr>
            <p:ph type="ctrTitle"/>
          </p:nvPr>
        </p:nvSpPr>
        <p:spPr>
          <a:xfrm>
            <a:off x="914400" y="1895475"/>
            <a:ext cx="10363200" cy="3362325"/>
          </a:xfrm>
        </p:spPr>
        <p:txBody>
          <a:bodyPr/>
          <a:lstStyle/>
          <a:p>
            <a:pPr>
              <a:defRPr/>
            </a:pPr>
            <a:r>
              <a:rPr lang="en-US" altLang="x-none"/>
              <a:t>United We Stand</a:t>
            </a:r>
            <a:endParaRPr lang="en-US" altLang="x-none" dirty="0"/>
          </a:p>
        </p:txBody>
      </p:sp>
      <p:sp>
        <p:nvSpPr>
          <p:cNvPr id="3" name="Text Placeholder 2">
            <a:extLst>
              <a:ext uri="{FF2B5EF4-FFF2-40B4-BE49-F238E27FC236}">
                <a16:creationId xmlns:a16="http://schemas.microsoft.com/office/drawing/2014/main" id="{075B6FE7-A89D-4081-BA2F-8C77DCC1DB1B}"/>
              </a:ext>
            </a:extLst>
          </p:cNvPr>
          <p:cNvSpPr>
            <a:spLocks noGrp="1"/>
          </p:cNvSpPr>
          <p:nvPr>
            <p:ph type="body" sz="quarter" idx="10"/>
          </p:nvPr>
        </p:nvSpPr>
        <p:spPr>
          <a:xfrm>
            <a:off x="914400" y="692150"/>
            <a:ext cx="10363200" cy="831850"/>
          </a:xfrm>
        </p:spPr>
        <p:txBody>
          <a:bodyPr/>
          <a:lstStyle/>
          <a:p>
            <a:pPr>
              <a:defRPr/>
            </a:pPr>
            <a:r>
              <a:rPr lang="en-US" altLang="x-none"/>
              <a:t>Hymn 181</a:t>
            </a:r>
            <a:endParaRPr lang="en-US" dirty="0"/>
          </a:p>
        </p:txBody>
      </p:sp>
      <p:sp>
        <p:nvSpPr>
          <p:cNvPr id="9" name="Text Placeholder 8">
            <a:extLst>
              <a:ext uri="{FF2B5EF4-FFF2-40B4-BE49-F238E27FC236}">
                <a16:creationId xmlns:a16="http://schemas.microsoft.com/office/drawing/2014/main" id="{39B4E264-899A-4EC9-AB7C-FFE88218EA7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4258" name="Title 1">
            <a:extLst>
              <a:ext uri="{FF2B5EF4-FFF2-40B4-BE49-F238E27FC236}">
                <a16:creationId xmlns:a16="http://schemas.microsoft.com/office/drawing/2014/main" id="{01BDA162-4610-4659-A0B4-B209E4ADAD2F}"/>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hearts that are grateful; </a:t>
            </a:r>
            <a:br>
              <a:rPr lang="en-US" altLang="en-US"/>
            </a:br>
            <a:r>
              <a:rPr lang="en-US" altLang="en-US"/>
              <a:t>to God be the glory </a:t>
            </a:r>
            <a:br>
              <a:rPr lang="en-US" altLang="en-US"/>
            </a:br>
            <a:r>
              <a:rPr lang="en-US" altLang="en-US"/>
              <a:t>and to His Son. </a:t>
            </a:r>
          </a:p>
        </p:txBody>
      </p:sp>
      <p:sp>
        <p:nvSpPr>
          <p:cNvPr id="3" name="Text Placeholder 2">
            <a:extLst>
              <a:ext uri="{FF2B5EF4-FFF2-40B4-BE49-F238E27FC236}">
                <a16:creationId xmlns:a16="http://schemas.microsoft.com/office/drawing/2014/main" id="{26147C7D-296F-4497-9F10-FE6892E7748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282" name="Title 1">
            <a:extLst>
              <a:ext uri="{FF2B5EF4-FFF2-40B4-BE49-F238E27FC236}">
                <a16:creationId xmlns:a16="http://schemas.microsoft.com/office/drawing/2014/main" id="{102E4B09-EB94-497F-A31B-D40F4F872C35}"/>
              </a:ext>
            </a:extLst>
          </p:cNvPr>
          <p:cNvSpPr>
            <a:spLocks noGrp="1"/>
          </p:cNvSpPr>
          <p:nvPr>
            <p:ph type="ctrTitle"/>
          </p:nvPr>
        </p:nvSpPr>
        <p:spPr>
          <a:xfrm>
            <a:off x="76200" y="1514475"/>
            <a:ext cx="12039600" cy="4352925"/>
          </a:xfrm>
        </p:spPr>
        <p:txBody>
          <a:bodyPr/>
          <a:lstStyle/>
          <a:p>
            <a:r>
              <a:rPr lang="en-US" altLang="en-US"/>
              <a:t>Myst’ry of ages </a:t>
            </a:r>
            <a:br>
              <a:rPr lang="en-US" altLang="en-US"/>
            </a:br>
            <a:r>
              <a:rPr lang="en-US" altLang="en-US"/>
              <a:t>revealed in the pages </a:t>
            </a:r>
            <a:br>
              <a:rPr lang="en-US" altLang="en-US"/>
            </a:br>
            <a:r>
              <a:rPr lang="en-US" altLang="en-US"/>
              <a:t>of God’s holy Word, </a:t>
            </a:r>
            <a:br>
              <a:rPr lang="en-US" altLang="en-US"/>
            </a:br>
            <a:r>
              <a:rPr lang="en-US" altLang="en-US"/>
              <a:t>inspired of love.</a:t>
            </a:r>
          </a:p>
        </p:txBody>
      </p:sp>
      <p:sp>
        <p:nvSpPr>
          <p:cNvPr id="6" name="Text Placeholder 5">
            <a:extLst>
              <a:ext uri="{FF2B5EF4-FFF2-40B4-BE49-F238E27FC236}">
                <a16:creationId xmlns:a16="http://schemas.microsoft.com/office/drawing/2014/main" id="{B25A6B0A-8266-4D1F-9BF5-EE8A46B77D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6306" name="Title 1">
            <a:extLst>
              <a:ext uri="{FF2B5EF4-FFF2-40B4-BE49-F238E27FC236}">
                <a16:creationId xmlns:a16="http://schemas.microsoft.com/office/drawing/2014/main" id="{3ADCC50A-EC82-44FC-9A3D-00B07862AB2B}"/>
              </a:ext>
            </a:extLst>
          </p:cNvPr>
          <p:cNvSpPr>
            <a:spLocks noGrp="1"/>
          </p:cNvSpPr>
          <p:nvPr>
            <p:ph type="ctrTitle"/>
          </p:nvPr>
        </p:nvSpPr>
        <p:spPr>
          <a:xfrm>
            <a:off x="76200" y="1514475"/>
            <a:ext cx="12039600" cy="4352925"/>
          </a:xfrm>
        </p:spPr>
        <p:txBody>
          <a:bodyPr/>
          <a:lstStyle/>
          <a:p>
            <a:r>
              <a:rPr lang="en-US" altLang="en-US"/>
              <a:t>United we pray </a:t>
            </a:r>
            <a:br>
              <a:rPr lang="en-US" altLang="en-US"/>
            </a:br>
            <a:r>
              <a:rPr lang="en-US" altLang="en-US"/>
              <a:t>let us always remember </a:t>
            </a:r>
            <a:br>
              <a:rPr lang="en-US" altLang="en-US"/>
            </a:br>
            <a:r>
              <a:rPr lang="en-US" altLang="en-US"/>
              <a:t>to honor these days </a:t>
            </a:r>
            <a:br>
              <a:rPr lang="en-US" altLang="en-US"/>
            </a:br>
            <a:r>
              <a:rPr lang="en-US" altLang="en-US"/>
              <a:t>which are holy time. </a:t>
            </a:r>
          </a:p>
        </p:txBody>
      </p:sp>
      <p:sp>
        <p:nvSpPr>
          <p:cNvPr id="3" name="Text Placeholder 2">
            <a:extLst>
              <a:ext uri="{FF2B5EF4-FFF2-40B4-BE49-F238E27FC236}">
                <a16:creationId xmlns:a16="http://schemas.microsoft.com/office/drawing/2014/main" id="{776A24D1-F8F3-48C3-8900-E78609CC1AD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Title 1">
            <a:extLst>
              <a:ext uri="{FF2B5EF4-FFF2-40B4-BE49-F238E27FC236}">
                <a16:creationId xmlns:a16="http://schemas.microsoft.com/office/drawing/2014/main" id="{A2DFB9D7-A03F-4D95-9033-EE8057205B2E}"/>
              </a:ext>
            </a:extLst>
          </p:cNvPr>
          <p:cNvSpPr>
            <a:spLocks noGrp="1"/>
          </p:cNvSpPr>
          <p:nvPr>
            <p:ph type="ctrTitle"/>
          </p:nvPr>
        </p:nvSpPr>
        <p:spPr>
          <a:xfrm>
            <a:off x="76200" y="1514475"/>
            <a:ext cx="12039600" cy="4352925"/>
          </a:xfrm>
        </p:spPr>
        <p:txBody>
          <a:bodyPr/>
          <a:lstStyle/>
          <a:p>
            <a:r>
              <a:rPr lang="en-US" altLang="en-US"/>
              <a:t>Be not as mules or horses </a:t>
            </a:r>
            <a:br>
              <a:rPr lang="en-US" altLang="en-US"/>
            </a:br>
            <a:r>
              <a:rPr lang="en-US" altLang="en-US"/>
              <a:t>which are held by bridles strong, </a:t>
            </a:r>
          </a:p>
        </p:txBody>
      </p:sp>
      <p:sp>
        <p:nvSpPr>
          <p:cNvPr id="6" name="Text Placeholder 5">
            <a:extLst>
              <a:ext uri="{FF2B5EF4-FFF2-40B4-BE49-F238E27FC236}">
                <a16:creationId xmlns:a16="http://schemas.microsoft.com/office/drawing/2014/main" id="{79F234CF-82E9-427C-A24D-9E7BB7A094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7330" name="Title 1">
            <a:extLst>
              <a:ext uri="{FF2B5EF4-FFF2-40B4-BE49-F238E27FC236}">
                <a16:creationId xmlns:a16="http://schemas.microsoft.com/office/drawing/2014/main" id="{FB540656-6D40-4D4B-8776-085F86B7AAF5}"/>
              </a:ext>
            </a:extLst>
          </p:cNvPr>
          <p:cNvSpPr>
            <a:spLocks noGrp="1"/>
          </p:cNvSpPr>
          <p:nvPr>
            <p:ph type="ctrTitle"/>
          </p:nvPr>
        </p:nvSpPr>
        <p:spPr>
          <a:xfrm>
            <a:off x="76200" y="1514475"/>
            <a:ext cx="12039600" cy="4352925"/>
          </a:xfrm>
        </p:spPr>
        <p:txBody>
          <a:bodyPr/>
          <a:lstStyle/>
          <a:p>
            <a:r>
              <a:rPr lang="en-US" altLang="en-US"/>
              <a:t>United in spirit </a:t>
            </a:r>
            <a:br>
              <a:rPr lang="en-US" altLang="en-US"/>
            </a:br>
            <a:r>
              <a:rPr lang="en-US" altLang="en-US"/>
              <a:t>we worship together </a:t>
            </a:r>
            <a:br>
              <a:rPr lang="en-US" altLang="en-US"/>
            </a:br>
            <a:r>
              <a:rPr lang="en-US" altLang="en-US"/>
              <a:t>with purpose </a:t>
            </a:r>
            <a:br>
              <a:rPr lang="en-US" altLang="en-US"/>
            </a:br>
            <a:r>
              <a:rPr lang="en-US" altLang="en-US"/>
              <a:t>and oneness of mind. </a:t>
            </a:r>
          </a:p>
        </p:txBody>
      </p:sp>
      <p:sp>
        <p:nvSpPr>
          <p:cNvPr id="6" name="Text Placeholder 5">
            <a:extLst>
              <a:ext uri="{FF2B5EF4-FFF2-40B4-BE49-F238E27FC236}">
                <a16:creationId xmlns:a16="http://schemas.microsoft.com/office/drawing/2014/main" id="{C0E7FA06-3B44-4625-B4D0-B6B86961CE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8354" name="Title 1">
            <a:extLst>
              <a:ext uri="{FF2B5EF4-FFF2-40B4-BE49-F238E27FC236}">
                <a16:creationId xmlns:a16="http://schemas.microsoft.com/office/drawing/2014/main" id="{AA9BDE94-040C-4CF7-9DEA-79102ADDC533}"/>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faithful and true </a:t>
            </a:r>
            <a:br>
              <a:rPr lang="en-US" altLang="en-US"/>
            </a:br>
            <a:r>
              <a:rPr lang="en-US" altLang="en-US"/>
              <a:t>to the One who is </a:t>
            </a:r>
            <a:br>
              <a:rPr lang="en-US" altLang="en-US"/>
            </a:br>
            <a:r>
              <a:rPr lang="en-US" altLang="en-US"/>
              <a:t>Lord Most High.</a:t>
            </a:r>
          </a:p>
        </p:txBody>
      </p:sp>
      <p:sp>
        <p:nvSpPr>
          <p:cNvPr id="6" name="Text Placeholder 5">
            <a:extLst>
              <a:ext uri="{FF2B5EF4-FFF2-40B4-BE49-F238E27FC236}">
                <a16:creationId xmlns:a16="http://schemas.microsoft.com/office/drawing/2014/main" id="{BC08F670-B04C-46DD-9B57-AB14376129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9378" name="Title 1">
            <a:extLst>
              <a:ext uri="{FF2B5EF4-FFF2-40B4-BE49-F238E27FC236}">
                <a16:creationId xmlns:a16="http://schemas.microsoft.com/office/drawing/2014/main" id="{C71D48B3-4269-4B68-9A23-6F4A4C709612}"/>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fathers and sons </a:t>
            </a:r>
            <a:br>
              <a:rPr lang="en-US" altLang="en-US"/>
            </a:br>
            <a:r>
              <a:rPr lang="en-US" altLang="en-US"/>
              <a:t>who believe in </a:t>
            </a:r>
            <a:br>
              <a:rPr lang="en-US" altLang="en-US"/>
            </a:br>
            <a:r>
              <a:rPr lang="en-US" altLang="en-US"/>
              <a:t>the holy laws of God. </a:t>
            </a:r>
          </a:p>
        </p:txBody>
      </p:sp>
      <p:sp>
        <p:nvSpPr>
          <p:cNvPr id="3" name="Text Placeholder 2">
            <a:extLst>
              <a:ext uri="{FF2B5EF4-FFF2-40B4-BE49-F238E27FC236}">
                <a16:creationId xmlns:a16="http://schemas.microsoft.com/office/drawing/2014/main" id="{207C0AF0-815A-4A75-827A-931A05A890C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0402" name="Title 1">
            <a:extLst>
              <a:ext uri="{FF2B5EF4-FFF2-40B4-BE49-F238E27FC236}">
                <a16:creationId xmlns:a16="http://schemas.microsoft.com/office/drawing/2014/main" id="{89181D29-DB21-4690-A28F-F61D1A074D06}"/>
              </a:ext>
            </a:extLst>
          </p:cNvPr>
          <p:cNvSpPr>
            <a:spLocks noGrp="1"/>
          </p:cNvSpPr>
          <p:nvPr>
            <p:ph type="ctrTitle"/>
          </p:nvPr>
        </p:nvSpPr>
        <p:spPr>
          <a:xfrm>
            <a:off x="76200" y="1514475"/>
            <a:ext cx="12039600" cy="4352925"/>
          </a:xfrm>
        </p:spPr>
        <p:txBody>
          <a:bodyPr/>
          <a:lstStyle/>
          <a:p>
            <a:r>
              <a:rPr lang="en-US" altLang="en-US"/>
              <a:t>Chosen and called to </a:t>
            </a:r>
            <a:br>
              <a:rPr lang="en-US" altLang="en-US"/>
            </a:br>
            <a:r>
              <a:rPr lang="en-US" altLang="en-US"/>
              <a:t>love His commandments, </a:t>
            </a:r>
            <a:br>
              <a:rPr lang="en-US" altLang="en-US"/>
            </a:br>
            <a:r>
              <a:rPr lang="en-US" altLang="en-US"/>
              <a:t>we lead by example </a:t>
            </a:r>
            <a:br>
              <a:rPr lang="en-US" altLang="en-US"/>
            </a:br>
            <a:r>
              <a:rPr lang="en-US" altLang="en-US"/>
              <a:t>as Christ has shown.</a:t>
            </a:r>
          </a:p>
        </p:txBody>
      </p:sp>
      <p:sp>
        <p:nvSpPr>
          <p:cNvPr id="6" name="Text Placeholder 5">
            <a:extLst>
              <a:ext uri="{FF2B5EF4-FFF2-40B4-BE49-F238E27FC236}">
                <a16:creationId xmlns:a16="http://schemas.microsoft.com/office/drawing/2014/main" id="{A803015F-4B06-46F5-9C06-045F3AFA34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1426" name="Title 1">
            <a:extLst>
              <a:ext uri="{FF2B5EF4-FFF2-40B4-BE49-F238E27FC236}">
                <a16:creationId xmlns:a16="http://schemas.microsoft.com/office/drawing/2014/main" id="{A3464CEF-2B91-4DD0-971B-7F93466F6700}"/>
              </a:ext>
            </a:extLst>
          </p:cNvPr>
          <p:cNvSpPr>
            <a:spLocks noGrp="1"/>
          </p:cNvSpPr>
          <p:nvPr>
            <p:ph type="ctrTitle"/>
          </p:nvPr>
        </p:nvSpPr>
        <p:spPr>
          <a:xfrm>
            <a:off x="76200" y="1514475"/>
            <a:ext cx="12039600" cy="4352925"/>
          </a:xfrm>
        </p:spPr>
        <p:txBody>
          <a:bodyPr/>
          <a:lstStyle/>
          <a:p>
            <a:r>
              <a:rPr lang="en-US" altLang="en-US"/>
              <a:t>United we pray </a:t>
            </a:r>
            <a:br>
              <a:rPr lang="en-US" altLang="en-US"/>
            </a:br>
            <a:r>
              <a:rPr lang="en-US" altLang="en-US"/>
              <a:t>let us always remember </a:t>
            </a:r>
            <a:br>
              <a:rPr lang="en-US" altLang="en-US"/>
            </a:br>
            <a:r>
              <a:rPr lang="en-US" altLang="en-US"/>
              <a:t>to honor these days </a:t>
            </a:r>
            <a:br>
              <a:rPr lang="en-US" altLang="en-US"/>
            </a:br>
            <a:r>
              <a:rPr lang="en-US" altLang="en-US"/>
              <a:t>which are holy time. </a:t>
            </a:r>
          </a:p>
        </p:txBody>
      </p:sp>
      <p:sp>
        <p:nvSpPr>
          <p:cNvPr id="3" name="Text Placeholder 2">
            <a:extLst>
              <a:ext uri="{FF2B5EF4-FFF2-40B4-BE49-F238E27FC236}">
                <a16:creationId xmlns:a16="http://schemas.microsoft.com/office/drawing/2014/main" id="{BCFED6C7-4883-4E8C-8595-8AD0B319CA2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2450" name="Title 1">
            <a:extLst>
              <a:ext uri="{FF2B5EF4-FFF2-40B4-BE49-F238E27FC236}">
                <a16:creationId xmlns:a16="http://schemas.microsoft.com/office/drawing/2014/main" id="{D1334E94-3795-47C7-BE77-BB029F51AA5A}"/>
              </a:ext>
            </a:extLst>
          </p:cNvPr>
          <p:cNvSpPr>
            <a:spLocks noGrp="1"/>
          </p:cNvSpPr>
          <p:nvPr>
            <p:ph type="ctrTitle"/>
          </p:nvPr>
        </p:nvSpPr>
        <p:spPr>
          <a:xfrm>
            <a:off x="76200" y="1514475"/>
            <a:ext cx="12039600" cy="4352925"/>
          </a:xfrm>
        </p:spPr>
        <p:txBody>
          <a:bodyPr/>
          <a:lstStyle/>
          <a:p>
            <a:r>
              <a:rPr lang="en-US" altLang="en-US"/>
              <a:t>United in spirit </a:t>
            </a:r>
            <a:br>
              <a:rPr lang="en-US" altLang="en-US"/>
            </a:br>
            <a:r>
              <a:rPr lang="en-US" altLang="en-US"/>
              <a:t>we worship together </a:t>
            </a:r>
            <a:br>
              <a:rPr lang="en-US" altLang="en-US"/>
            </a:br>
            <a:r>
              <a:rPr lang="en-US" altLang="en-US"/>
              <a:t>with purpose </a:t>
            </a:r>
            <a:br>
              <a:rPr lang="en-US" altLang="en-US"/>
            </a:br>
            <a:r>
              <a:rPr lang="en-US" altLang="en-US"/>
              <a:t>and oneness of mind. </a:t>
            </a:r>
          </a:p>
        </p:txBody>
      </p:sp>
      <p:sp>
        <p:nvSpPr>
          <p:cNvPr id="6" name="Text Placeholder 5">
            <a:extLst>
              <a:ext uri="{FF2B5EF4-FFF2-40B4-BE49-F238E27FC236}">
                <a16:creationId xmlns:a16="http://schemas.microsoft.com/office/drawing/2014/main" id="{4714BD58-1607-4E44-A4E7-AE279EB18F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3474" name="Title 1">
            <a:extLst>
              <a:ext uri="{FF2B5EF4-FFF2-40B4-BE49-F238E27FC236}">
                <a16:creationId xmlns:a16="http://schemas.microsoft.com/office/drawing/2014/main" id="{E70A8582-C7AA-4671-BB81-E8FA51DC9FB8}"/>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faithful and true </a:t>
            </a:r>
            <a:br>
              <a:rPr lang="en-US" altLang="en-US"/>
            </a:br>
            <a:r>
              <a:rPr lang="en-US" altLang="en-US"/>
              <a:t>to the One who is </a:t>
            </a:r>
            <a:br>
              <a:rPr lang="en-US" altLang="en-US"/>
            </a:br>
            <a:r>
              <a:rPr lang="en-US" altLang="en-US"/>
              <a:t>Lord Most High.</a:t>
            </a:r>
          </a:p>
        </p:txBody>
      </p:sp>
      <p:sp>
        <p:nvSpPr>
          <p:cNvPr id="6" name="Text Placeholder 5">
            <a:extLst>
              <a:ext uri="{FF2B5EF4-FFF2-40B4-BE49-F238E27FC236}">
                <a16:creationId xmlns:a16="http://schemas.microsoft.com/office/drawing/2014/main" id="{512EA42A-5E56-4E50-868A-EA0EF0E96B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4498" name="Title 1">
            <a:extLst>
              <a:ext uri="{FF2B5EF4-FFF2-40B4-BE49-F238E27FC236}">
                <a16:creationId xmlns:a16="http://schemas.microsoft.com/office/drawing/2014/main" id="{1BFDB851-7131-4996-9B6D-153C5C70F336}"/>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mothers and daughters </a:t>
            </a:r>
            <a:br>
              <a:rPr lang="en-US" altLang="en-US"/>
            </a:br>
            <a:r>
              <a:rPr lang="en-US" altLang="en-US"/>
              <a:t>who nurture the hearts </a:t>
            </a:r>
            <a:br>
              <a:rPr lang="en-US" altLang="en-US"/>
            </a:br>
            <a:r>
              <a:rPr lang="en-US" altLang="en-US"/>
              <a:t>of the family. </a:t>
            </a:r>
          </a:p>
        </p:txBody>
      </p:sp>
      <p:sp>
        <p:nvSpPr>
          <p:cNvPr id="3" name="Text Placeholder 2">
            <a:extLst>
              <a:ext uri="{FF2B5EF4-FFF2-40B4-BE49-F238E27FC236}">
                <a16:creationId xmlns:a16="http://schemas.microsoft.com/office/drawing/2014/main" id="{1F07472C-1B4B-4ED7-91FF-8154E11D0B3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522" name="Title 1">
            <a:extLst>
              <a:ext uri="{FF2B5EF4-FFF2-40B4-BE49-F238E27FC236}">
                <a16:creationId xmlns:a16="http://schemas.microsoft.com/office/drawing/2014/main" id="{DAB4ED19-1A25-415E-A7D6-F25677D7619B}"/>
              </a:ext>
            </a:extLst>
          </p:cNvPr>
          <p:cNvSpPr>
            <a:spLocks noGrp="1"/>
          </p:cNvSpPr>
          <p:nvPr>
            <p:ph type="ctrTitle"/>
          </p:nvPr>
        </p:nvSpPr>
        <p:spPr>
          <a:xfrm>
            <a:off x="76200" y="1514475"/>
            <a:ext cx="12039600" cy="4352925"/>
          </a:xfrm>
        </p:spPr>
        <p:txBody>
          <a:bodyPr/>
          <a:lstStyle/>
          <a:p>
            <a:r>
              <a:rPr lang="en-US" altLang="en-US"/>
              <a:t>Chosen and called to </a:t>
            </a:r>
            <a:br>
              <a:rPr lang="en-US" altLang="en-US"/>
            </a:br>
            <a:r>
              <a:rPr lang="en-US" altLang="en-US"/>
              <a:t>love His commandments, </a:t>
            </a:r>
            <a:br>
              <a:rPr lang="en-US" altLang="en-US"/>
            </a:br>
            <a:r>
              <a:rPr lang="en-US" altLang="en-US"/>
              <a:t>like Deb’rah and Ruth </a:t>
            </a:r>
            <a:br>
              <a:rPr lang="en-US" altLang="en-US"/>
            </a:br>
            <a:r>
              <a:rPr lang="en-US" altLang="en-US"/>
              <a:t>let us strive to be. </a:t>
            </a:r>
          </a:p>
        </p:txBody>
      </p:sp>
      <p:sp>
        <p:nvSpPr>
          <p:cNvPr id="6" name="Text Placeholder 5">
            <a:extLst>
              <a:ext uri="{FF2B5EF4-FFF2-40B4-BE49-F238E27FC236}">
                <a16:creationId xmlns:a16="http://schemas.microsoft.com/office/drawing/2014/main" id="{10639AA2-C6A3-4BC0-BD6D-CA12543903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6546" name="Title 1">
            <a:extLst>
              <a:ext uri="{FF2B5EF4-FFF2-40B4-BE49-F238E27FC236}">
                <a16:creationId xmlns:a16="http://schemas.microsoft.com/office/drawing/2014/main" id="{492CB1F7-30EB-478E-9D21-31DFE28D48A7}"/>
              </a:ext>
            </a:extLst>
          </p:cNvPr>
          <p:cNvSpPr>
            <a:spLocks noGrp="1"/>
          </p:cNvSpPr>
          <p:nvPr>
            <p:ph type="ctrTitle"/>
          </p:nvPr>
        </p:nvSpPr>
        <p:spPr>
          <a:xfrm>
            <a:off x="76200" y="1514475"/>
            <a:ext cx="12039600" cy="4352925"/>
          </a:xfrm>
        </p:spPr>
        <p:txBody>
          <a:bodyPr/>
          <a:lstStyle/>
          <a:p>
            <a:r>
              <a:rPr lang="en-US" altLang="en-US"/>
              <a:t>United we pray </a:t>
            </a:r>
            <a:br>
              <a:rPr lang="en-US" altLang="en-US"/>
            </a:br>
            <a:r>
              <a:rPr lang="en-US" altLang="en-US"/>
              <a:t>let us always remember </a:t>
            </a:r>
            <a:br>
              <a:rPr lang="en-US" altLang="en-US"/>
            </a:br>
            <a:r>
              <a:rPr lang="en-US" altLang="en-US"/>
              <a:t>to honor these days </a:t>
            </a:r>
            <a:br>
              <a:rPr lang="en-US" altLang="en-US"/>
            </a:br>
            <a:r>
              <a:rPr lang="en-US" altLang="en-US"/>
              <a:t>which are holy time. </a:t>
            </a:r>
          </a:p>
        </p:txBody>
      </p:sp>
      <p:sp>
        <p:nvSpPr>
          <p:cNvPr id="3" name="Text Placeholder 2">
            <a:extLst>
              <a:ext uri="{FF2B5EF4-FFF2-40B4-BE49-F238E27FC236}">
                <a16:creationId xmlns:a16="http://schemas.microsoft.com/office/drawing/2014/main" id="{7D9CE13A-23D2-4241-B55A-BDC9ED90439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Title 1">
            <a:extLst>
              <a:ext uri="{FF2B5EF4-FFF2-40B4-BE49-F238E27FC236}">
                <a16:creationId xmlns:a16="http://schemas.microsoft.com/office/drawing/2014/main" id="{BB211C90-8D44-4DDD-9A49-D6939FFC3015}"/>
              </a:ext>
            </a:extLst>
          </p:cNvPr>
          <p:cNvSpPr>
            <a:spLocks noGrp="1"/>
          </p:cNvSpPr>
          <p:nvPr>
            <p:ph type="ctrTitle"/>
          </p:nvPr>
        </p:nvSpPr>
        <p:spPr>
          <a:xfrm>
            <a:off x="76200" y="1514475"/>
            <a:ext cx="12039600" cy="4352925"/>
          </a:xfrm>
        </p:spPr>
        <p:txBody>
          <a:bodyPr/>
          <a:lstStyle/>
          <a:p>
            <a:r>
              <a:rPr lang="en-US" altLang="en-US"/>
              <a:t>But be glad in the Eternal, </a:t>
            </a:r>
            <a:br>
              <a:rPr lang="en-US" altLang="en-US"/>
            </a:br>
            <a:r>
              <a:rPr lang="en-US" altLang="en-US"/>
              <a:t>and rejoice all you just; </a:t>
            </a:r>
          </a:p>
        </p:txBody>
      </p:sp>
      <p:sp>
        <p:nvSpPr>
          <p:cNvPr id="6" name="Text Placeholder 5">
            <a:extLst>
              <a:ext uri="{FF2B5EF4-FFF2-40B4-BE49-F238E27FC236}">
                <a16:creationId xmlns:a16="http://schemas.microsoft.com/office/drawing/2014/main" id="{6CCD3B7E-2B91-48B5-9B38-6FB08C9188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7570" name="Title 1">
            <a:extLst>
              <a:ext uri="{FF2B5EF4-FFF2-40B4-BE49-F238E27FC236}">
                <a16:creationId xmlns:a16="http://schemas.microsoft.com/office/drawing/2014/main" id="{ACE5C5DB-0D45-4240-8928-C2E278D5E03C}"/>
              </a:ext>
            </a:extLst>
          </p:cNvPr>
          <p:cNvSpPr>
            <a:spLocks noGrp="1"/>
          </p:cNvSpPr>
          <p:nvPr>
            <p:ph type="ctrTitle"/>
          </p:nvPr>
        </p:nvSpPr>
        <p:spPr>
          <a:xfrm>
            <a:off x="76200" y="1514475"/>
            <a:ext cx="12039600" cy="4352925"/>
          </a:xfrm>
        </p:spPr>
        <p:txBody>
          <a:bodyPr/>
          <a:lstStyle/>
          <a:p>
            <a:r>
              <a:rPr lang="en-US" altLang="en-US"/>
              <a:t>United in spirit </a:t>
            </a:r>
            <a:br>
              <a:rPr lang="en-US" altLang="en-US"/>
            </a:br>
            <a:r>
              <a:rPr lang="en-US" altLang="en-US"/>
              <a:t>we worship together </a:t>
            </a:r>
            <a:br>
              <a:rPr lang="en-US" altLang="en-US"/>
            </a:br>
            <a:r>
              <a:rPr lang="en-US" altLang="en-US"/>
              <a:t>with purpose </a:t>
            </a:r>
            <a:br>
              <a:rPr lang="en-US" altLang="en-US"/>
            </a:br>
            <a:r>
              <a:rPr lang="en-US" altLang="en-US"/>
              <a:t>and oneness of mind. </a:t>
            </a:r>
          </a:p>
        </p:txBody>
      </p:sp>
      <p:sp>
        <p:nvSpPr>
          <p:cNvPr id="6" name="Text Placeholder 5">
            <a:extLst>
              <a:ext uri="{FF2B5EF4-FFF2-40B4-BE49-F238E27FC236}">
                <a16:creationId xmlns:a16="http://schemas.microsoft.com/office/drawing/2014/main" id="{B3A49497-1824-47F4-AFF9-DAC80D63FD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8594" name="Title 1">
            <a:extLst>
              <a:ext uri="{FF2B5EF4-FFF2-40B4-BE49-F238E27FC236}">
                <a16:creationId xmlns:a16="http://schemas.microsoft.com/office/drawing/2014/main" id="{B60182A2-858C-4C64-BD0F-E082A7E46DAE}"/>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faithful and true </a:t>
            </a:r>
            <a:br>
              <a:rPr lang="en-US" altLang="en-US"/>
            </a:br>
            <a:r>
              <a:rPr lang="en-US" altLang="en-US"/>
              <a:t>to the One who is </a:t>
            </a:r>
            <a:br>
              <a:rPr lang="en-US" altLang="en-US"/>
            </a:br>
            <a:r>
              <a:rPr lang="en-US" altLang="en-US"/>
              <a:t>Lord Most High.</a:t>
            </a:r>
          </a:p>
        </p:txBody>
      </p:sp>
      <p:sp>
        <p:nvSpPr>
          <p:cNvPr id="6" name="Text Placeholder 5">
            <a:extLst>
              <a:ext uri="{FF2B5EF4-FFF2-40B4-BE49-F238E27FC236}">
                <a16:creationId xmlns:a16="http://schemas.microsoft.com/office/drawing/2014/main" id="{E4E406D5-3546-43FC-874A-3DEFCBB58A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1426" name="Title 1">
            <a:extLst>
              <a:ext uri="{FF2B5EF4-FFF2-40B4-BE49-F238E27FC236}">
                <a16:creationId xmlns:a16="http://schemas.microsoft.com/office/drawing/2014/main" id="{6FE11AD2-2EC8-47C7-BC9B-B242EFAE08FE}"/>
              </a:ext>
            </a:extLst>
          </p:cNvPr>
          <p:cNvSpPr>
            <a:spLocks noGrp="1"/>
          </p:cNvSpPr>
          <p:nvPr>
            <p:ph type="ctrTitle"/>
          </p:nvPr>
        </p:nvSpPr>
        <p:spPr>
          <a:xfrm>
            <a:off x="914400" y="1895475"/>
            <a:ext cx="10363200" cy="3362325"/>
          </a:xfrm>
        </p:spPr>
        <p:txBody>
          <a:bodyPr/>
          <a:lstStyle/>
          <a:p>
            <a:pPr>
              <a:defRPr/>
            </a:pPr>
            <a:r>
              <a:rPr lang="en-US" altLang="x-none"/>
              <a:t>God’s Message</a:t>
            </a:r>
            <a:endParaRPr lang="en-US" altLang="x-none" dirty="0"/>
          </a:p>
        </p:txBody>
      </p:sp>
      <p:sp>
        <p:nvSpPr>
          <p:cNvPr id="3" name="Text Placeholder 2">
            <a:extLst>
              <a:ext uri="{FF2B5EF4-FFF2-40B4-BE49-F238E27FC236}">
                <a16:creationId xmlns:a16="http://schemas.microsoft.com/office/drawing/2014/main" id="{E3212440-0672-4089-8439-E1704612D3AA}"/>
              </a:ext>
            </a:extLst>
          </p:cNvPr>
          <p:cNvSpPr>
            <a:spLocks noGrp="1"/>
          </p:cNvSpPr>
          <p:nvPr>
            <p:ph type="body" sz="quarter" idx="10"/>
          </p:nvPr>
        </p:nvSpPr>
        <p:spPr>
          <a:xfrm>
            <a:off x="914400" y="692150"/>
            <a:ext cx="10363200" cy="831850"/>
          </a:xfrm>
        </p:spPr>
        <p:txBody>
          <a:bodyPr/>
          <a:lstStyle/>
          <a:p>
            <a:pPr>
              <a:defRPr/>
            </a:pPr>
            <a:r>
              <a:rPr lang="en-US" altLang="x-none"/>
              <a:t>Hymn 182</a:t>
            </a:r>
            <a:endParaRPr lang="en-US" dirty="0"/>
          </a:p>
        </p:txBody>
      </p:sp>
      <p:sp>
        <p:nvSpPr>
          <p:cNvPr id="9" name="Text Placeholder 8">
            <a:extLst>
              <a:ext uri="{FF2B5EF4-FFF2-40B4-BE49-F238E27FC236}">
                <a16:creationId xmlns:a16="http://schemas.microsoft.com/office/drawing/2014/main" id="{4032FA7C-5054-47A7-8A7F-7190BD4A6D6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1666" name="Title 1">
            <a:extLst>
              <a:ext uri="{FF2B5EF4-FFF2-40B4-BE49-F238E27FC236}">
                <a16:creationId xmlns:a16="http://schemas.microsoft.com/office/drawing/2014/main" id="{20464AA4-6A44-463F-A62F-F134848C0BE0}"/>
              </a:ext>
            </a:extLst>
          </p:cNvPr>
          <p:cNvSpPr>
            <a:spLocks noGrp="1"/>
          </p:cNvSpPr>
          <p:nvPr>
            <p:ph type="ctrTitle"/>
          </p:nvPr>
        </p:nvSpPr>
        <p:spPr>
          <a:xfrm>
            <a:off x="76200" y="1514475"/>
            <a:ext cx="12039600" cy="4352925"/>
          </a:xfrm>
        </p:spPr>
        <p:txBody>
          <a:bodyPr/>
          <a:lstStyle/>
          <a:p>
            <a:r>
              <a:rPr lang="en-US" altLang="en-US"/>
              <a:t>We all have one foundation: </a:t>
            </a:r>
            <a:br>
              <a:rPr lang="en-US" altLang="en-US"/>
            </a:br>
            <a:r>
              <a:rPr lang="en-US" altLang="en-US"/>
              <a:t>the prophets and the law. </a:t>
            </a:r>
          </a:p>
        </p:txBody>
      </p:sp>
      <p:sp>
        <p:nvSpPr>
          <p:cNvPr id="3" name="Text Placeholder 2">
            <a:extLst>
              <a:ext uri="{FF2B5EF4-FFF2-40B4-BE49-F238E27FC236}">
                <a16:creationId xmlns:a16="http://schemas.microsoft.com/office/drawing/2014/main" id="{E471EAB9-D0A1-4FD9-853B-89B1A88875A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2690" name="Title 1">
            <a:extLst>
              <a:ext uri="{FF2B5EF4-FFF2-40B4-BE49-F238E27FC236}">
                <a16:creationId xmlns:a16="http://schemas.microsoft.com/office/drawing/2014/main" id="{3FC28506-0580-4314-BE5C-CC184E123108}"/>
              </a:ext>
            </a:extLst>
          </p:cNvPr>
          <p:cNvSpPr>
            <a:spLocks noGrp="1"/>
          </p:cNvSpPr>
          <p:nvPr>
            <p:ph type="ctrTitle"/>
          </p:nvPr>
        </p:nvSpPr>
        <p:spPr>
          <a:xfrm>
            <a:off x="76200" y="1514475"/>
            <a:ext cx="12039600" cy="4352925"/>
          </a:xfrm>
        </p:spPr>
        <p:txBody>
          <a:bodyPr/>
          <a:lstStyle/>
          <a:p>
            <a:r>
              <a:rPr lang="en-US" altLang="en-US"/>
              <a:t>And varied gifts we offer </a:t>
            </a:r>
            <a:br>
              <a:rPr lang="en-US" altLang="en-US"/>
            </a:br>
            <a:r>
              <a:rPr lang="en-US" altLang="en-US"/>
              <a:t>to Christ the Lord of all. </a:t>
            </a:r>
          </a:p>
        </p:txBody>
      </p:sp>
      <p:sp>
        <p:nvSpPr>
          <p:cNvPr id="6" name="Text Placeholder 5">
            <a:extLst>
              <a:ext uri="{FF2B5EF4-FFF2-40B4-BE49-F238E27FC236}">
                <a16:creationId xmlns:a16="http://schemas.microsoft.com/office/drawing/2014/main" id="{D9D79CC7-DD0B-4677-A45B-3C110BD28D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3714" name="Title 1">
            <a:extLst>
              <a:ext uri="{FF2B5EF4-FFF2-40B4-BE49-F238E27FC236}">
                <a16:creationId xmlns:a16="http://schemas.microsoft.com/office/drawing/2014/main" id="{8B4BEA32-D3F7-496C-AB86-4DA8BC281F45}"/>
              </a:ext>
            </a:extLst>
          </p:cNvPr>
          <p:cNvSpPr>
            <a:spLocks noGrp="1"/>
          </p:cNvSpPr>
          <p:nvPr>
            <p:ph type="ctrTitle"/>
          </p:nvPr>
        </p:nvSpPr>
        <p:spPr>
          <a:xfrm>
            <a:off x="76200" y="1514475"/>
            <a:ext cx="12039600" cy="4352925"/>
          </a:xfrm>
        </p:spPr>
        <p:txBody>
          <a:bodyPr/>
          <a:lstStyle/>
          <a:p>
            <a:r>
              <a:rPr lang="en-US" altLang="en-US"/>
              <a:t>God sent us all His message, </a:t>
            </a:r>
            <a:br>
              <a:rPr lang="en-US" altLang="en-US"/>
            </a:br>
            <a:r>
              <a:rPr lang="en-US" altLang="en-US"/>
              <a:t>He sent it from above, </a:t>
            </a:r>
          </a:p>
        </p:txBody>
      </p:sp>
      <p:sp>
        <p:nvSpPr>
          <p:cNvPr id="6" name="Text Placeholder 5">
            <a:extLst>
              <a:ext uri="{FF2B5EF4-FFF2-40B4-BE49-F238E27FC236}">
                <a16:creationId xmlns:a16="http://schemas.microsoft.com/office/drawing/2014/main" id="{705D93FC-4532-4FC4-9167-F9D719B349A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4738" name="Title 1">
            <a:extLst>
              <a:ext uri="{FF2B5EF4-FFF2-40B4-BE49-F238E27FC236}">
                <a16:creationId xmlns:a16="http://schemas.microsoft.com/office/drawing/2014/main" id="{AFD0DE2E-3ACC-4483-BA54-3328B8277DAD}"/>
              </a:ext>
            </a:extLst>
          </p:cNvPr>
          <p:cNvSpPr>
            <a:spLocks noGrp="1"/>
          </p:cNvSpPr>
          <p:nvPr>
            <p:ph type="ctrTitle"/>
          </p:nvPr>
        </p:nvSpPr>
        <p:spPr>
          <a:xfrm>
            <a:off x="76200" y="1514475"/>
            <a:ext cx="12039600" cy="4352925"/>
          </a:xfrm>
        </p:spPr>
        <p:txBody>
          <a:bodyPr/>
          <a:lstStyle/>
          <a:p>
            <a:r>
              <a:rPr lang="en-US" altLang="en-US"/>
              <a:t>That Jesus gave His life for us </a:t>
            </a:r>
            <a:br>
              <a:rPr lang="en-US" altLang="en-US"/>
            </a:br>
            <a:r>
              <a:rPr lang="en-US" altLang="en-US"/>
              <a:t>so all could know God’s love.</a:t>
            </a:r>
          </a:p>
        </p:txBody>
      </p:sp>
      <p:sp>
        <p:nvSpPr>
          <p:cNvPr id="6" name="Text Placeholder 5">
            <a:extLst>
              <a:ext uri="{FF2B5EF4-FFF2-40B4-BE49-F238E27FC236}">
                <a16:creationId xmlns:a16="http://schemas.microsoft.com/office/drawing/2014/main" id="{BBC7BB1E-00A5-490E-B738-C29BE9F187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62" name="Title 1">
            <a:extLst>
              <a:ext uri="{FF2B5EF4-FFF2-40B4-BE49-F238E27FC236}">
                <a16:creationId xmlns:a16="http://schemas.microsoft.com/office/drawing/2014/main" id="{2BFC6F1F-F1CE-4EF2-B47B-156376A730A7}"/>
              </a:ext>
            </a:extLst>
          </p:cNvPr>
          <p:cNvSpPr>
            <a:spLocks noGrp="1"/>
          </p:cNvSpPr>
          <p:nvPr>
            <p:ph type="ctrTitle"/>
          </p:nvPr>
        </p:nvSpPr>
        <p:spPr>
          <a:xfrm>
            <a:off x="76200" y="1514475"/>
            <a:ext cx="12039600" cy="4352925"/>
          </a:xfrm>
        </p:spPr>
        <p:txBody>
          <a:bodyPr/>
          <a:lstStyle/>
          <a:p>
            <a:r>
              <a:rPr lang="en-US" altLang="en-US"/>
              <a:t>We now are called to serve Him, </a:t>
            </a:r>
            <a:br>
              <a:rPr lang="en-US" altLang="en-US"/>
            </a:br>
            <a:r>
              <a:rPr lang="en-US" altLang="en-US"/>
              <a:t>the purpose that He came, </a:t>
            </a:r>
          </a:p>
        </p:txBody>
      </p:sp>
      <p:sp>
        <p:nvSpPr>
          <p:cNvPr id="3" name="Text Placeholder 2">
            <a:extLst>
              <a:ext uri="{FF2B5EF4-FFF2-40B4-BE49-F238E27FC236}">
                <a16:creationId xmlns:a16="http://schemas.microsoft.com/office/drawing/2014/main" id="{6027D557-2AD4-4667-B3A0-F76452C9582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6786" name="Title 1">
            <a:extLst>
              <a:ext uri="{FF2B5EF4-FFF2-40B4-BE49-F238E27FC236}">
                <a16:creationId xmlns:a16="http://schemas.microsoft.com/office/drawing/2014/main" id="{E8B63FFE-EC6B-43A4-B996-42FA5D8C9B3E}"/>
              </a:ext>
            </a:extLst>
          </p:cNvPr>
          <p:cNvSpPr>
            <a:spLocks noGrp="1"/>
          </p:cNvSpPr>
          <p:nvPr>
            <p:ph type="ctrTitle"/>
          </p:nvPr>
        </p:nvSpPr>
        <p:spPr>
          <a:xfrm>
            <a:off x="76200" y="1514475"/>
            <a:ext cx="12039600" cy="4352925"/>
          </a:xfrm>
        </p:spPr>
        <p:txBody>
          <a:bodyPr/>
          <a:lstStyle/>
          <a:p>
            <a:r>
              <a:rPr lang="en-US" altLang="en-US"/>
              <a:t>To give us life eternal, </a:t>
            </a:r>
            <a:br>
              <a:rPr lang="en-US" altLang="en-US"/>
            </a:br>
            <a:r>
              <a:rPr lang="en-US" altLang="en-US"/>
              <a:t>to praise His holy name. </a:t>
            </a:r>
          </a:p>
        </p:txBody>
      </p:sp>
      <p:sp>
        <p:nvSpPr>
          <p:cNvPr id="6" name="Text Placeholder 5">
            <a:extLst>
              <a:ext uri="{FF2B5EF4-FFF2-40B4-BE49-F238E27FC236}">
                <a16:creationId xmlns:a16="http://schemas.microsoft.com/office/drawing/2014/main" id="{FC5E5169-A715-4A23-ADDD-CD1AB34578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70" name="Title 1">
            <a:extLst>
              <a:ext uri="{FF2B5EF4-FFF2-40B4-BE49-F238E27FC236}">
                <a16:creationId xmlns:a16="http://schemas.microsoft.com/office/drawing/2014/main" id="{F07D7A21-6140-4921-8E1D-48EDA8F9CCC6}"/>
              </a:ext>
            </a:extLst>
          </p:cNvPr>
          <p:cNvSpPr>
            <a:spLocks noGrp="1"/>
          </p:cNvSpPr>
          <p:nvPr>
            <p:ph type="ctrTitle"/>
          </p:nvPr>
        </p:nvSpPr>
        <p:spPr>
          <a:xfrm>
            <a:off x="76200" y="1514475"/>
            <a:ext cx="12039600" cy="4352925"/>
          </a:xfrm>
        </p:spPr>
        <p:txBody>
          <a:bodyPr/>
          <a:lstStyle/>
          <a:p>
            <a:r>
              <a:rPr lang="en-US" altLang="en-US"/>
              <a:t>Shout for joy all you upright, </a:t>
            </a:r>
            <a:br>
              <a:rPr lang="en-US" altLang="en-US"/>
            </a:br>
            <a:r>
              <a:rPr lang="en-US" altLang="en-US"/>
              <a:t>in whose spirit is no guile.</a:t>
            </a:r>
          </a:p>
        </p:txBody>
      </p:sp>
      <p:sp>
        <p:nvSpPr>
          <p:cNvPr id="6" name="Text Placeholder 5">
            <a:extLst>
              <a:ext uri="{FF2B5EF4-FFF2-40B4-BE49-F238E27FC236}">
                <a16:creationId xmlns:a16="http://schemas.microsoft.com/office/drawing/2014/main" id="{01A2FBC8-3E38-4486-856A-18BDF96E46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7810" name="Title 1">
            <a:extLst>
              <a:ext uri="{FF2B5EF4-FFF2-40B4-BE49-F238E27FC236}">
                <a16:creationId xmlns:a16="http://schemas.microsoft.com/office/drawing/2014/main" id="{24991C2D-1EC2-4E8D-8527-0594E26B6825}"/>
              </a:ext>
            </a:extLst>
          </p:cNvPr>
          <p:cNvSpPr>
            <a:spLocks noGrp="1"/>
          </p:cNvSpPr>
          <p:nvPr>
            <p:ph type="ctrTitle"/>
          </p:nvPr>
        </p:nvSpPr>
        <p:spPr>
          <a:xfrm>
            <a:off x="76200" y="1514475"/>
            <a:ext cx="12039600" cy="4352925"/>
          </a:xfrm>
        </p:spPr>
        <p:txBody>
          <a:bodyPr/>
          <a:lstStyle/>
          <a:p>
            <a:r>
              <a:rPr lang="en-US" altLang="en-US"/>
              <a:t>We’ll touch the lives of others </a:t>
            </a:r>
            <a:br>
              <a:rPr lang="en-US" altLang="en-US"/>
            </a:br>
            <a:r>
              <a:rPr lang="en-US" altLang="en-US"/>
              <a:t>with God’s inspiring grace; </a:t>
            </a:r>
          </a:p>
        </p:txBody>
      </p:sp>
      <p:sp>
        <p:nvSpPr>
          <p:cNvPr id="6" name="Text Placeholder 5">
            <a:extLst>
              <a:ext uri="{FF2B5EF4-FFF2-40B4-BE49-F238E27FC236}">
                <a16:creationId xmlns:a16="http://schemas.microsoft.com/office/drawing/2014/main" id="{CD08F8AC-EC85-48C0-938D-55F2334BB1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8834" name="Title 1">
            <a:extLst>
              <a:ext uri="{FF2B5EF4-FFF2-40B4-BE49-F238E27FC236}">
                <a16:creationId xmlns:a16="http://schemas.microsoft.com/office/drawing/2014/main" id="{9B131EDB-80AD-43DE-997A-69CDDA11CDA7}"/>
              </a:ext>
            </a:extLst>
          </p:cNvPr>
          <p:cNvSpPr>
            <a:spLocks noGrp="1"/>
          </p:cNvSpPr>
          <p:nvPr>
            <p:ph type="ctrTitle"/>
          </p:nvPr>
        </p:nvSpPr>
        <p:spPr>
          <a:xfrm>
            <a:off x="76200" y="1514475"/>
            <a:ext cx="12039600" cy="4352925"/>
          </a:xfrm>
        </p:spPr>
        <p:txBody>
          <a:bodyPr/>
          <a:lstStyle/>
          <a:p>
            <a:r>
              <a:rPr lang="en-US" altLang="en-US"/>
              <a:t>And all mankind and nations </a:t>
            </a:r>
            <a:br>
              <a:rPr lang="en-US" altLang="en-US"/>
            </a:br>
            <a:r>
              <a:rPr lang="en-US" altLang="en-US"/>
              <a:t>will know God’s warm embrace.</a:t>
            </a:r>
          </a:p>
        </p:txBody>
      </p:sp>
      <p:sp>
        <p:nvSpPr>
          <p:cNvPr id="6" name="Text Placeholder 5">
            <a:extLst>
              <a:ext uri="{FF2B5EF4-FFF2-40B4-BE49-F238E27FC236}">
                <a16:creationId xmlns:a16="http://schemas.microsoft.com/office/drawing/2014/main" id="{92A55DAF-6B2B-4229-BAA2-5301DFE8CC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9858" name="Title 1">
            <a:extLst>
              <a:ext uri="{FF2B5EF4-FFF2-40B4-BE49-F238E27FC236}">
                <a16:creationId xmlns:a16="http://schemas.microsoft.com/office/drawing/2014/main" id="{DEC0FBAD-F4C4-45B7-B4AD-7968D8910865}"/>
              </a:ext>
            </a:extLst>
          </p:cNvPr>
          <p:cNvSpPr>
            <a:spLocks noGrp="1"/>
          </p:cNvSpPr>
          <p:nvPr>
            <p:ph type="ctrTitle"/>
          </p:nvPr>
        </p:nvSpPr>
        <p:spPr>
          <a:xfrm>
            <a:off x="76200" y="1514475"/>
            <a:ext cx="12039600" cy="4352925"/>
          </a:xfrm>
        </p:spPr>
        <p:txBody>
          <a:bodyPr/>
          <a:lstStyle/>
          <a:p>
            <a:r>
              <a:rPr lang="en-US" altLang="en-US"/>
              <a:t>O let us join together! </a:t>
            </a:r>
            <a:br>
              <a:rPr lang="en-US" altLang="en-US"/>
            </a:br>
            <a:r>
              <a:rPr lang="en-US" altLang="en-US"/>
              <a:t>O let the song be heard! </a:t>
            </a:r>
          </a:p>
        </p:txBody>
      </p:sp>
      <p:sp>
        <p:nvSpPr>
          <p:cNvPr id="3" name="Text Placeholder 2">
            <a:extLst>
              <a:ext uri="{FF2B5EF4-FFF2-40B4-BE49-F238E27FC236}">
                <a16:creationId xmlns:a16="http://schemas.microsoft.com/office/drawing/2014/main" id="{5CA0B2B9-977B-4F62-9FB7-1355D7CEB78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0882" name="Title 1">
            <a:extLst>
              <a:ext uri="{FF2B5EF4-FFF2-40B4-BE49-F238E27FC236}">
                <a16:creationId xmlns:a16="http://schemas.microsoft.com/office/drawing/2014/main" id="{9A3398A5-A760-447B-8814-3B03DCA63BDA}"/>
              </a:ext>
            </a:extLst>
          </p:cNvPr>
          <p:cNvSpPr>
            <a:spLocks noGrp="1"/>
          </p:cNvSpPr>
          <p:nvPr>
            <p:ph type="ctrTitle"/>
          </p:nvPr>
        </p:nvSpPr>
        <p:spPr>
          <a:xfrm>
            <a:off x="76200" y="1514475"/>
            <a:ext cx="12039600" cy="4352925"/>
          </a:xfrm>
        </p:spPr>
        <p:txBody>
          <a:bodyPr/>
          <a:lstStyle/>
          <a:p>
            <a:r>
              <a:rPr lang="en-US" altLang="en-US"/>
              <a:t>O let us all be messengers </a:t>
            </a:r>
            <a:br>
              <a:rPr lang="en-US" altLang="en-US"/>
            </a:br>
            <a:r>
              <a:rPr lang="en-US" altLang="en-US"/>
              <a:t>for God’s redeeming Word. </a:t>
            </a:r>
          </a:p>
        </p:txBody>
      </p:sp>
      <p:sp>
        <p:nvSpPr>
          <p:cNvPr id="6" name="Text Placeholder 5">
            <a:extLst>
              <a:ext uri="{FF2B5EF4-FFF2-40B4-BE49-F238E27FC236}">
                <a16:creationId xmlns:a16="http://schemas.microsoft.com/office/drawing/2014/main" id="{5ADD8797-326E-4AFC-87D8-7B94E1DE34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1906" name="Title 1">
            <a:extLst>
              <a:ext uri="{FF2B5EF4-FFF2-40B4-BE49-F238E27FC236}">
                <a16:creationId xmlns:a16="http://schemas.microsoft.com/office/drawing/2014/main" id="{CCA6ABF3-1140-4719-AE02-8D18F5E075CA}"/>
              </a:ext>
            </a:extLst>
          </p:cNvPr>
          <p:cNvSpPr>
            <a:spLocks noGrp="1"/>
          </p:cNvSpPr>
          <p:nvPr>
            <p:ph type="ctrTitle"/>
          </p:nvPr>
        </p:nvSpPr>
        <p:spPr>
          <a:xfrm>
            <a:off x="76200" y="1514475"/>
            <a:ext cx="12039600" cy="4352925"/>
          </a:xfrm>
        </p:spPr>
        <p:txBody>
          <a:bodyPr/>
          <a:lstStyle/>
          <a:p>
            <a:r>
              <a:rPr lang="en-US" altLang="en-US"/>
              <a:t>O let us hear His message, </a:t>
            </a:r>
            <a:br>
              <a:rPr lang="en-US" altLang="en-US"/>
            </a:br>
            <a:r>
              <a:rPr lang="en-US" altLang="en-US"/>
              <a:t>He sent it from above, </a:t>
            </a:r>
          </a:p>
        </p:txBody>
      </p:sp>
      <p:sp>
        <p:nvSpPr>
          <p:cNvPr id="6" name="Text Placeholder 5">
            <a:extLst>
              <a:ext uri="{FF2B5EF4-FFF2-40B4-BE49-F238E27FC236}">
                <a16:creationId xmlns:a16="http://schemas.microsoft.com/office/drawing/2014/main" id="{2E82082D-B39D-4027-95E0-14E32A35EA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2930" name="Title 1">
            <a:extLst>
              <a:ext uri="{FF2B5EF4-FFF2-40B4-BE49-F238E27FC236}">
                <a16:creationId xmlns:a16="http://schemas.microsoft.com/office/drawing/2014/main" id="{FBF36662-1FBF-410C-BBBE-67763870F15C}"/>
              </a:ext>
            </a:extLst>
          </p:cNvPr>
          <p:cNvSpPr>
            <a:spLocks noGrp="1"/>
          </p:cNvSpPr>
          <p:nvPr>
            <p:ph type="ctrTitle"/>
          </p:nvPr>
        </p:nvSpPr>
        <p:spPr>
          <a:xfrm>
            <a:off x="76200" y="1514475"/>
            <a:ext cx="12039600" cy="4352925"/>
          </a:xfrm>
        </p:spPr>
        <p:txBody>
          <a:bodyPr/>
          <a:lstStyle/>
          <a:p>
            <a:r>
              <a:rPr lang="en-US" altLang="en-US"/>
              <a:t>That Jesus gave His life for us </a:t>
            </a:r>
            <a:br>
              <a:rPr lang="en-US" altLang="en-US"/>
            </a:br>
            <a:r>
              <a:rPr lang="en-US" altLang="en-US"/>
              <a:t>so all could know God’s love.</a:t>
            </a:r>
          </a:p>
        </p:txBody>
      </p:sp>
      <p:sp>
        <p:nvSpPr>
          <p:cNvPr id="6" name="Text Placeholder 5">
            <a:extLst>
              <a:ext uri="{FF2B5EF4-FFF2-40B4-BE49-F238E27FC236}">
                <a16:creationId xmlns:a16="http://schemas.microsoft.com/office/drawing/2014/main" id="{FE85EBD6-3D6A-4D79-9AF8-1F5E00B23F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62" name="Title 1">
            <a:extLst>
              <a:ext uri="{FF2B5EF4-FFF2-40B4-BE49-F238E27FC236}">
                <a16:creationId xmlns:a16="http://schemas.microsoft.com/office/drawing/2014/main" id="{ECCE8D5F-0434-48BB-874D-6C8B4FC169D7}"/>
              </a:ext>
            </a:extLst>
          </p:cNvPr>
          <p:cNvSpPr>
            <a:spLocks noGrp="1"/>
          </p:cNvSpPr>
          <p:nvPr>
            <p:ph type="ctrTitle"/>
          </p:nvPr>
        </p:nvSpPr>
        <p:spPr>
          <a:xfrm>
            <a:off x="914400" y="1895475"/>
            <a:ext cx="10363200" cy="3362325"/>
          </a:xfrm>
        </p:spPr>
        <p:txBody>
          <a:bodyPr/>
          <a:lstStyle/>
          <a:p>
            <a:pPr>
              <a:defRPr/>
            </a:pPr>
            <a:r>
              <a:rPr lang="en-US" altLang="x-none"/>
              <a:t>O God of </a:t>
            </a:r>
            <a:br>
              <a:rPr lang="en-US" altLang="x-none"/>
            </a:br>
            <a:r>
              <a:rPr lang="en-US" altLang="x-none"/>
              <a:t>Every Nation</a:t>
            </a:r>
            <a:endParaRPr lang="en-US" altLang="x-none" dirty="0"/>
          </a:p>
        </p:txBody>
      </p:sp>
      <p:sp>
        <p:nvSpPr>
          <p:cNvPr id="3" name="Text Placeholder 2">
            <a:extLst>
              <a:ext uri="{FF2B5EF4-FFF2-40B4-BE49-F238E27FC236}">
                <a16:creationId xmlns:a16="http://schemas.microsoft.com/office/drawing/2014/main" id="{E0BCB755-94CE-4074-9457-27AF19B25356}"/>
              </a:ext>
            </a:extLst>
          </p:cNvPr>
          <p:cNvSpPr>
            <a:spLocks noGrp="1"/>
          </p:cNvSpPr>
          <p:nvPr>
            <p:ph type="body" sz="quarter" idx="10"/>
          </p:nvPr>
        </p:nvSpPr>
        <p:spPr>
          <a:xfrm>
            <a:off x="914400" y="692150"/>
            <a:ext cx="10363200" cy="831850"/>
          </a:xfrm>
        </p:spPr>
        <p:txBody>
          <a:bodyPr/>
          <a:lstStyle/>
          <a:p>
            <a:pPr>
              <a:defRPr/>
            </a:pPr>
            <a:r>
              <a:rPr lang="en-US" altLang="x-none"/>
              <a:t>Hymn 183</a:t>
            </a:r>
            <a:endParaRPr lang="en-US" dirty="0"/>
          </a:p>
        </p:txBody>
      </p:sp>
      <p:sp>
        <p:nvSpPr>
          <p:cNvPr id="9" name="Text Placeholder 8">
            <a:extLst>
              <a:ext uri="{FF2B5EF4-FFF2-40B4-BE49-F238E27FC236}">
                <a16:creationId xmlns:a16="http://schemas.microsoft.com/office/drawing/2014/main" id="{F23B62C9-3DF8-4B0B-8BB3-ADA19EA3842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02" name="Title 1">
            <a:extLst>
              <a:ext uri="{FF2B5EF4-FFF2-40B4-BE49-F238E27FC236}">
                <a16:creationId xmlns:a16="http://schemas.microsoft.com/office/drawing/2014/main" id="{3B0388BB-68CB-496B-8A0D-C3EC741AE02E}"/>
              </a:ext>
            </a:extLst>
          </p:cNvPr>
          <p:cNvSpPr>
            <a:spLocks noGrp="1"/>
          </p:cNvSpPr>
          <p:nvPr>
            <p:ph type="ctrTitle"/>
          </p:nvPr>
        </p:nvSpPr>
        <p:spPr>
          <a:xfrm>
            <a:off x="76200" y="1514475"/>
            <a:ext cx="12039600" cy="4352925"/>
          </a:xfrm>
        </p:spPr>
        <p:txBody>
          <a:bodyPr/>
          <a:lstStyle/>
          <a:p>
            <a:r>
              <a:rPr lang="en-US" altLang="en-US"/>
              <a:t>O God of ev’ry nation, </a:t>
            </a:r>
            <a:br>
              <a:rPr lang="en-US" altLang="en-US"/>
            </a:br>
            <a:r>
              <a:rPr lang="en-US" altLang="en-US"/>
              <a:t>of ev’ry race and land, </a:t>
            </a:r>
          </a:p>
        </p:txBody>
      </p:sp>
      <p:sp>
        <p:nvSpPr>
          <p:cNvPr id="3" name="Text Placeholder 2">
            <a:extLst>
              <a:ext uri="{FF2B5EF4-FFF2-40B4-BE49-F238E27FC236}">
                <a16:creationId xmlns:a16="http://schemas.microsoft.com/office/drawing/2014/main" id="{F2D0FEF8-3E83-483B-9A9B-47F45ED90A9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7026" name="Title 1">
            <a:extLst>
              <a:ext uri="{FF2B5EF4-FFF2-40B4-BE49-F238E27FC236}">
                <a16:creationId xmlns:a16="http://schemas.microsoft.com/office/drawing/2014/main" id="{0C976D4C-4E63-47B3-BDA1-320F2F2ECF72}"/>
              </a:ext>
            </a:extLst>
          </p:cNvPr>
          <p:cNvSpPr>
            <a:spLocks noGrp="1"/>
          </p:cNvSpPr>
          <p:nvPr>
            <p:ph type="ctrTitle"/>
          </p:nvPr>
        </p:nvSpPr>
        <p:spPr>
          <a:xfrm>
            <a:off x="76200" y="1514475"/>
            <a:ext cx="12039600" cy="4352925"/>
          </a:xfrm>
        </p:spPr>
        <p:txBody>
          <a:bodyPr/>
          <a:lstStyle/>
          <a:p>
            <a:r>
              <a:rPr lang="en-US" altLang="en-US"/>
              <a:t>Redeem the whole creation </a:t>
            </a:r>
            <a:br>
              <a:rPr lang="en-US" altLang="en-US"/>
            </a:br>
            <a:r>
              <a:rPr lang="en-US" altLang="en-US"/>
              <a:t>with Your almighty hand; </a:t>
            </a:r>
          </a:p>
        </p:txBody>
      </p:sp>
      <p:sp>
        <p:nvSpPr>
          <p:cNvPr id="6" name="Text Placeholder 5">
            <a:extLst>
              <a:ext uri="{FF2B5EF4-FFF2-40B4-BE49-F238E27FC236}">
                <a16:creationId xmlns:a16="http://schemas.microsoft.com/office/drawing/2014/main" id="{E833C0CC-A76A-4F4A-A7A8-AF2D5B5BDB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4" name="Title 1">
            <a:extLst>
              <a:ext uri="{FF2B5EF4-FFF2-40B4-BE49-F238E27FC236}">
                <a16:creationId xmlns:a16="http://schemas.microsoft.com/office/drawing/2014/main" id="{F02D9F19-068C-4AD3-9AA6-D5329C3F3358}"/>
              </a:ext>
            </a:extLst>
          </p:cNvPr>
          <p:cNvSpPr>
            <a:spLocks noGrp="1"/>
          </p:cNvSpPr>
          <p:nvPr>
            <p:ph type="ctrTitle"/>
          </p:nvPr>
        </p:nvSpPr>
        <p:spPr>
          <a:xfrm>
            <a:off x="76200" y="1514475"/>
            <a:ext cx="12039600" cy="4352925"/>
          </a:xfrm>
        </p:spPr>
        <p:txBody>
          <a:bodyPr/>
          <a:lstStyle/>
          <a:p>
            <a:r>
              <a:rPr lang="en-US" altLang="en-US"/>
              <a:t>Day and night </a:t>
            </a:r>
            <a:br>
              <a:rPr lang="en-US" altLang="en-US"/>
            </a:br>
            <a:r>
              <a:rPr lang="en-US" altLang="en-US"/>
              <a:t>God’s hand was on me, </a:t>
            </a:r>
            <a:br>
              <a:rPr lang="en-US" altLang="en-US"/>
            </a:br>
            <a:r>
              <a:rPr lang="en-US" altLang="en-US"/>
              <a:t>and I groaned till I confessed.</a:t>
            </a:r>
          </a:p>
        </p:txBody>
      </p:sp>
      <p:sp>
        <p:nvSpPr>
          <p:cNvPr id="3" name="Text Placeholder 2">
            <a:extLst>
              <a:ext uri="{FF2B5EF4-FFF2-40B4-BE49-F238E27FC236}">
                <a16:creationId xmlns:a16="http://schemas.microsoft.com/office/drawing/2014/main" id="{B9E7F4F6-D068-4952-AD5C-3F49D0EA039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8050" name="Title 1">
            <a:extLst>
              <a:ext uri="{FF2B5EF4-FFF2-40B4-BE49-F238E27FC236}">
                <a16:creationId xmlns:a16="http://schemas.microsoft.com/office/drawing/2014/main" id="{35A0AF34-7DB8-4022-811A-73E48E1701AB}"/>
              </a:ext>
            </a:extLst>
          </p:cNvPr>
          <p:cNvSpPr>
            <a:spLocks noGrp="1"/>
          </p:cNvSpPr>
          <p:nvPr>
            <p:ph type="ctrTitle"/>
          </p:nvPr>
        </p:nvSpPr>
        <p:spPr>
          <a:xfrm>
            <a:off x="76200" y="1514475"/>
            <a:ext cx="12039600" cy="4352925"/>
          </a:xfrm>
        </p:spPr>
        <p:txBody>
          <a:bodyPr/>
          <a:lstStyle/>
          <a:p>
            <a:r>
              <a:rPr lang="en-US" altLang="en-US"/>
              <a:t>Where hate and fear divide us </a:t>
            </a:r>
            <a:br>
              <a:rPr lang="en-US" altLang="en-US"/>
            </a:br>
            <a:r>
              <a:rPr lang="en-US" altLang="en-US"/>
              <a:t>and bitter threats are hurled, </a:t>
            </a:r>
          </a:p>
        </p:txBody>
      </p:sp>
      <p:sp>
        <p:nvSpPr>
          <p:cNvPr id="6" name="Text Placeholder 5">
            <a:extLst>
              <a:ext uri="{FF2B5EF4-FFF2-40B4-BE49-F238E27FC236}">
                <a16:creationId xmlns:a16="http://schemas.microsoft.com/office/drawing/2014/main" id="{A81CCE10-695B-4ED2-AE12-4CBE37598F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9074" name="Title 1">
            <a:extLst>
              <a:ext uri="{FF2B5EF4-FFF2-40B4-BE49-F238E27FC236}">
                <a16:creationId xmlns:a16="http://schemas.microsoft.com/office/drawing/2014/main" id="{5A26394F-6CE1-4F35-9F30-067199782FD2}"/>
              </a:ext>
            </a:extLst>
          </p:cNvPr>
          <p:cNvSpPr>
            <a:spLocks noGrp="1"/>
          </p:cNvSpPr>
          <p:nvPr>
            <p:ph type="ctrTitle"/>
          </p:nvPr>
        </p:nvSpPr>
        <p:spPr>
          <a:xfrm>
            <a:off x="76200" y="1514475"/>
            <a:ext cx="12039600" cy="4352925"/>
          </a:xfrm>
        </p:spPr>
        <p:txBody>
          <a:bodyPr/>
          <a:lstStyle/>
          <a:p>
            <a:r>
              <a:rPr lang="en-US" altLang="en-US"/>
              <a:t>In love and mercy guide us</a:t>
            </a:r>
            <a:br>
              <a:rPr lang="en-US" altLang="en-US"/>
            </a:br>
            <a:r>
              <a:rPr lang="en-US" altLang="en-US"/>
              <a:t>and heal our strifetorn world.</a:t>
            </a:r>
          </a:p>
        </p:txBody>
      </p:sp>
      <p:sp>
        <p:nvSpPr>
          <p:cNvPr id="6" name="Text Placeholder 5">
            <a:extLst>
              <a:ext uri="{FF2B5EF4-FFF2-40B4-BE49-F238E27FC236}">
                <a16:creationId xmlns:a16="http://schemas.microsoft.com/office/drawing/2014/main" id="{E0E469A6-0473-46AF-8F17-D5E8B3D66B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0098" name="Title 1">
            <a:extLst>
              <a:ext uri="{FF2B5EF4-FFF2-40B4-BE49-F238E27FC236}">
                <a16:creationId xmlns:a16="http://schemas.microsoft.com/office/drawing/2014/main" id="{35FF7956-F71C-4C6C-87AB-5DF0A101A6CE}"/>
              </a:ext>
            </a:extLst>
          </p:cNvPr>
          <p:cNvSpPr>
            <a:spLocks noGrp="1"/>
          </p:cNvSpPr>
          <p:nvPr>
            <p:ph type="ctrTitle"/>
          </p:nvPr>
        </p:nvSpPr>
        <p:spPr>
          <a:xfrm>
            <a:off x="76200" y="1514475"/>
            <a:ext cx="12039600" cy="4352925"/>
          </a:xfrm>
        </p:spPr>
        <p:txBody>
          <a:bodyPr/>
          <a:lstStyle/>
          <a:p>
            <a:r>
              <a:rPr lang="en-US" altLang="en-US"/>
              <a:t>From search for wealth </a:t>
            </a:r>
            <a:br>
              <a:rPr lang="en-US" altLang="en-US"/>
            </a:br>
            <a:r>
              <a:rPr lang="en-US" altLang="en-US"/>
              <a:t>and power and scorn </a:t>
            </a:r>
            <a:br>
              <a:rPr lang="en-US" altLang="en-US"/>
            </a:br>
            <a:r>
              <a:rPr lang="en-US" altLang="en-US"/>
              <a:t>of truth and right, </a:t>
            </a:r>
          </a:p>
        </p:txBody>
      </p:sp>
      <p:sp>
        <p:nvSpPr>
          <p:cNvPr id="3" name="Text Placeholder 2">
            <a:extLst>
              <a:ext uri="{FF2B5EF4-FFF2-40B4-BE49-F238E27FC236}">
                <a16:creationId xmlns:a16="http://schemas.microsoft.com/office/drawing/2014/main" id="{DE7F594C-E231-489F-97C0-1583FF46E07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1122" name="Title 1">
            <a:extLst>
              <a:ext uri="{FF2B5EF4-FFF2-40B4-BE49-F238E27FC236}">
                <a16:creationId xmlns:a16="http://schemas.microsoft.com/office/drawing/2014/main" id="{DF564926-AEAE-4C6F-A4D8-47B4C218181E}"/>
              </a:ext>
            </a:extLst>
          </p:cNvPr>
          <p:cNvSpPr>
            <a:spLocks noGrp="1"/>
          </p:cNvSpPr>
          <p:nvPr>
            <p:ph type="ctrTitle"/>
          </p:nvPr>
        </p:nvSpPr>
        <p:spPr>
          <a:xfrm>
            <a:off x="76200" y="1514475"/>
            <a:ext cx="12039600" cy="4352925"/>
          </a:xfrm>
        </p:spPr>
        <p:txBody>
          <a:bodyPr/>
          <a:lstStyle/>
          <a:p>
            <a:r>
              <a:rPr lang="en-US" altLang="en-US"/>
              <a:t>From trust in bombs </a:t>
            </a:r>
            <a:br>
              <a:rPr lang="en-US" altLang="en-US"/>
            </a:br>
            <a:r>
              <a:rPr lang="en-US" altLang="en-US"/>
              <a:t>that shower destruction </a:t>
            </a:r>
            <a:br>
              <a:rPr lang="en-US" altLang="en-US"/>
            </a:br>
            <a:r>
              <a:rPr lang="en-US" altLang="en-US"/>
              <a:t>through the night, </a:t>
            </a:r>
          </a:p>
        </p:txBody>
      </p:sp>
      <p:sp>
        <p:nvSpPr>
          <p:cNvPr id="6" name="Text Placeholder 5">
            <a:extLst>
              <a:ext uri="{FF2B5EF4-FFF2-40B4-BE49-F238E27FC236}">
                <a16:creationId xmlns:a16="http://schemas.microsoft.com/office/drawing/2014/main" id="{3CB839A9-AE0D-447B-B503-2124E7C0A3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2146" name="Title 1">
            <a:extLst>
              <a:ext uri="{FF2B5EF4-FFF2-40B4-BE49-F238E27FC236}">
                <a16:creationId xmlns:a16="http://schemas.microsoft.com/office/drawing/2014/main" id="{2807FDCF-92F9-4896-8201-171B20262F1C}"/>
              </a:ext>
            </a:extLst>
          </p:cNvPr>
          <p:cNvSpPr>
            <a:spLocks noGrp="1"/>
          </p:cNvSpPr>
          <p:nvPr>
            <p:ph type="ctrTitle"/>
          </p:nvPr>
        </p:nvSpPr>
        <p:spPr>
          <a:xfrm>
            <a:off x="76200" y="1514475"/>
            <a:ext cx="12039600" cy="4352925"/>
          </a:xfrm>
        </p:spPr>
        <p:txBody>
          <a:bodyPr/>
          <a:lstStyle/>
          <a:p>
            <a:r>
              <a:rPr lang="en-US" altLang="en-US"/>
              <a:t>From pride of race and station </a:t>
            </a:r>
            <a:br>
              <a:rPr lang="en-US" altLang="en-US"/>
            </a:br>
            <a:r>
              <a:rPr lang="en-US" altLang="en-US"/>
              <a:t>and blindness to Your way, </a:t>
            </a:r>
          </a:p>
        </p:txBody>
      </p:sp>
      <p:sp>
        <p:nvSpPr>
          <p:cNvPr id="6" name="Text Placeholder 5">
            <a:extLst>
              <a:ext uri="{FF2B5EF4-FFF2-40B4-BE49-F238E27FC236}">
                <a16:creationId xmlns:a16="http://schemas.microsoft.com/office/drawing/2014/main" id="{509D0B14-3158-452C-BBDA-B29B50AC80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3170" name="Title 1">
            <a:extLst>
              <a:ext uri="{FF2B5EF4-FFF2-40B4-BE49-F238E27FC236}">
                <a16:creationId xmlns:a16="http://schemas.microsoft.com/office/drawing/2014/main" id="{122D7AF8-77DB-4A9D-AA25-072F5D1F3F7B}"/>
              </a:ext>
            </a:extLst>
          </p:cNvPr>
          <p:cNvSpPr>
            <a:spLocks noGrp="1"/>
          </p:cNvSpPr>
          <p:nvPr>
            <p:ph type="ctrTitle"/>
          </p:nvPr>
        </p:nvSpPr>
        <p:spPr>
          <a:xfrm>
            <a:off x="76200" y="1514475"/>
            <a:ext cx="12039600" cy="4352925"/>
          </a:xfrm>
        </p:spPr>
        <p:txBody>
          <a:bodyPr/>
          <a:lstStyle/>
          <a:p>
            <a:r>
              <a:rPr lang="en-US" altLang="en-US"/>
              <a:t>Deliver ev’ry nation, </a:t>
            </a:r>
            <a:br>
              <a:rPr lang="en-US" altLang="en-US"/>
            </a:br>
            <a:r>
              <a:rPr lang="en-US" altLang="en-US"/>
              <a:t>Eternal God, we pray.</a:t>
            </a:r>
          </a:p>
        </p:txBody>
      </p:sp>
      <p:sp>
        <p:nvSpPr>
          <p:cNvPr id="6" name="Text Placeholder 5">
            <a:extLst>
              <a:ext uri="{FF2B5EF4-FFF2-40B4-BE49-F238E27FC236}">
                <a16:creationId xmlns:a16="http://schemas.microsoft.com/office/drawing/2014/main" id="{82C4444B-AC96-44D9-A738-5CC0DB599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4194" name="Title 1">
            <a:extLst>
              <a:ext uri="{FF2B5EF4-FFF2-40B4-BE49-F238E27FC236}">
                <a16:creationId xmlns:a16="http://schemas.microsoft.com/office/drawing/2014/main" id="{F345F111-7EAB-44BD-9BFB-E5FD34C37A7A}"/>
              </a:ext>
            </a:extLst>
          </p:cNvPr>
          <p:cNvSpPr>
            <a:spLocks noGrp="1"/>
          </p:cNvSpPr>
          <p:nvPr>
            <p:ph type="ctrTitle"/>
          </p:nvPr>
        </p:nvSpPr>
        <p:spPr>
          <a:xfrm>
            <a:off x="76200" y="1514475"/>
            <a:ext cx="12039600" cy="4352925"/>
          </a:xfrm>
        </p:spPr>
        <p:txBody>
          <a:bodyPr/>
          <a:lstStyle/>
          <a:p>
            <a:r>
              <a:rPr lang="en-US" altLang="en-US"/>
              <a:t>Lord, strengthen those </a:t>
            </a:r>
            <a:br>
              <a:rPr lang="en-US" altLang="en-US"/>
            </a:br>
            <a:r>
              <a:rPr lang="en-US" altLang="en-US"/>
              <a:t>who labor that all </a:t>
            </a:r>
            <a:br>
              <a:rPr lang="en-US" altLang="en-US"/>
            </a:br>
            <a:r>
              <a:rPr lang="en-US" altLang="en-US"/>
              <a:t>may find release </a:t>
            </a:r>
          </a:p>
        </p:txBody>
      </p:sp>
      <p:sp>
        <p:nvSpPr>
          <p:cNvPr id="3" name="Text Placeholder 2">
            <a:extLst>
              <a:ext uri="{FF2B5EF4-FFF2-40B4-BE49-F238E27FC236}">
                <a16:creationId xmlns:a16="http://schemas.microsoft.com/office/drawing/2014/main" id="{02D18D0A-4638-4344-A56C-D9A658A5FAF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5218" name="Title 1">
            <a:extLst>
              <a:ext uri="{FF2B5EF4-FFF2-40B4-BE49-F238E27FC236}">
                <a16:creationId xmlns:a16="http://schemas.microsoft.com/office/drawing/2014/main" id="{B24FA24D-4CFB-4F6D-9E16-AD16085FF939}"/>
              </a:ext>
            </a:extLst>
          </p:cNvPr>
          <p:cNvSpPr>
            <a:spLocks noGrp="1"/>
          </p:cNvSpPr>
          <p:nvPr>
            <p:ph type="ctrTitle"/>
          </p:nvPr>
        </p:nvSpPr>
        <p:spPr>
          <a:xfrm>
            <a:off x="76200" y="1514475"/>
            <a:ext cx="12039600" cy="4352925"/>
          </a:xfrm>
        </p:spPr>
        <p:txBody>
          <a:bodyPr/>
          <a:lstStyle/>
          <a:p>
            <a:r>
              <a:rPr lang="en-US" altLang="en-US"/>
              <a:t>From fear of rattling saber, </a:t>
            </a:r>
            <a:br>
              <a:rPr lang="en-US" altLang="en-US"/>
            </a:br>
            <a:r>
              <a:rPr lang="en-US" altLang="en-US"/>
              <a:t>from dread of war’s increase; </a:t>
            </a:r>
          </a:p>
        </p:txBody>
      </p:sp>
      <p:sp>
        <p:nvSpPr>
          <p:cNvPr id="6" name="Text Placeholder 5">
            <a:extLst>
              <a:ext uri="{FF2B5EF4-FFF2-40B4-BE49-F238E27FC236}">
                <a16:creationId xmlns:a16="http://schemas.microsoft.com/office/drawing/2014/main" id="{0CD5F2E7-5445-4694-A095-A29E6F2C73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42" name="Title 1">
            <a:extLst>
              <a:ext uri="{FF2B5EF4-FFF2-40B4-BE49-F238E27FC236}">
                <a16:creationId xmlns:a16="http://schemas.microsoft.com/office/drawing/2014/main" id="{6BA36D76-5D2E-4FB9-BB95-06AEF31C6FEB}"/>
              </a:ext>
            </a:extLst>
          </p:cNvPr>
          <p:cNvSpPr>
            <a:spLocks noGrp="1"/>
          </p:cNvSpPr>
          <p:nvPr>
            <p:ph type="ctrTitle"/>
          </p:nvPr>
        </p:nvSpPr>
        <p:spPr>
          <a:xfrm>
            <a:off x="76200" y="1514475"/>
            <a:ext cx="12039600" cy="4352925"/>
          </a:xfrm>
        </p:spPr>
        <p:txBody>
          <a:bodyPr/>
          <a:lstStyle/>
          <a:p>
            <a:r>
              <a:rPr lang="en-US" altLang="en-US"/>
              <a:t>When hope and courage falter, </a:t>
            </a:r>
            <a:br>
              <a:rPr lang="en-US" altLang="en-US"/>
            </a:br>
            <a:r>
              <a:rPr lang="en-US" altLang="en-US"/>
              <a:t>Lord let Your voice be heard; </a:t>
            </a:r>
          </a:p>
        </p:txBody>
      </p:sp>
      <p:sp>
        <p:nvSpPr>
          <p:cNvPr id="6" name="Text Placeholder 5">
            <a:extLst>
              <a:ext uri="{FF2B5EF4-FFF2-40B4-BE49-F238E27FC236}">
                <a16:creationId xmlns:a16="http://schemas.microsoft.com/office/drawing/2014/main" id="{A885D567-5343-422A-B32A-0D8BDB67C0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7266" name="Title 1">
            <a:extLst>
              <a:ext uri="{FF2B5EF4-FFF2-40B4-BE49-F238E27FC236}">
                <a16:creationId xmlns:a16="http://schemas.microsoft.com/office/drawing/2014/main" id="{701C643F-64BE-45EA-A78F-7521AF3644F8}"/>
              </a:ext>
            </a:extLst>
          </p:cNvPr>
          <p:cNvSpPr>
            <a:spLocks noGrp="1"/>
          </p:cNvSpPr>
          <p:nvPr>
            <p:ph type="ctrTitle"/>
          </p:nvPr>
        </p:nvSpPr>
        <p:spPr>
          <a:xfrm>
            <a:off x="76200" y="1514475"/>
            <a:ext cx="12039600" cy="4352925"/>
          </a:xfrm>
        </p:spPr>
        <p:txBody>
          <a:bodyPr/>
          <a:lstStyle/>
          <a:p>
            <a:r>
              <a:rPr lang="en-US" altLang="en-US"/>
              <a:t>With faith that none can alter, </a:t>
            </a:r>
            <a:br>
              <a:rPr lang="en-US" altLang="en-US"/>
            </a:br>
            <a:r>
              <a:rPr lang="en-US" altLang="en-US"/>
              <a:t>Your servants undergird.</a:t>
            </a:r>
          </a:p>
        </p:txBody>
      </p:sp>
      <p:sp>
        <p:nvSpPr>
          <p:cNvPr id="6" name="Text Placeholder 5">
            <a:extLst>
              <a:ext uri="{FF2B5EF4-FFF2-40B4-BE49-F238E27FC236}">
                <a16:creationId xmlns:a16="http://schemas.microsoft.com/office/drawing/2014/main" id="{FCF7390D-9E96-41FF-93EB-02B3A537C8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Title 1">
            <a:extLst>
              <a:ext uri="{FF2B5EF4-FFF2-40B4-BE49-F238E27FC236}">
                <a16:creationId xmlns:a16="http://schemas.microsoft.com/office/drawing/2014/main" id="{CC3AE338-4C18-4900-AD87-3A215E0728C3}"/>
              </a:ext>
            </a:extLst>
          </p:cNvPr>
          <p:cNvSpPr>
            <a:spLocks noGrp="1"/>
          </p:cNvSpPr>
          <p:nvPr>
            <p:ph type="ctrTitle"/>
          </p:nvPr>
        </p:nvSpPr>
        <p:spPr>
          <a:xfrm>
            <a:off x="76200" y="1514475"/>
            <a:ext cx="12039600" cy="4352925"/>
          </a:xfrm>
        </p:spPr>
        <p:txBody>
          <a:bodyPr/>
          <a:lstStyle/>
          <a:p>
            <a:r>
              <a:rPr lang="en-US" altLang="en-US"/>
              <a:t> My sins I laid before Him; </a:t>
            </a:r>
            <a:br>
              <a:rPr lang="en-US" altLang="en-US"/>
            </a:br>
            <a:r>
              <a:rPr lang="en-US" altLang="en-US"/>
              <a:t>quickly He forgave them all. </a:t>
            </a:r>
          </a:p>
        </p:txBody>
      </p:sp>
      <p:sp>
        <p:nvSpPr>
          <p:cNvPr id="6" name="Text Placeholder 5">
            <a:extLst>
              <a:ext uri="{FF2B5EF4-FFF2-40B4-BE49-F238E27FC236}">
                <a16:creationId xmlns:a16="http://schemas.microsoft.com/office/drawing/2014/main" id="{C3A4405A-BAC8-4045-B6D8-CC3B337E5B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8290" name="Title 1">
            <a:extLst>
              <a:ext uri="{FF2B5EF4-FFF2-40B4-BE49-F238E27FC236}">
                <a16:creationId xmlns:a16="http://schemas.microsoft.com/office/drawing/2014/main" id="{F491F424-D1B4-460A-BF41-995F54568FDE}"/>
              </a:ext>
            </a:extLst>
          </p:cNvPr>
          <p:cNvSpPr>
            <a:spLocks noGrp="1"/>
          </p:cNvSpPr>
          <p:nvPr>
            <p:ph type="ctrTitle"/>
          </p:nvPr>
        </p:nvSpPr>
        <p:spPr>
          <a:xfrm>
            <a:off x="76200" y="1514475"/>
            <a:ext cx="12039600" cy="4352925"/>
          </a:xfrm>
        </p:spPr>
        <p:txBody>
          <a:bodyPr/>
          <a:lstStyle/>
          <a:p>
            <a:r>
              <a:rPr lang="en-US" altLang="en-US"/>
              <a:t>Keep bright in us the vision </a:t>
            </a:r>
            <a:br>
              <a:rPr lang="en-US" altLang="en-US"/>
            </a:br>
            <a:r>
              <a:rPr lang="en-US" altLang="en-US"/>
              <a:t>of days when war shall cease, </a:t>
            </a:r>
          </a:p>
        </p:txBody>
      </p:sp>
      <p:sp>
        <p:nvSpPr>
          <p:cNvPr id="3" name="Text Placeholder 2">
            <a:extLst>
              <a:ext uri="{FF2B5EF4-FFF2-40B4-BE49-F238E27FC236}">
                <a16:creationId xmlns:a16="http://schemas.microsoft.com/office/drawing/2014/main" id="{D89BB883-FF25-4510-AAF3-7A8C377C354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9314" name="Title 1">
            <a:extLst>
              <a:ext uri="{FF2B5EF4-FFF2-40B4-BE49-F238E27FC236}">
                <a16:creationId xmlns:a16="http://schemas.microsoft.com/office/drawing/2014/main" id="{D15066C6-4E1D-4DDF-BC90-55531CE2E376}"/>
              </a:ext>
            </a:extLst>
          </p:cNvPr>
          <p:cNvSpPr>
            <a:spLocks noGrp="1"/>
          </p:cNvSpPr>
          <p:nvPr>
            <p:ph type="ctrTitle"/>
          </p:nvPr>
        </p:nvSpPr>
        <p:spPr>
          <a:xfrm>
            <a:off x="76200" y="1514475"/>
            <a:ext cx="12039600" cy="4352925"/>
          </a:xfrm>
        </p:spPr>
        <p:txBody>
          <a:bodyPr/>
          <a:lstStyle/>
          <a:p>
            <a:r>
              <a:rPr lang="en-US" altLang="en-US"/>
              <a:t>When hatred and division </a:t>
            </a:r>
            <a:br>
              <a:rPr lang="en-US" altLang="en-US"/>
            </a:br>
            <a:r>
              <a:rPr lang="en-US" altLang="en-US"/>
              <a:t>give way to love and peace, </a:t>
            </a:r>
          </a:p>
        </p:txBody>
      </p:sp>
      <p:sp>
        <p:nvSpPr>
          <p:cNvPr id="6" name="Text Placeholder 5">
            <a:extLst>
              <a:ext uri="{FF2B5EF4-FFF2-40B4-BE49-F238E27FC236}">
                <a16:creationId xmlns:a16="http://schemas.microsoft.com/office/drawing/2014/main" id="{31293E05-902D-401E-A020-ADCF08943C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0338" name="Title 1">
            <a:extLst>
              <a:ext uri="{FF2B5EF4-FFF2-40B4-BE49-F238E27FC236}">
                <a16:creationId xmlns:a16="http://schemas.microsoft.com/office/drawing/2014/main" id="{B7DFAA50-2121-4987-9B03-15CD5736B522}"/>
              </a:ext>
            </a:extLst>
          </p:cNvPr>
          <p:cNvSpPr>
            <a:spLocks noGrp="1"/>
          </p:cNvSpPr>
          <p:nvPr>
            <p:ph type="ctrTitle"/>
          </p:nvPr>
        </p:nvSpPr>
        <p:spPr>
          <a:xfrm>
            <a:off x="76200" y="1514475"/>
            <a:ext cx="12039600" cy="4352925"/>
          </a:xfrm>
        </p:spPr>
        <p:txBody>
          <a:bodyPr/>
          <a:lstStyle/>
          <a:p>
            <a:r>
              <a:rPr lang="en-US" altLang="en-US"/>
              <a:t>‘Til dawns the morning glorious </a:t>
            </a:r>
            <a:br>
              <a:rPr lang="en-US" altLang="en-US"/>
            </a:br>
            <a:r>
              <a:rPr lang="en-US" altLang="en-US"/>
              <a:t>when peace on earth shall reign, </a:t>
            </a:r>
          </a:p>
        </p:txBody>
      </p:sp>
      <p:sp>
        <p:nvSpPr>
          <p:cNvPr id="6" name="Text Placeholder 5">
            <a:extLst>
              <a:ext uri="{FF2B5EF4-FFF2-40B4-BE49-F238E27FC236}">
                <a16:creationId xmlns:a16="http://schemas.microsoft.com/office/drawing/2014/main" id="{1F8D99FF-0F80-4B02-9F48-F60FBF68D9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1362" name="Title 1">
            <a:extLst>
              <a:ext uri="{FF2B5EF4-FFF2-40B4-BE49-F238E27FC236}">
                <a16:creationId xmlns:a16="http://schemas.microsoft.com/office/drawing/2014/main" id="{AE1D82A0-9CFA-4CAA-9149-81D7D34B89CD}"/>
              </a:ext>
            </a:extLst>
          </p:cNvPr>
          <p:cNvSpPr>
            <a:spLocks noGrp="1"/>
          </p:cNvSpPr>
          <p:nvPr>
            <p:ph type="ctrTitle"/>
          </p:nvPr>
        </p:nvSpPr>
        <p:spPr>
          <a:xfrm>
            <a:off x="76200" y="1514475"/>
            <a:ext cx="12039600" cy="4352925"/>
          </a:xfrm>
        </p:spPr>
        <p:txBody>
          <a:bodyPr/>
          <a:lstStyle/>
          <a:p>
            <a:r>
              <a:rPr lang="en-US" altLang="en-US"/>
              <a:t>And Christ shall rule victorious </a:t>
            </a:r>
            <a:br>
              <a:rPr lang="en-US" altLang="en-US"/>
            </a:br>
            <a:r>
              <a:rPr lang="en-US" altLang="en-US"/>
              <a:t>o’er all the world’s domain.</a:t>
            </a:r>
          </a:p>
        </p:txBody>
      </p:sp>
      <p:sp>
        <p:nvSpPr>
          <p:cNvPr id="6" name="Text Placeholder 5">
            <a:extLst>
              <a:ext uri="{FF2B5EF4-FFF2-40B4-BE49-F238E27FC236}">
                <a16:creationId xmlns:a16="http://schemas.microsoft.com/office/drawing/2014/main" id="{DDA8B7B5-8C9A-45D0-A6D2-54603BDAD3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4194" name="Title 1">
            <a:extLst>
              <a:ext uri="{FF2B5EF4-FFF2-40B4-BE49-F238E27FC236}">
                <a16:creationId xmlns:a16="http://schemas.microsoft.com/office/drawing/2014/main" id="{7D200C0E-BD82-4E93-9D56-D62F365ECEF4}"/>
              </a:ext>
            </a:extLst>
          </p:cNvPr>
          <p:cNvSpPr>
            <a:spLocks noGrp="1"/>
          </p:cNvSpPr>
          <p:nvPr>
            <p:ph type="ctrTitle"/>
          </p:nvPr>
        </p:nvSpPr>
        <p:spPr>
          <a:xfrm>
            <a:off x="914400" y="1895475"/>
            <a:ext cx="10363200" cy="3362325"/>
          </a:xfrm>
        </p:spPr>
        <p:txBody>
          <a:bodyPr/>
          <a:lstStyle/>
          <a:p>
            <a:pPr>
              <a:defRPr/>
            </a:pPr>
            <a:r>
              <a:rPr lang="en-US" altLang="x-none"/>
              <a:t>Lamb of God</a:t>
            </a:r>
            <a:endParaRPr lang="en-US" altLang="x-none" dirty="0"/>
          </a:p>
        </p:txBody>
      </p:sp>
      <p:sp>
        <p:nvSpPr>
          <p:cNvPr id="3" name="Text Placeholder 2">
            <a:extLst>
              <a:ext uri="{FF2B5EF4-FFF2-40B4-BE49-F238E27FC236}">
                <a16:creationId xmlns:a16="http://schemas.microsoft.com/office/drawing/2014/main" id="{84982C51-AAF5-4FB5-BF33-96CD506F5EBF}"/>
              </a:ext>
            </a:extLst>
          </p:cNvPr>
          <p:cNvSpPr>
            <a:spLocks noGrp="1"/>
          </p:cNvSpPr>
          <p:nvPr>
            <p:ph type="body" sz="quarter" idx="10"/>
          </p:nvPr>
        </p:nvSpPr>
        <p:spPr>
          <a:xfrm>
            <a:off x="914400" y="692150"/>
            <a:ext cx="10363200" cy="831850"/>
          </a:xfrm>
        </p:spPr>
        <p:txBody>
          <a:bodyPr/>
          <a:lstStyle/>
          <a:p>
            <a:pPr>
              <a:defRPr/>
            </a:pPr>
            <a:r>
              <a:rPr lang="en-US" altLang="x-none"/>
              <a:t>Hymn 184</a:t>
            </a:r>
            <a:endParaRPr lang="en-US" dirty="0"/>
          </a:p>
        </p:txBody>
      </p:sp>
      <p:sp>
        <p:nvSpPr>
          <p:cNvPr id="9" name="Text Placeholder 8">
            <a:extLst>
              <a:ext uri="{FF2B5EF4-FFF2-40B4-BE49-F238E27FC236}">
                <a16:creationId xmlns:a16="http://schemas.microsoft.com/office/drawing/2014/main" id="{97335539-779D-403D-AAB0-85A2EDEE235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4434" name="Title 1">
            <a:extLst>
              <a:ext uri="{FF2B5EF4-FFF2-40B4-BE49-F238E27FC236}">
                <a16:creationId xmlns:a16="http://schemas.microsoft.com/office/drawing/2014/main" id="{172A8A13-46DE-4B9B-BAA2-65A9C29BD5BD}"/>
              </a:ext>
            </a:extLst>
          </p:cNvPr>
          <p:cNvSpPr>
            <a:spLocks noGrp="1"/>
          </p:cNvSpPr>
          <p:nvPr>
            <p:ph type="ctrTitle"/>
          </p:nvPr>
        </p:nvSpPr>
        <p:spPr>
          <a:xfrm>
            <a:off x="76200" y="1514475"/>
            <a:ext cx="12039600" cy="4352925"/>
          </a:xfrm>
        </p:spPr>
        <p:txBody>
          <a:bodyPr/>
          <a:lstStyle/>
          <a:p>
            <a:r>
              <a:rPr lang="en-US" altLang="en-US"/>
              <a:t>“I’m the Alpha, Omega, </a:t>
            </a:r>
            <a:br>
              <a:rPr lang="en-US" altLang="en-US"/>
            </a:br>
            <a:r>
              <a:rPr lang="en-US" altLang="en-US"/>
              <a:t>beginning and end,” </a:t>
            </a:r>
            <a:br>
              <a:rPr lang="en-US" altLang="en-US"/>
            </a:br>
            <a:r>
              <a:rPr lang="en-US" altLang="en-US"/>
              <a:t>says our Savior, </a:t>
            </a:r>
            <a:br>
              <a:rPr lang="en-US" altLang="en-US"/>
            </a:br>
            <a:r>
              <a:rPr lang="en-US" altLang="en-US"/>
              <a:t>the Lord Jesus Christ. </a:t>
            </a:r>
          </a:p>
        </p:txBody>
      </p:sp>
      <p:sp>
        <p:nvSpPr>
          <p:cNvPr id="3" name="Text Placeholder 2">
            <a:extLst>
              <a:ext uri="{FF2B5EF4-FFF2-40B4-BE49-F238E27FC236}">
                <a16:creationId xmlns:a16="http://schemas.microsoft.com/office/drawing/2014/main" id="{A0593525-7E99-4CF5-BFEE-5081CDC8209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5458" name="Title 1">
            <a:extLst>
              <a:ext uri="{FF2B5EF4-FFF2-40B4-BE49-F238E27FC236}">
                <a16:creationId xmlns:a16="http://schemas.microsoft.com/office/drawing/2014/main" id="{0B2AA4DE-EEC5-463D-9309-10E1AD92952C}"/>
              </a:ext>
            </a:extLst>
          </p:cNvPr>
          <p:cNvSpPr>
            <a:spLocks noGrp="1"/>
          </p:cNvSpPr>
          <p:nvPr>
            <p:ph type="ctrTitle"/>
          </p:nvPr>
        </p:nvSpPr>
        <p:spPr>
          <a:xfrm>
            <a:off x="76200" y="1514475"/>
            <a:ext cx="12039600" cy="4352925"/>
          </a:xfrm>
        </p:spPr>
        <p:txBody>
          <a:bodyPr/>
          <a:lstStyle/>
          <a:p>
            <a:r>
              <a:rPr lang="en-US" altLang="en-US"/>
              <a:t>Blessed is he who will read </a:t>
            </a:r>
            <a:br>
              <a:rPr lang="en-US" altLang="en-US"/>
            </a:br>
            <a:r>
              <a:rPr lang="en-US" altLang="en-US"/>
              <a:t>and attend these words, </a:t>
            </a:r>
            <a:br>
              <a:rPr lang="en-US" altLang="en-US"/>
            </a:br>
            <a:r>
              <a:rPr lang="en-US" altLang="en-US"/>
              <a:t>written in the great </a:t>
            </a:r>
            <a:br>
              <a:rPr lang="en-US" altLang="en-US"/>
            </a:br>
            <a:r>
              <a:rPr lang="en-US" altLang="en-US"/>
              <a:t>Book of Life. </a:t>
            </a:r>
          </a:p>
        </p:txBody>
      </p:sp>
      <p:sp>
        <p:nvSpPr>
          <p:cNvPr id="6" name="Text Placeholder 5">
            <a:extLst>
              <a:ext uri="{FF2B5EF4-FFF2-40B4-BE49-F238E27FC236}">
                <a16:creationId xmlns:a16="http://schemas.microsoft.com/office/drawing/2014/main" id="{C318CF80-7D15-41EE-8E87-E6F6346174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482" name="Title 1">
            <a:extLst>
              <a:ext uri="{FF2B5EF4-FFF2-40B4-BE49-F238E27FC236}">
                <a16:creationId xmlns:a16="http://schemas.microsoft.com/office/drawing/2014/main" id="{F7BB61E3-7A2E-490E-AC4F-4C91E00EE305}"/>
              </a:ext>
            </a:extLst>
          </p:cNvPr>
          <p:cNvSpPr>
            <a:spLocks noGrp="1"/>
          </p:cNvSpPr>
          <p:nvPr>
            <p:ph type="ctrTitle"/>
          </p:nvPr>
        </p:nvSpPr>
        <p:spPr>
          <a:xfrm>
            <a:off x="76200" y="1514475"/>
            <a:ext cx="12039600" cy="4352925"/>
          </a:xfrm>
        </p:spPr>
        <p:txBody>
          <a:bodyPr/>
          <a:lstStyle/>
          <a:p>
            <a:r>
              <a:rPr lang="en-US" altLang="en-US"/>
              <a:t>Grace and peace to you </a:t>
            </a:r>
            <a:br>
              <a:rPr lang="en-US" altLang="en-US"/>
            </a:br>
            <a:r>
              <a:rPr lang="en-US" altLang="en-US"/>
              <a:t>from the One who was, </a:t>
            </a:r>
            <a:br>
              <a:rPr lang="en-US" altLang="en-US"/>
            </a:br>
            <a:r>
              <a:rPr lang="en-US" altLang="en-US"/>
              <a:t>and who is, and yet is to come. </a:t>
            </a:r>
          </a:p>
        </p:txBody>
      </p:sp>
      <p:sp>
        <p:nvSpPr>
          <p:cNvPr id="6" name="Text Placeholder 5">
            <a:extLst>
              <a:ext uri="{FF2B5EF4-FFF2-40B4-BE49-F238E27FC236}">
                <a16:creationId xmlns:a16="http://schemas.microsoft.com/office/drawing/2014/main" id="{2713BD85-9F4F-46D4-B437-940986FF4F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7506" name="Title 1">
            <a:extLst>
              <a:ext uri="{FF2B5EF4-FFF2-40B4-BE49-F238E27FC236}">
                <a16:creationId xmlns:a16="http://schemas.microsoft.com/office/drawing/2014/main" id="{0A0A8A8D-D26A-4AD8-813D-DD04DCAEEA47}"/>
              </a:ext>
            </a:extLst>
          </p:cNvPr>
          <p:cNvSpPr>
            <a:spLocks noGrp="1"/>
          </p:cNvSpPr>
          <p:nvPr>
            <p:ph type="ctrTitle"/>
          </p:nvPr>
        </p:nvSpPr>
        <p:spPr>
          <a:xfrm>
            <a:off x="76200" y="1514475"/>
            <a:ext cx="12039600" cy="4352925"/>
          </a:xfrm>
        </p:spPr>
        <p:txBody>
          <a:bodyPr/>
          <a:lstStyle/>
          <a:p>
            <a:r>
              <a:rPr lang="en-US" altLang="en-US"/>
              <a:t>Faithful witness, </a:t>
            </a:r>
            <a:br>
              <a:rPr lang="en-US" altLang="en-US"/>
            </a:br>
            <a:r>
              <a:rPr lang="en-US" altLang="en-US"/>
              <a:t>firstborn from the dead, </a:t>
            </a:r>
            <a:br>
              <a:rPr lang="en-US" altLang="en-US"/>
            </a:br>
            <a:r>
              <a:rPr lang="en-US" altLang="en-US"/>
              <a:t>Jesus Christ the Lamb of God. </a:t>
            </a:r>
          </a:p>
        </p:txBody>
      </p:sp>
      <p:sp>
        <p:nvSpPr>
          <p:cNvPr id="6" name="Text Placeholder 5">
            <a:extLst>
              <a:ext uri="{FF2B5EF4-FFF2-40B4-BE49-F238E27FC236}">
                <a16:creationId xmlns:a16="http://schemas.microsoft.com/office/drawing/2014/main" id="{18AA83DA-B3E0-445A-881E-5C87A99DDB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Title 1">
            <a:extLst>
              <a:ext uri="{FF2B5EF4-FFF2-40B4-BE49-F238E27FC236}">
                <a16:creationId xmlns:a16="http://schemas.microsoft.com/office/drawing/2014/main" id="{9678EC2B-D1F5-4F11-B789-FD7C44E64D56}"/>
              </a:ext>
            </a:extLst>
          </p:cNvPr>
          <p:cNvSpPr>
            <a:spLocks noGrp="1"/>
          </p:cNvSpPr>
          <p:nvPr>
            <p:ph type="ctrTitle"/>
          </p:nvPr>
        </p:nvSpPr>
        <p:spPr>
          <a:xfrm>
            <a:off x="76200" y="1514475"/>
            <a:ext cx="12039600" cy="4352925"/>
          </a:xfrm>
        </p:spPr>
        <p:txBody>
          <a:bodyPr/>
          <a:lstStyle/>
          <a:p>
            <a:r>
              <a:rPr lang="en-US" altLang="en-US"/>
              <a:t>Ev’ry godly one shall pray thus, </a:t>
            </a:r>
            <a:br>
              <a:rPr lang="en-US" altLang="en-US"/>
            </a:br>
            <a:r>
              <a:rPr lang="en-US" altLang="en-US"/>
              <a:t>while the Lord may be found; </a:t>
            </a:r>
          </a:p>
        </p:txBody>
      </p:sp>
      <p:sp>
        <p:nvSpPr>
          <p:cNvPr id="6" name="Text Placeholder 5">
            <a:extLst>
              <a:ext uri="{FF2B5EF4-FFF2-40B4-BE49-F238E27FC236}">
                <a16:creationId xmlns:a16="http://schemas.microsoft.com/office/drawing/2014/main" id="{CC21F6A9-38F0-4962-AF17-199B950F2F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8530" name="Title 1">
            <a:extLst>
              <a:ext uri="{FF2B5EF4-FFF2-40B4-BE49-F238E27FC236}">
                <a16:creationId xmlns:a16="http://schemas.microsoft.com/office/drawing/2014/main" id="{D8F92B20-A4FD-45A2-A392-16DD88272D61}"/>
              </a:ext>
            </a:extLst>
          </p:cNvPr>
          <p:cNvSpPr>
            <a:spLocks noGrp="1"/>
          </p:cNvSpPr>
          <p:nvPr>
            <p:ph type="ctrTitle"/>
          </p:nvPr>
        </p:nvSpPr>
        <p:spPr>
          <a:xfrm>
            <a:off x="76200" y="1514475"/>
            <a:ext cx="12039600" cy="4352925"/>
          </a:xfrm>
        </p:spPr>
        <p:txBody>
          <a:bodyPr/>
          <a:lstStyle/>
          <a:p>
            <a:r>
              <a:rPr lang="en-US" altLang="en-US"/>
              <a:t>Seven churches among </a:t>
            </a:r>
            <a:br>
              <a:rPr lang="en-US" altLang="en-US"/>
            </a:br>
            <a:r>
              <a:rPr lang="en-US" altLang="en-US"/>
              <a:t>golden candlesticks </a:t>
            </a:r>
            <a:br>
              <a:rPr lang="en-US" altLang="en-US"/>
            </a:br>
            <a:r>
              <a:rPr lang="en-US" altLang="en-US"/>
              <a:t>and to all, see you heed </a:t>
            </a:r>
            <a:br>
              <a:rPr lang="en-US" altLang="en-US"/>
            </a:br>
            <a:r>
              <a:rPr lang="en-US" altLang="en-US"/>
              <a:t>what I say. </a:t>
            </a:r>
          </a:p>
        </p:txBody>
      </p:sp>
      <p:sp>
        <p:nvSpPr>
          <p:cNvPr id="3" name="Text Placeholder 2">
            <a:extLst>
              <a:ext uri="{FF2B5EF4-FFF2-40B4-BE49-F238E27FC236}">
                <a16:creationId xmlns:a16="http://schemas.microsoft.com/office/drawing/2014/main" id="{485ABABC-96B8-4A73-AC80-9CBC50EADBE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9554" name="Title 1">
            <a:extLst>
              <a:ext uri="{FF2B5EF4-FFF2-40B4-BE49-F238E27FC236}">
                <a16:creationId xmlns:a16="http://schemas.microsoft.com/office/drawing/2014/main" id="{F30DBD66-90DA-4C43-94C1-8C7AA2D47399}"/>
              </a:ext>
            </a:extLst>
          </p:cNvPr>
          <p:cNvSpPr>
            <a:spLocks noGrp="1"/>
          </p:cNvSpPr>
          <p:nvPr>
            <p:ph type="ctrTitle"/>
          </p:nvPr>
        </p:nvSpPr>
        <p:spPr>
          <a:xfrm>
            <a:off x="76200" y="1514475"/>
            <a:ext cx="12039600" cy="4352925"/>
          </a:xfrm>
        </p:spPr>
        <p:txBody>
          <a:bodyPr/>
          <a:lstStyle/>
          <a:p>
            <a:r>
              <a:rPr lang="en-US" altLang="en-US"/>
              <a:t>For if you overcome </a:t>
            </a:r>
            <a:br>
              <a:rPr lang="en-US" altLang="en-US"/>
            </a:br>
            <a:r>
              <a:rPr lang="en-US" altLang="en-US"/>
              <a:t>and endure all things, </a:t>
            </a:r>
            <a:br>
              <a:rPr lang="en-US" altLang="en-US"/>
            </a:br>
            <a:r>
              <a:rPr lang="en-US" altLang="en-US"/>
              <a:t>upon you will I </a:t>
            </a:r>
            <a:br>
              <a:rPr lang="en-US" altLang="en-US"/>
            </a:br>
            <a:r>
              <a:rPr lang="en-US" altLang="en-US"/>
              <a:t>write My name. </a:t>
            </a:r>
          </a:p>
        </p:txBody>
      </p:sp>
      <p:sp>
        <p:nvSpPr>
          <p:cNvPr id="6" name="Text Placeholder 5">
            <a:extLst>
              <a:ext uri="{FF2B5EF4-FFF2-40B4-BE49-F238E27FC236}">
                <a16:creationId xmlns:a16="http://schemas.microsoft.com/office/drawing/2014/main" id="{778741B0-2765-43C3-915C-85CF0A0DD9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0578" name="Title 1">
            <a:extLst>
              <a:ext uri="{FF2B5EF4-FFF2-40B4-BE49-F238E27FC236}">
                <a16:creationId xmlns:a16="http://schemas.microsoft.com/office/drawing/2014/main" id="{D4D0377C-636D-4BDA-BAD5-4858F5B603A4}"/>
              </a:ext>
            </a:extLst>
          </p:cNvPr>
          <p:cNvSpPr>
            <a:spLocks noGrp="1"/>
          </p:cNvSpPr>
          <p:nvPr>
            <p:ph type="ctrTitle"/>
          </p:nvPr>
        </p:nvSpPr>
        <p:spPr>
          <a:xfrm>
            <a:off x="76200" y="1514475"/>
            <a:ext cx="12039600" cy="4352925"/>
          </a:xfrm>
        </p:spPr>
        <p:txBody>
          <a:bodyPr/>
          <a:lstStyle/>
          <a:p>
            <a:r>
              <a:rPr lang="en-US" altLang="en-US"/>
              <a:t>I am He who died </a:t>
            </a:r>
            <a:br>
              <a:rPr lang="en-US" altLang="en-US"/>
            </a:br>
            <a:r>
              <a:rPr lang="en-US" altLang="en-US"/>
              <a:t>and arose from the grave, </a:t>
            </a:r>
            <a:br>
              <a:rPr lang="en-US" altLang="en-US"/>
            </a:br>
            <a:r>
              <a:rPr lang="en-US" altLang="en-US"/>
              <a:t>but behold I live evermore. </a:t>
            </a:r>
          </a:p>
        </p:txBody>
      </p:sp>
      <p:sp>
        <p:nvSpPr>
          <p:cNvPr id="6" name="Text Placeholder 5">
            <a:extLst>
              <a:ext uri="{FF2B5EF4-FFF2-40B4-BE49-F238E27FC236}">
                <a16:creationId xmlns:a16="http://schemas.microsoft.com/office/drawing/2014/main" id="{65058A51-7646-4211-B71C-AAB9753CB3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1602" name="Title 1">
            <a:extLst>
              <a:ext uri="{FF2B5EF4-FFF2-40B4-BE49-F238E27FC236}">
                <a16:creationId xmlns:a16="http://schemas.microsoft.com/office/drawing/2014/main" id="{0452FD2B-FE52-41CE-BD92-DA32EAC87658}"/>
              </a:ext>
            </a:extLst>
          </p:cNvPr>
          <p:cNvSpPr>
            <a:spLocks noGrp="1"/>
          </p:cNvSpPr>
          <p:nvPr>
            <p:ph type="ctrTitle"/>
          </p:nvPr>
        </p:nvSpPr>
        <p:spPr>
          <a:xfrm>
            <a:off x="76200" y="1514475"/>
            <a:ext cx="12039600" cy="4352925"/>
          </a:xfrm>
        </p:spPr>
        <p:txBody>
          <a:bodyPr/>
          <a:lstStyle/>
          <a:p>
            <a:r>
              <a:rPr lang="en-US" altLang="en-US"/>
              <a:t>Faithful witness, </a:t>
            </a:r>
            <a:br>
              <a:rPr lang="en-US" altLang="en-US"/>
            </a:br>
            <a:r>
              <a:rPr lang="en-US" altLang="en-US"/>
              <a:t>firstborn from the dead, </a:t>
            </a:r>
            <a:br>
              <a:rPr lang="en-US" altLang="en-US"/>
            </a:br>
            <a:r>
              <a:rPr lang="en-US" altLang="en-US"/>
              <a:t>Jesus Christ the Lamb of God.</a:t>
            </a:r>
          </a:p>
        </p:txBody>
      </p:sp>
      <p:sp>
        <p:nvSpPr>
          <p:cNvPr id="6" name="Text Placeholder 5">
            <a:extLst>
              <a:ext uri="{FF2B5EF4-FFF2-40B4-BE49-F238E27FC236}">
                <a16:creationId xmlns:a16="http://schemas.microsoft.com/office/drawing/2014/main" id="{BFE9F01B-5E8A-4146-8C5A-E203EDD542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2626" name="Title 1">
            <a:extLst>
              <a:ext uri="{FF2B5EF4-FFF2-40B4-BE49-F238E27FC236}">
                <a16:creationId xmlns:a16="http://schemas.microsoft.com/office/drawing/2014/main" id="{F4D7D743-3FF6-48FB-9FFD-C10FE3B63BE8}"/>
              </a:ext>
            </a:extLst>
          </p:cNvPr>
          <p:cNvSpPr>
            <a:spLocks noGrp="1"/>
          </p:cNvSpPr>
          <p:nvPr>
            <p:ph type="ctrTitle"/>
          </p:nvPr>
        </p:nvSpPr>
        <p:spPr>
          <a:xfrm>
            <a:off x="76200" y="1514475"/>
            <a:ext cx="12039600" cy="4352925"/>
          </a:xfrm>
        </p:spPr>
        <p:txBody>
          <a:bodyPr/>
          <a:lstStyle/>
          <a:p>
            <a:r>
              <a:rPr lang="en-US" altLang="en-US"/>
              <a:t>Such a myst’ry concerning </a:t>
            </a:r>
            <a:br>
              <a:rPr lang="en-US" altLang="en-US"/>
            </a:br>
            <a:r>
              <a:rPr lang="en-US" altLang="en-US"/>
              <a:t>this plan that We made, </a:t>
            </a:r>
            <a:br>
              <a:rPr lang="en-US" altLang="en-US"/>
            </a:br>
            <a:r>
              <a:rPr lang="en-US" altLang="en-US"/>
              <a:t>set before the </a:t>
            </a:r>
            <a:br>
              <a:rPr lang="en-US" altLang="en-US"/>
            </a:br>
            <a:r>
              <a:rPr lang="en-US" altLang="en-US"/>
              <a:t>foundation of earth. </a:t>
            </a:r>
          </a:p>
        </p:txBody>
      </p:sp>
      <p:sp>
        <p:nvSpPr>
          <p:cNvPr id="3" name="Text Placeholder 2">
            <a:extLst>
              <a:ext uri="{FF2B5EF4-FFF2-40B4-BE49-F238E27FC236}">
                <a16:creationId xmlns:a16="http://schemas.microsoft.com/office/drawing/2014/main" id="{5C1D7AF8-5E88-4881-B005-1E1241F1F89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3650" name="Title 1">
            <a:extLst>
              <a:ext uri="{FF2B5EF4-FFF2-40B4-BE49-F238E27FC236}">
                <a16:creationId xmlns:a16="http://schemas.microsoft.com/office/drawing/2014/main" id="{9D17AF85-82FA-47C9-B44C-330E51B42008}"/>
              </a:ext>
            </a:extLst>
          </p:cNvPr>
          <p:cNvSpPr>
            <a:spLocks noGrp="1"/>
          </p:cNvSpPr>
          <p:nvPr>
            <p:ph type="ctrTitle"/>
          </p:nvPr>
        </p:nvSpPr>
        <p:spPr>
          <a:xfrm>
            <a:off x="76200" y="1514475"/>
            <a:ext cx="12039600" cy="4352925"/>
          </a:xfrm>
        </p:spPr>
        <p:txBody>
          <a:bodyPr/>
          <a:lstStyle/>
          <a:p>
            <a:r>
              <a:rPr lang="en-US" altLang="en-US"/>
              <a:t>But to you it’s revealed; </a:t>
            </a:r>
            <a:br>
              <a:rPr lang="en-US" altLang="en-US"/>
            </a:br>
            <a:r>
              <a:rPr lang="en-US" altLang="en-US"/>
              <a:t>you may understand, </a:t>
            </a:r>
            <a:br>
              <a:rPr lang="en-US" altLang="en-US"/>
            </a:br>
            <a:r>
              <a:rPr lang="en-US" altLang="en-US"/>
              <a:t>this great pearl renowned </a:t>
            </a:r>
            <a:br>
              <a:rPr lang="en-US" altLang="en-US"/>
            </a:br>
            <a:r>
              <a:rPr lang="en-US" altLang="en-US"/>
              <a:t>for its worth. </a:t>
            </a:r>
          </a:p>
        </p:txBody>
      </p:sp>
      <p:sp>
        <p:nvSpPr>
          <p:cNvPr id="6" name="Text Placeholder 5">
            <a:extLst>
              <a:ext uri="{FF2B5EF4-FFF2-40B4-BE49-F238E27FC236}">
                <a16:creationId xmlns:a16="http://schemas.microsoft.com/office/drawing/2014/main" id="{824375F8-FD39-4F85-B854-F26EFD5EFC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4674" name="Title 1">
            <a:extLst>
              <a:ext uri="{FF2B5EF4-FFF2-40B4-BE49-F238E27FC236}">
                <a16:creationId xmlns:a16="http://schemas.microsoft.com/office/drawing/2014/main" id="{D5E5E2C3-965C-429F-B0AB-CAC0A27364DC}"/>
              </a:ext>
            </a:extLst>
          </p:cNvPr>
          <p:cNvSpPr>
            <a:spLocks noGrp="1"/>
          </p:cNvSpPr>
          <p:nvPr>
            <p:ph type="ctrTitle"/>
          </p:nvPr>
        </p:nvSpPr>
        <p:spPr>
          <a:xfrm>
            <a:off x="76200" y="1514475"/>
            <a:ext cx="12039600" cy="4352925"/>
          </a:xfrm>
        </p:spPr>
        <p:txBody>
          <a:bodyPr/>
          <a:lstStyle/>
          <a:p>
            <a:r>
              <a:rPr lang="en-US" altLang="en-US"/>
              <a:t>Grace and peace to you </a:t>
            </a:r>
            <a:br>
              <a:rPr lang="en-US" altLang="en-US"/>
            </a:br>
            <a:r>
              <a:rPr lang="en-US" altLang="en-US"/>
              <a:t>from the One who was, </a:t>
            </a:r>
            <a:br>
              <a:rPr lang="en-US" altLang="en-US"/>
            </a:br>
            <a:r>
              <a:rPr lang="en-US" altLang="en-US"/>
              <a:t>and who is and yet is to come. </a:t>
            </a:r>
          </a:p>
        </p:txBody>
      </p:sp>
      <p:sp>
        <p:nvSpPr>
          <p:cNvPr id="6" name="Text Placeholder 5">
            <a:extLst>
              <a:ext uri="{FF2B5EF4-FFF2-40B4-BE49-F238E27FC236}">
                <a16:creationId xmlns:a16="http://schemas.microsoft.com/office/drawing/2014/main" id="{E162EB43-29A2-4E28-94B1-BCCEF34F57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5698" name="Title 1">
            <a:extLst>
              <a:ext uri="{FF2B5EF4-FFF2-40B4-BE49-F238E27FC236}">
                <a16:creationId xmlns:a16="http://schemas.microsoft.com/office/drawing/2014/main" id="{6BC0842D-33BC-4813-B67C-8D15210ACF32}"/>
              </a:ext>
            </a:extLst>
          </p:cNvPr>
          <p:cNvSpPr>
            <a:spLocks noGrp="1"/>
          </p:cNvSpPr>
          <p:nvPr>
            <p:ph type="ctrTitle"/>
          </p:nvPr>
        </p:nvSpPr>
        <p:spPr>
          <a:xfrm>
            <a:off x="76200" y="1514475"/>
            <a:ext cx="12039600" cy="4352925"/>
          </a:xfrm>
        </p:spPr>
        <p:txBody>
          <a:bodyPr/>
          <a:lstStyle/>
          <a:p>
            <a:r>
              <a:rPr lang="en-US" altLang="en-US"/>
              <a:t>Faithful witness, </a:t>
            </a:r>
            <a:br>
              <a:rPr lang="en-US" altLang="en-US"/>
            </a:br>
            <a:r>
              <a:rPr lang="en-US" altLang="en-US"/>
              <a:t>firstborn from the dead, </a:t>
            </a:r>
            <a:br>
              <a:rPr lang="en-US" altLang="en-US"/>
            </a:br>
            <a:r>
              <a:rPr lang="en-US" altLang="en-US"/>
              <a:t>Jesus Christ the Lamb of God.</a:t>
            </a:r>
          </a:p>
        </p:txBody>
      </p:sp>
      <p:sp>
        <p:nvSpPr>
          <p:cNvPr id="6" name="Text Placeholder 5">
            <a:extLst>
              <a:ext uri="{FF2B5EF4-FFF2-40B4-BE49-F238E27FC236}">
                <a16:creationId xmlns:a16="http://schemas.microsoft.com/office/drawing/2014/main" id="{DD26E166-BBD0-42A1-BEF4-39E15050DF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8530" name="Title 1">
            <a:extLst>
              <a:ext uri="{FF2B5EF4-FFF2-40B4-BE49-F238E27FC236}">
                <a16:creationId xmlns:a16="http://schemas.microsoft.com/office/drawing/2014/main" id="{FE3EB5EE-495A-41A3-B4AB-AE2A4F2404C1}"/>
              </a:ext>
            </a:extLst>
          </p:cNvPr>
          <p:cNvSpPr>
            <a:spLocks noGrp="1"/>
          </p:cNvSpPr>
          <p:nvPr>
            <p:ph type="ctrTitle"/>
          </p:nvPr>
        </p:nvSpPr>
        <p:spPr>
          <a:xfrm>
            <a:off x="914400" y="1895475"/>
            <a:ext cx="10363200" cy="3362325"/>
          </a:xfrm>
        </p:spPr>
        <p:txBody>
          <a:bodyPr/>
          <a:lstStyle/>
          <a:p>
            <a:pPr>
              <a:defRPr/>
            </a:pPr>
            <a:r>
              <a:rPr lang="en-US" altLang="x-none"/>
              <a:t>Mine Eyes Have </a:t>
            </a:r>
            <a:br>
              <a:rPr lang="en-US" altLang="x-none"/>
            </a:br>
            <a:r>
              <a:rPr lang="en-US" altLang="x-none"/>
              <a:t>Seen the Glory</a:t>
            </a:r>
            <a:endParaRPr lang="en-US" altLang="x-none" dirty="0"/>
          </a:p>
        </p:txBody>
      </p:sp>
      <p:sp>
        <p:nvSpPr>
          <p:cNvPr id="3" name="Text Placeholder 2">
            <a:extLst>
              <a:ext uri="{FF2B5EF4-FFF2-40B4-BE49-F238E27FC236}">
                <a16:creationId xmlns:a16="http://schemas.microsoft.com/office/drawing/2014/main" id="{1534DEE4-D21D-4445-AC5E-F2C59897AFA7}"/>
              </a:ext>
            </a:extLst>
          </p:cNvPr>
          <p:cNvSpPr>
            <a:spLocks noGrp="1"/>
          </p:cNvSpPr>
          <p:nvPr>
            <p:ph type="body" sz="quarter" idx="10"/>
          </p:nvPr>
        </p:nvSpPr>
        <p:spPr>
          <a:xfrm>
            <a:off x="914400" y="692150"/>
            <a:ext cx="10363200" cy="831850"/>
          </a:xfrm>
        </p:spPr>
        <p:txBody>
          <a:bodyPr/>
          <a:lstStyle/>
          <a:p>
            <a:pPr>
              <a:defRPr/>
            </a:pPr>
            <a:r>
              <a:rPr lang="en-US" altLang="x-none"/>
              <a:t>Hymn 185</a:t>
            </a:r>
            <a:endParaRPr lang="en-US" dirty="0"/>
          </a:p>
        </p:txBody>
      </p:sp>
      <p:sp>
        <p:nvSpPr>
          <p:cNvPr id="9" name="Text Placeholder 8">
            <a:extLst>
              <a:ext uri="{FF2B5EF4-FFF2-40B4-BE49-F238E27FC236}">
                <a16:creationId xmlns:a16="http://schemas.microsoft.com/office/drawing/2014/main" id="{B487D088-2BB6-442D-A436-6614F351E37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Title 1">
            <a:extLst>
              <a:ext uri="{FF2B5EF4-FFF2-40B4-BE49-F238E27FC236}">
                <a16:creationId xmlns:a16="http://schemas.microsoft.com/office/drawing/2014/main" id="{17252138-0772-49CE-98E6-B67A85B089C8}"/>
              </a:ext>
            </a:extLst>
          </p:cNvPr>
          <p:cNvSpPr>
            <a:spLocks noGrp="1"/>
          </p:cNvSpPr>
          <p:nvPr>
            <p:ph type="ctrTitle"/>
          </p:nvPr>
        </p:nvSpPr>
        <p:spPr>
          <a:xfrm>
            <a:off x="76200" y="1514475"/>
            <a:ext cx="12039600" cy="4352925"/>
          </a:xfrm>
        </p:spPr>
        <p:txBody>
          <a:bodyPr/>
          <a:lstStyle/>
          <a:p>
            <a:r>
              <a:rPr lang="en-US" altLang="en-US"/>
              <a:t>So be glad all you upright; </a:t>
            </a:r>
            <a:br>
              <a:rPr lang="en-US" altLang="en-US"/>
            </a:br>
            <a:r>
              <a:rPr lang="en-US" altLang="en-US"/>
              <a:t>all you righteous, shout for joy!</a:t>
            </a:r>
          </a:p>
        </p:txBody>
      </p:sp>
      <p:sp>
        <p:nvSpPr>
          <p:cNvPr id="6" name="Text Placeholder 5">
            <a:extLst>
              <a:ext uri="{FF2B5EF4-FFF2-40B4-BE49-F238E27FC236}">
                <a16:creationId xmlns:a16="http://schemas.microsoft.com/office/drawing/2014/main" id="{2096B6E9-74D4-4481-9C33-44AF53E248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8770" name="Title 1">
            <a:extLst>
              <a:ext uri="{FF2B5EF4-FFF2-40B4-BE49-F238E27FC236}">
                <a16:creationId xmlns:a16="http://schemas.microsoft.com/office/drawing/2014/main" id="{46C2FFF3-EF46-45EE-8846-1FF26F56AF9F}"/>
              </a:ext>
            </a:extLst>
          </p:cNvPr>
          <p:cNvSpPr>
            <a:spLocks noGrp="1"/>
          </p:cNvSpPr>
          <p:nvPr>
            <p:ph type="ctrTitle"/>
          </p:nvPr>
        </p:nvSpPr>
        <p:spPr>
          <a:xfrm>
            <a:off x="76200" y="1514475"/>
            <a:ext cx="12039600" cy="4352925"/>
          </a:xfrm>
        </p:spPr>
        <p:txBody>
          <a:bodyPr/>
          <a:lstStyle/>
          <a:p>
            <a:r>
              <a:rPr lang="en-US" altLang="en-US"/>
              <a:t>Mine eyes have seen the glory </a:t>
            </a:r>
            <a:br>
              <a:rPr lang="en-US" altLang="en-US"/>
            </a:br>
            <a:r>
              <a:rPr lang="en-US" altLang="en-US"/>
              <a:t>of the coming of the Lord; </a:t>
            </a:r>
          </a:p>
        </p:txBody>
      </p:sp>
      <p:sp>
        <p:nvSpPr>
          <p:cNvPr id="3" name="Text Placeholder 2">
            <a:extLst>
              <a:ext uri="{FF2B5EF4-FFF2-40B4-BE49-F238E27FC236}">
                <a16:creationId xmlns:a16="http://schemas.microsoft.com/office/drawing/2014/main" id="{C14BAEBE-15C4-4725-B634-64AAE1062F4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9794" name="Title 1">
            <a:extLst>
              <a:ext uri="{FF2B5EF4-FFF2-40B4-BE49-F238E27FC236}">
                <a16:creationId xmlns:a16="http://schemas.microsoft.com/office/drawing/2014/main" id="{C547CA65-CDE7-4725-8F74-99093D014044}"/>
              </a:ext>
            </a:extLst>
          </p:cNvPr>
          <p:cNvSpPr>
            <a:spLocks noGrp="1"/>
          </p:cNvSpPr>
          <p:nvPr>
            <p:ph type="ctrTitle"/>
          </p:nvPr>
        </p:nvSpPr>
        <p:spPr>
          <a:xfrm>
            <a:off x="76200" y="1514475"/>
            <a:ext cx="12039600" cy="4352925"/>
          </a:xfrm>
        </p:spPr>
        <p:txBody>
          <a:bodyPr/>
          <a:lstStyle/>
          <a:p>
            <a:r>
              <a:rPr lang="en-US" altLang="en-US"/>
              <a:t>He is trampling out the vintage </a:t>
            </a:r>
            <a:br>
              <a:rPr lang="en-US" altLang="en-US"/>
            </a:br>
            <a:r>
              <a:rPr lang="en-US" altLang="en-US"/>
              <a:t>where the grapes of wrath </a:t>
            </a:r>
            <a:br>
              <a:rPr lang="en-US" altLang="en-US"/>
            </a:br>
            <a:r>
              <a:rPr lang="en-US" altLang="en-US"/>
              <a:t>are stored; </a:t>
            </a:r>
          </a:p>
        </p:txBody>
      </p:sp>
      <p:sp>
        <p:nvSpPr>
          <p:cNvPr id="6" name="Text Placeholder 5">
            <a:extLst>
              <a:ext uri="{FF2B5EF4-FFF2-40B4-BE49-F238E27FC236}">
                <a16:creationId xmlns:a16="http://schemas.microsoft.com/office/drawing/2014/main" id="{9AA9F92E-D508-4314-B411-A8721613DA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0818" name="Title 1">
            <a:extLst>
              <a:ext uri="{FF2B5EF4-FFF2-40B4-BE49-F238E27FC236}">
                <a16:creationId xmlns:a16="http://schemas.microsoft.com/office/drawing/2014/main" id="{464026DB-2BBC-487C-BACB-70B834D137BB}"/>
              </a:ext>
            </a:extLst>
          </p:cNvPr>
          <p:cNvSpPr>
            <a:spLocks noGrp="1"/>
          </p:cNvSpPr>
          <p:nvPr>
            <p:ph type="ctrTitle"/>
          </p:nvPr>
        </p:nvSpPr>
        <p:spPr>
          <a:xfrm>
            <a:off x="76200" y="1514475"/>
            <a:ext cx="12039600" cy="4352925"/>
          </a:xfrm>
        </p:spPr>
        <p:txBody>
          <a:bodyPr/>
          <a:lstStyle/>
          <a:p>
            <a:r>
              <a:rPr lang="en-US" altLang="en-US"/>
              <a:t>He hath loosed </a:t>
            </a:r>
            <a:br>
              <a:rPr lang="en-US" altLang="en-US"/>
            </a:br>
            <a:r>
              <a:rPr lang="en-US" altLang="en-US"/>
              <a:t>the fateful lightning </a:t>
            </a:r>
            <a:br>
              <a:rPr lang="en-US" altLang="en-US"/>
            </a:br>
            <a:r>
              <a:rPr lang="en-US" altLang="en-US"/>
              <a:t>of His terrible swift sword; </a:t>
            </a:r>
          </a:p>
        </p:txBody>
      </p:sp>
      <p:sp>
        <p:nvSpPr>
          <p:cNvPr id="6" name="Text Placeholder 5">
            <a:extLst>
              <a:ext uri="{FF2B5EF4-FFF2-40B4-BE49-F238E27FC236}">
                <a16:creationId xmlns:a16="http://schemas.microsoft.com/office/drawing/2014/main" id="{1D64E7BA-798B-4552-8F67-74F1024C04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1842" name="Title 1">
            <a:extLst>
              <a:ext uri="{FF2B5EF4-FFF2-40B4-BE49-F238E27FC236}">
                <a16:creationId xmlns:a16="http://schemas.microsoft.com/office/drawing/2014/main" id="{4D57AB85-1AE8-400C-8F41-CB9E3431E303}"/>
              </a:ext>
            </a:extLst>
          </p:cNvPr>
          <p:cNvSpPr>
            <a:spLocks noGrp="1"/>
          </p:cNvSpPr>
          <p:nvPr>
            <p:ph type="ctrTitle"/>
          </p:nvPr>
        </p:nvSpPr>
        <p:spPr>
          <a:xfrm>
            <a:off x="76200" y="1514475"/>
            <a:ext cx="12039600" cy="4352925"/>
          </a:xfrm>
        </p:spPr>
        <p:txBody>
          <a:bodyPr/>
          <a:lstStyle/>
          <a:p>
            <a:r>
              <a:rPr lang="en-US" altLang="en-US"/>
              <a:t>His truth is marching on. </a:t>
            </a:r>
          </a:p>
        </p:txBody>
      </p:sp>
      <p:sp>
        <p:nvSpPr>
          <p:cNvPr id="6" name="Text Placeholder 5">
            <a:extLst>
              <a:ext uri="{FF2B5EF4-FFF2-40B4-BE49-F238E27FC236}">
                <a16:creationId xmlns:a16="http://schemas.microsoft.com/office/drawing/2014/main" id="{113A23C7-D0A5-465E-9AD4-ABBD4C143B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2866" name="Title 1">
            <a:extLst>
              <a:ext uri="{FF2B5EF4-FFF2-40B4-BE49-F238E27FC236}">
                <a16:creationId xmlns:a16="http://schemas.microsoft.com/office/drawing/2014/main" id="{8EA2DB13-DA5E-43C3-9295-4A06A0F50D85}"/>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Glory! Glory! Hallelujah! </a:t>
            </a:r>
          </a:p>
        </p:txBody>
      </p:sp>
      <p:sp>
        <p:nvSpPr>
          <p:cNvPr id="3" name="Text Placeholder 2">
            <a:extLst>
              <a:ext uri="{FF2B5EF4-FFF2-40B4-BE49-F238E27FC236}">
                <a16:creationId xmlns:a16="http://schemas.microsoft.com/office/drawing/2014/main" id="{A4A02AEB-523D-4269-8BDC-3A33F8B9779B}"/>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3890" name="Title 1">
            <a:extLst>
              <a:ext uri="{FF2B5EF4-FFF2-40B4-BE49-F238E27FC236}">
                <a16:creationId xmlns:a16="http://schemas.microsoft.com/office/drawing/2014/main" id="{19327E7E-26E1-4D5C-8046-8BBDF03148F9}"/>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His truth is marching on.</a:t>
            </a:r>
          </a:p>
        </p:txBody>
      </p:sp>
      <p:sp>
        <p:nvSpPr>
          <p:cNvPr id="6" name="Text Placeholder 5">
            <a:extLst>
              <a:ext uri="{FF2B5EF4-FFF2-40B4-BE49-F238E27FC236}">
                <a16:creationId xmlns:a16="http://schemas.microsoft.com/office/drawing/2014/main" id="{1348B3F2-0438-4313-8404-B3CC7A6B02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4914" name="Title 1">
            <a:extLst>
              <a:ext uri="{FF2B5EF4-FFF2-40B4-BE49-F238E27FC236}">
                <a16:creationId xmlns:a16="http://schemas.microsoft.com/office/drawing/2014/main" id="{FCE6BFF6-797F-4AD6-9D68-F4CF8A5C39E8}"/>
              </a:ext>
            </a:extLst>
          </p:cNvPr>
          <p:cNvSpPr>
            <a:spLocks noGrp="1"/>
          </p:cNvSpPr>
          <p:nvPr>
            <p:ph type="ctrTitle"/>
          </p:nvPr>
        </p:nvSpPr>
        <p:spPr>
          <a:xfrm>
            <a:off x="76200" y="1514475"/>
            <a:ext cx="12039600" cy="4352925"/>
          </a:xfrm>
        </p:spPr>
        <p:txBody>
          <a:bodyPr/>
          <a:lstStyle/>
          <a:p>
            <a:r>
              <a:rPr lang="en-US" altLang="en-US"/>
              <a:t>He has sounded forth </a:t>
            </a:r>
            <a:br>
              <a:rPr lang="en-US" altLang="en-US"/>
            </a:br>
            <a:r>
              <a:rPr lang="en-US" altLang="en-US"/>
              <a:t>the trumpet that shall </a:t>
            </a:r>
            <a:br>
              <a:rPr lang="en-US" altLang="en-US"/>
            </a:br>
            <a:r>
              <a:rPr lang="en-US" altLang="en-US"/>
              <a:t>never sound retreat; </a:t>
            </a:r>
          </a:p>
        </p:txBody>
      </p:sp>
      <p:sp>
        <p:nvSpPr>
          <p:cNvPr id="3" name="Text Placeholder 2">
            <a:extLst>
              <a:ext uri="{FF2B5EF4-FFF2-40B4-BE49-F238E27FC236}">
                <a16:creationId xmlns:a16="http://schemas.microsoft.com/office/drawing/2014/main" id="{D253DE70-2D5F-45AC-A587-6331CB4543A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5938" name="Title 1">
            <a:extLst>
              <a:ext uri="{FF2B5EF4-FFF2-40B4-BE49-F238E27FC236}">
                <a16:creationId xmlns:a16="http://schemas.microsoft.com/office/drawing/2014/main" id="{E54334E8-2D9E-4073-A321-80B80FE11B02}"/>
              </a:ext>
            </a:extLst>
          </p:cNvPr>
          <p:cNvSpPr>
            <a:spLocks noGrp="1"/>
          </p:cNvSpPr>
          <p:nvPr>
            <p:ph type="ctrTitle"/>
          </p:nvPr>
        </p:nvSpPr>
        <p:spPr>
          <a:xfrm>
            <a:off x="76200" y="1514475"/>
            <a:ext cx="12039600" cy="4352925"/>
          </a:xfrm>
        </p:spPr>
        <p:txBody>
          <a:bodyPr/>
          <a:lstStyle/>
          <a:p>
            <a:r>
              <a:rPr lang="en-US" altLang="en-US"/>
              <a:t>He is sifting out </a:t>
            </a:r>
            <a:br>
              <a:rPr lang="en-US" altLang="en-US"/>
            </a:br>
            <a:r>
              <a:rPr lang="en-US" altLang="en-US"/>
              <a:t>the hearts of men </a:t>
            </a:r>
            <a:br>
              <a:rPr lang="en-US" altLang="en-US"/>
            </a:br>
            <a:r>
              <a:rPr lang="en-US" altLang="en-US"/>
              <a:t>before His judgment seat; </a:t>
            </a:r>
          </a:p>
        </p:txBody>
      </p:sp>
      <p:sp>
        <p:nvSpPr>
          <p:cNvPr id="6" name="Text Placeholder 5">
            <a:extLst>
              <a:ext uri="{FF2B5EF4-FFF2-40B4-BE49-F238E27FC236}">
                <a16:creationId xmlns:a16="http://schemas.microsoft.com/office/drawing/2014/main" id="{F942EAEF-27A4-414D-8C99-0CA8A41F62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62" name="Title 1">
            <a:extLst>
              <a:ext uri="{FF2B5EF4-FFF2-40B4-BE49-F238E27FC236}">
                <a16:creationId xmlns:a16="http://schemas.microsoft.com/office/drawing/2014/main" id="{67B8EB38-1016-44E7-A036-0A7235658177}"/>
              </a:ext>
            </a:extLst>
          </p:cNvPr>
          <p:cNvSpPr>
            <a:spLocks noGrp="1"/>
          </p:cNvSpPr>
          <p:nvPr>
            <p:ph type="ctrTitle"/>
          </p:nvPr>
        </p:nvSpPr>
        <p:spPr>
          <a:xfrm>
            <a:off x="76200" y="1514475"/>
            <a:ext cx="12039600" cy="4352925"/>
          </a:xfrm>
        </p:spPr>
        <p:txBody>
          <a:bodyPr/>
          <a:lstStyle/>
          <a:p>
            <a:r>
              <a:rPr lang="en-US" altLang="en-US"/>
              <a:t>O be swift my soul, </a:t>
            </a:r>
            <a:br>
              <a:rPr lang="en-US" altLang="en-US"/>
            </a:br>
            <a:r>
              <a:rPr lang="en-US" altLang="en-US"/>
              <a:t>to answer Him, </a:t>
            </a:r>
            <a:br>
              <a:rPr lang="en-US" altLang="en-US"/>
            </a:br>
            <a:r>
              <a:rPr lang="en-US" altLang="en-US"/>
              <a:t>be jubilant my feet! </a:t>
            </a:r>
          </a:p>
        </p:txBody>
      </p:sp>
      <p:sp>
        <p:nvSpPr>
          <p:cNvPr id="6" name="Text Placeholder 5">
            <a:extLst>
              <a:ext uri="{FF2B5EF4-FFF2-40B4-BE49-F238E27FC236}">
                <a16:creationId xmlns:a16="http://schemas.microsoft.com/office/drawing/2014/main" id="{5D28D119-3A99-4044-9EDE-C81F05E069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7986" name="Title 1">
            <a:extLst>
              <a:ext uri="{FF2B5EF4-FFF2-40B4-BE49-F238E27FC236}">
                <a16:creationId xmlns:a16="http://schemas.microsoft.com/office/drawing/2014/main" id="{5B82BA8C-5EA0-4FDF-B102-150FC730B322}"/>
              </a:ext>
            </a:extLst>
          </p:cNvPr>
          <p:cNvSpPr>
            <a:spLocks noGrp="1"/>
          </p:cNvSpPr>
          <p:nvPr>
            <p:ph type="ctrTitle"/>
          </p:nvPr>
        </p:nvSpPr>
        <p:spPr>
          <a:xfrm>
            <a:off x="76200" y="1514475"/>
            <a:ext cx="12039600" cy="4352925"/>
          </a:xfrm>
        </p:spPr>
        <p:txBody>
          <a:bodyPr/>
          <a:lstStyle/>
          <a:p>
            <a:r>
              <a:rPr lang="en-US" altLang="en-US"/>
              <a:t> Our God is marching on. </a:t>
            </a:r>
          </a:p>
        </p:txBody>
      </p:sp>
      <p:sp>
        <p:nvSpPr>
          <p:cNvPr id="6" name="Text Placeholder 5">
            <a:extLst>
              <a:ext uri="{FF2B5EF4-FFF2-40B4-BE49-F238E27FC236}">
                <a16:creationId xmlns:a16="http://schemas.microsoft.com/office/drawing/2014/main" id="{89921B3D-0E77-49C6-B630-CB4B9A5096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9010" name="Title 1">
            <a:extLst>
              <a:ext uri="{FF2B5EF4-FFF2-40B4-BE49-F238E27FC236}">
                <a16:creationId xmlns:a16="http://schemas.microsoft.com/office/drawing/2014/main" id="{AA065794-BFEA-4809-BEF3-66660E033A9C}"/>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Glory! Glory! Hallelujah! </a:t>
            </a:r>
          </a:p>
        </p:txBody>
      </p:sp>
      <p:sp>
        <p:nvSpPr>
          <p:cNvPr id="3" name="Text Placeholder 2">
            <a:extLst>
              <a:ext uri="{FF2B5EF4-FFF2-40B4-BE49-F238E27FC236}">
                <a16:creationId xmlns:a16="http://schemas.microsoft.com/office/drawing/2014/main" id="{715542EC-1855-457E-A914-F368F1463E9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0034" name="Title 1">
            <a:extLst>
              <a:ext uri="{FF2B5EF4-FFF2-40B4-BE49-F238E27FC236}">
                <a16:creationId xmlns:a16="http://schemas.microsoft.com/office/drawing/2014/main" id="{173650EA-C3E0-4084-9720-D6CAED2A96C7}"/>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Our God is marching on. </a:t>
            </a:r>
          </a:p>
        </p:txBody>
      </p:sp>
      <p:sp>
        <p:nvSpPr>
          <p:cNvPr id="6" name="Text Placeholder 5">
            <a:extLst>
              <a:ext uri="{FF2B5EF4-FFF2-40B4-BE49-F238E27FC236}">
                <a16:creationId xmlns:a16="http://schemas.microsoft.com/office/drawing/2014/main" id="{D0146DB2-A8A2-4915-842E-BADD403CF0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1058" name="Title 1">
            <a:extLst>
              <a:ext uri="{FF2B5EF4-FFF2-40B4-BE49-F238E27FC236}">
                <a16:creationId xmlns:a16="http://schemas.microsoft.com/office/drawing/2014/main" id="{648D38A4-3C48-4EF9-8254-1AD3D78B5140}"/>
              </a:ext>
            </a:extLst>
          </p:cNvPr>
          <p:cNvSpPr>
            <a:spLocks noGrp="1"/>
          </p:cNvSpPr>
          <p:nvPr>
            <p:ph type="ctrTitle"/>
          </p:nvPr>
        </p:nvSpPr>
        <p:spPr>
          <a:xfrm>
            <a:off x="76200" y="1514475"/>
            <a:ext cx="12039600" cy="4352925"/>
          </a:xfrm>
        </p:spPr>
        <p:txBody>
          <a:bodyPr/>
          <a:lstStyle/>
          <a:p>
            <a:r>
              <a:rPr lang="en-US" altLang="en-US"/>
              <a:t>In the beauty of the autumn </a:t>
            </a:r>
            <a:br>
              <a:rPr lang="en-US" altLang="en-US"/>
            </a:br>
            <a:r>
              <a:rPr lang="en-US" altLang="en-US"/>
              <a:t>Christ was born across the sea, </a:t>
            </a:r>
          </a:p>
        </p:txBody>
      </p:sp>
      <p:sp>
        <p:nvSpPr>
          <p:cNvPr id="3" name="Text Placeholder 2">
            <a:extLst>
              <a:ext uri="{FF2B5EF4-FFF2-40B4-BE49-F238E27FC236}">
                <a16:creationId xmlns:a16="http://schemas.microsoft.com/office/drawing/2014/main" id="{B58F30EE-9575-42C9-8AC6-0BE66478257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2082" name="Title 1">
            <a:extLst>
              <a:ext uri="{FF2B5EF4-FFF2-40B4-BE49-F238E27FC236}">
                <a16:creationId xmlns:a16="http://schemas.microsoft.com/office/drawing/2014/main" id="{154CDD6B-2C07-419B-A9AC-A82BE0F427F9}"/>
              </a:ext>
            </a:extLst>
          </p:cNvPr>
          <p:cNvSpPr>
            <a:spLocks noGrp="1"/>
          </p:cNvSpPr>
          <p:nvPr>
            <p:ph type="ctrTitle"/>
          </p:nvPr>
        </p:nvSpPr>
        <p:spPr>
          <a:xfrm>
            <a:off x="76200" y="1514475"/>
            <a:ext cx="12039600" cy="4352925"/>
          </a:xfrm>
        </p:spPr>
        <p:txBody>
          <a:bodyPr/>
          <a:lstStyle/>
          <a:p>
            <a:r>
              <a:rPr lang="en-US" altLang="en-US"/>
              <a:t>With a glory in His bosom </a:t>
            </a:r>
            <a:br>
              <a:rPr lang="en-US" altLang="en-US"/>
            </a:br>
            <a:r>
              <a:rPr lang="en-US" altLang="en-US"/>
              <a:t>that transfigures you and me; </a:t>
            </a:r>
          </a:p>
        </p:txBody>
      </p:sp>
      <p:sp>
        <p:nvSpPr>
          <p:cNvPr id="6" name="Text Placeholder 5">
            <a:extLst>
              <a:ext uri="{FF2B5EF4-FFF2-40B4-BE49-F238E27FC236}">
                <a16:creationId xmlns:a16="http://schemas.microsoft.com/office/drawing/2014/main" id="{A35CAE2A-5E78-46C4-A6DB-B0E0BDEE291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3106" name="Title 1">
            <a:extLst>
              <a:ext uri="{FF2B5EF4-FFF2-40B4-BE49-F238E27FC236}">
                <a16:creationId xmlns:a16="http://schemas.microsoft.com/office/drawing/2014/main" id="{C28CA27B-CAA8-4F67-9063-B85D7ADF55D5}"/>
              </a:ext>
            </a:extLst>
          </p:cNvPr>
          <p:cNvSpPr>
            <a:spLocks noGrp="1"/>
          </p:cNvSpPr>
          <p:nvPr>
            <p:ph type="ctrTitle"/>
          </p:nvPr>
        </p:nvSpPr>
        <p:spPr>
          <a:xfrm>
            <a:off x="76200" y="1514475"/>
            <a:ext cx="12039600" cy="4352925"/>
          </a:xfrm>
        </p:spPr>
        <p:txBody>
          <a:bodyPr/>
          <a:lstStyle/>
          <a:p>
            <a:r>
              <a:rPr lang="en-US" altLang="en-US"/>
              <a:t>As He lives to make men holy, </a:t>
            </a:r>
            <a:br>
              <a:rPr lang="en-US" altLang="en-US"/>
            </a:br>
            <a:r>
              <a:rPr lang="en-US" altLang="en-US"/>
              <a:t>let us live to make men free! </a:t>
            </a:r>
          </a:p>
        </p:txBody>
      </p:sp>
      <p:sp>
        <p:nvSpPr>
          <p:cNvPr id="6" name="Text Placeholder 5">
            <a:extLst>
              <a:ext uri="{FF2B5EF4-FFF2-40B4-BE49-F238E27FC236}">
                <a16:creationId xmlns:a16="http://schemas.microsoft.com/office/drawing/2014/main" id="{6A94E41E-FFB4-4AF3-A11C-281C8CB32C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4130" name="Title 1">
            <a:extLst>
              <a:ext uri="{FF2B5EF4-FFF2-40B4-BE49-F238E27FC236}">
                <a16:creationId xmlns:a16="http://schemas.microsoft.com/office/drawing/2014/main" id="{F9B284D1-6F8C-4670-86B5-07367E060802}"/>
              </a:ext>
            </a:extLst>
          </p:cNvPr>
          <p:cNvSpPr>
            <a:spLocks noGrp="1"/>
          </p:cNvSpPr>
          <p:nvPr>
            <p:ph type="ctrTitle"/>
          </p:nvPr>
        </p:nvSpPr>
        <p:spPr>
          <a:xfrm>
            <a:off x="76200" y="1514475"/>
            <a:ext cx="12039600" cy="4352925"/>
          </a:xfrm>
        </p:spPr>
        <p:txBody>
          <a:bodyPr/>
          <a:lstStyle/>
          <a:p>
            <a:r>
              <a:rPr lang="en-US" altLang="en-US"/>
              <a:t>While God is marching on. </a:t>
            </a:r>
          </a:p>
        </p:txBody>
      </p:sp>
      <p:sp>
        <p:nvSpPr>
          <p:cNvPr id="6" name="Text Placeholder 5">
            <a:extLst>
              <a:ext uri="{FF2B5EF4-FFF2-40B4-BE49-F238E27FC236}">
                <a16:creationId xmlns:a16="http://schemas.microsoft.com/office/drawing/2014/main" id="{65D96294-A67C-4E6E-9A21-08751521B3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5154" name="Title 1">
            <a:extLst>
              <a:ext uri="{FF2B5EF4-FFF2-40B4-BE49-F238E27FC236}">
                <a16:creationId xmlns:a16="http://schemas.microsoft.com/office/drawing/2014/main" id="{20A30A6F-E181-4924-AF8A-F92B2C5E43F7}"/>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Glory! Glory! Hallelujah! </a:t>
            </a:r>
          </a:p>
        </p:txBody>
      </p:sp>
      <p:sp>
        <p:nvSpPr>
          <p:cNvPr id="3" name="Text Placeholder 2">
            <a:extLst>
              <a:ext uri="{FF2B5EF4-FFF2-40B4-BE49-F238E27FC236}">
                <a16:creationId xmlns:a16="http://schemas.microsoft.com/office/drawing/2014/main" id="{A5B31982-4D17-4173-B0C9-D680EF23F9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6178" name="Title 1">
            <a:extLst>
              <a:ext uri="{FF2B5EF4-FFF2-40B4-BE49-F238E27FC236}">
                <a16:creationId xmlns:a16="http://schemas.microsoft.com/office/drawing/2014/main" id="{F4F9E991-2B9A-45DC-BC48-1F084B7F1A3D}"/>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While God is marching on.</a:t>
            </a:r>
          </a:p>
        </p:txBody>
      </p:sp>
      <p:sp>
        <p:nvSpPr>
          <p:cNvPr id="6" name="Text Placeholder 5">
            <a:extLst>
              <a:ext uri="{FF2B5EF4-FFF2-40B4-BE49-F238E27FC236}">
                <a16:creationId xmlns:a16="http://schemas.microsoft.com/office/drawing/2014/main" id="{005E324C-1762-4B9F-AB60-B77896BA4F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9010" name="Title 1">
            <a:extLst>
              <a:ext uri="{FF2B5EF4-FFF2-40B4-BE49-F238E27FC236}">
                <a16:creationId xmlns:a16="http://schemas.microsoft.com/office/drawing/2014/main" id="{E2953455-D932-4B00-ACA0-BCD9917E6304}"/>
              </a:ext>
            </a:extLst>
          </p:cNvPr>
          <p:cNvSpPr>
            <a:spLocks noGrp="1"/>
          </p:cNvSpPr>
          <p:nvPr>
            <p:ph type="ctrTitle"/>
          </p:nvPr>
        </p:nvSpPr>
        <p:spPr>
          <a:xfrm>
            <a:off x="914400" y="1895475"/>
            <a:ext cx="10363200" cy="3362325"/>
          </a:xfrm>
        </p:spPr>
        <p:txBody>
          <a:bodyPr/>
          <a:lstStyle/>
          <a:p>
            <a:pPr>
              <a:defRPr/>
            </a:pPr>
            <a:r>
              <a:rPr lang="en-US" altLang="x-none"/>
              <a:t>Worthy of Worship</a:t>
            </a:r>
            <a:endParaRPr lang="en-US" altLang="x-none" dirty="0"/>
          </a:p>
        </p:txBody>
      </p:sp>
      <p:sp>
        <p:nvSpPr>
          <p:cNvPr id="3" name="Text Placeholder 2">
            <a:extLst>
              <a:ext uri="{FF2B5EF4-FFF2-40B4-BE49-F238E27FC236}">
                <a16:creationId xmlns:a16="http://schemas.microsoft.com/office/drawing/2014/main" id="{F5A53B32-556A-4DFA-BE95-100FE6266999}"/>
              </a:ext>
            </a:extLst>
          </p:cNvPr>
          <p:cNvSpPr>
            <a:spLocks noGrp="1"/>
          </p:cNvSpPr>
          <p:nvPr>
            <p:ph type="body" sz="quarter" idx="10"/>
          </p:nvPr>
        </p:nvSpPr>
        <p:spPr>
          <a:xfrm>
            <a:off x="914400" y="692150"/>
            <a:ext cx="10363200" cy="831850"/>
          </a:xfrm>
        </p:spPr>
        <p:txBody>
          <a:bodyPr/>
          <a:lstStyle/>
          <a:p>
            <a:pPr>
              <a:defRPr/>
            </a:pPr>
            <a:r>
              <a:rPr lang="en-US" altLang="x-none"/>
              <a:t>Hymn 186</a:t>
            </a:r>
            <a:endParaRPr lang="en-US" dirty="0"/>
          </a:p>
        </p:txBody>
      </p:sp>
      <p:sp>
        <p:nvSpPr>
          <p:cNvPr id="9" name="Text Placeholder 8">
            <a:extLst>
              <a:ext uri="{FF2B5EF4-FFF2-40B4-BE49-F238E27FC236}">
                <a16:creationId xmlns:a16="http://schemas.microsoft.com/office/drawing/2014/main" id="{FB4B15C8-BF49-4F6F-B573-89625FEDEB0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Title 1">
            <a:extLst>
              <a:ext uri="{FF2B5EF4-FFF2-40B4-BE49-F238E27FC236}">
                <a16:creationId xmlns:a16="http://schemas.microsoft.com/office/drawing/2014/main" id="{C875AF47-F768-4925-82C7-1A32E646B0DA}"/>
              </a:ext>
            </a:extLst>
          </p:cNvPr>
          <p:cNvSpPr>
            <a:spLocks noGrp="1"/>
          </p:cNvSpPr>
          <p:nvPr>
            <p:ph type="ctrTitle"/>
          </p:nvPr>
        </p:nvSpPr>
        <p:spPr>
          <a:xfrm>
            <a:off x="914400" y="1895475"/>
            <a:ext cx="10363200" cy="3362325"/>
          </a:xfrm>
        </p:spPr>
        <p:txBody>
          <a:bodyPr/>
          <a:lstStyle/>
          <a:p>
            <a:pPr>
              <a:defRPr/>
            </a:pPr>
            <a:r>
              <a:rPr lang="en-US" altLang="x-none"/>
              <a:t>Blessed Is the Nation </a:t>
            </a:r>
            <a:br>
              <a:rPr lang="en-US" altLang="x-none"/>
            </a:br>
            <a:r>
              <a:rPr lang="en-US" altLang="x-none"/>
              <a:t>God Is For</a:t>
            </a:r>
            <a:endParaRPr lang="en-US" altLang="x-none" dirty="0"/>
          </a:p>
        </p:txBody>
      </p:sp>
      <p:sp>
        <p:nvSpPr>
          <p:cNvPr id="3" name="Text Placeholder 2">
            <a:extLst>
              <a:ext uri="{FF2B5EF4-FFF2-40B4-BE49-F238E27FC236}">
                <a16:creationId xmlns:a16="http://schemas.microsoft.com/office/drawing/2014/main" id="{B5A1769D-5DE5-46D4-9B2C-343144967D75}"/>
              </a:ext>
            </a:extLst>
          </p:cNvPr>
          <p:cNvSpPr>
            <a:spLocks noGrp="1"/>
          </p:cNvSpPr>
          <p:nvPr>
            <p:ph type="body" sz="quarter" idx="10"/>
          </p:nvPr>
        </p:nvSpPr>
        <p:spPr>
          <a:xfrm>
            <a:off x="914400" y="692150"/>
            <a:ext cx="10363200" cy="831850"/>
          </a:xfrm>
        </p:spPr>
        <p:txBody>
          <a:bodyPr/>
          <a:lstStyle/>
          <a:p>
            <a:pPr>
              <a:defRPr/>
            </a:pPr>
            <a:r>
              <a:rPr lang="en-US" altLang="x-none"/>
              <a:t>Hymn 21</a:t>
            </a:r>
            <a:endParaRPr lang="en-US" dirty="0"/>
          </a:p>
        </p:txBody>
      </p:sp>
      <p:sp>
        <p:nvSpPr>
          <p:cNvPr id="9" name="Text Placeholder 8">
            <a:extLst>
              <a:ext uri="{FF2B5EF4-FFF2-40B4-BE49-F238E27FC236}">
                <a16:creationId xmlns:a16="http://schemas.microsoft.com/office/drawing/2014/main" id="{7B68212D-B303-4846-8F15-1036011C60E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9250" name="Title 1">
            <a:extLst>
              <a:ext uri="{FF2B5EF4-FFF2-40B4-BE49-F238E27FC236}">
                <a16:creationId xmlns:a16="http://schemas.microsoft.com/office/drawing/2014/main" id="{95D68187-8440-42E0-93C5-28DD0C26945B}"/>
              </a:ext>
            </a:extLst>
          </p:cNvPr>
          <p:cNvSpPr>
            <a:spLocks noGrp="1"/>
          </p:cNvSpPr>
          <p:nvPr>
            <p:ph type="ctrTitle"/>
          </p:nvPr>
        </p:nvSpPr>
        <p:spPr>
          <a:xfrm>
            <a:off x="76200" y="1514475"/>
            <a:ext cx="12039600" cy="4352925"/>
          </a:xfrm>
        </p:spPr>
        <p:txBody>
          <a:bodyPr/>
          <a:lstStyle/>
          <a:p>
            <a:r>
              <a:rPr lang="en-US" altLang="en-US"/>
              <a:t>Worthy of worship, </a:t>
            </a:r>
            <a:br>
              <a:rPr lang="en-US" altLang="en-US"/>
            </a:br>
            <a:r>
              <a:rPr lang="en-US" altLang="en-US"/>
              <a:t>worthy of praise, </a:t>
            </a:r>
            <a:br>
              <a:rPr lang="en-US" altLang="en-US"/>
            </a:br>
            <a:r>
              <a:rPr lang="en-US" altLang="en-US"/>
              <a:t>worthy of honor and glory; </a:t>
            </a:r>
          </a:p>
        </p:txBody>
      </p:sp>
      <p:sp>
        <p:nvSpPr>
          <p:cNvPr id="3" name="Text Placeholder 2">
            <a:extLst>
              <a:ext uri="{FF2B5EF4-FFF2-40B4-BE49-F238E27FC236}">
                <a16:creationId xmlns:a16="http://schemas.microsoft.com/office/drawing/2014/main" id="{B1DEDC82-4605-42B9-9F8E-EE36CA0D4F8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0274" name="Title 1">
            <a:extLst>
              <a:ext uri="{FF2B5EF4-FFF2-40B4-BE49-F238E27FC236}">
                <a16:creationId xmlns:a16="http://schemas.microsoft.com/office/drawing/2014/main" id="{4EABF82F-C091-4102-AAEC-5C7A40BA44E4}"/>
              </a:ext>
            </a:extLst>
          </p:cNvPr>
          <p:cNvSpPr>
            <a:spLocks noGrp="1"/>
          </p:cNvSpPr>
          <p:nvPr>
            <p:ph type="ctrTitle"/>
          </p:nvPr>
        </p:nvSpPr>
        <p:spPr>
          <a:xfrm>
            <a:off x="76200" y="1514475"/>
            <a:ext cx="12039600" cy="4352925"/>
          </a:xfrm>
        </p:spPr>
        <p:txBody>
          <a:bodyPr/>
          <a:lstStyle/>
          <a:p>
            <a:r>
              <a:rPr lang="en-US" altLang="en-US"/>
              <a:t>Worthy of all the </a:t>
            </a:r>
            <a:br>
              <a:rPr lang="en-US" altLang="en-US"/>
            </a:br>
            <a:r>
              <a:rPr lang="en-US" altLang="en-US"/>
              <a:t>glad songs we can sing, </a:t>
            </a:r>
            <a:br>
              <a:rPr lang="en-US" altLang="en-US"/>
            </a:br>
            <a:r>
              <a:rPr lang="en-US" altLang="en-US"/>
              <a:t>worthy of all of </a:t>
            </a:r>
            <a:br>
              <a:rPr lang="en-US" altLang="en-US"/>
            </a:br>
            <a:r>
              <a:rPr lang="en-US" altLang="en-US"/>
              <a:t>the off’rings we bring. </a:t>
            </a:r>
          </a:p>
        </p:txBody>
      </p:sp>
      <p:sp>
        <p:nvSpPr>
          <p:cNvPr id="6" name="Text Placeholder 5">
            <a:extLst>
              <a:ext uri="{FF2B5EF4-FFF2-40B4-BE49-F238E27FC236}">
                <a16:creationId xmlns:a16="http://schemas.microsoft.com/office/drawing/2014/main" id="{FCB64991-5120-414F-9479-4151855EC7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1298" name="Title 1">
            <a:extLst>
              <a:ext uri="{FF2B5EF4-FFF2-40B4-BE49-F238E27FC236}">
                <a16:creationId xmlns:a16="http://schemas.microsoft.com/office/drawing/2014/main" id="{E673988C-1D0D-4F69-A2C2-D5F1063F927F}"/>
              </a:ext>
            </a:extLst>
          </p:cNvPr>
          <p:cNvSpPr>
            <a:spLocks noGrp="1"/>
          </p:cNvSpPr>
          <p:nvPr>
            <p:ph type="ctrTitle"/>
          </p:nvPr>
        </p:nvSpPr>
        <p:spPr>
          <a:xfrm>
            <a:off x="76200" y="1514475"/>
            <a:ext cx="12039600" cy="4352925"/>
          </a:xfrm>
        </p:spPr>
        <p:txBody>
          <a:bodyPr/>
          <a:lstStyle/>
          <a:p>
            <a:r>
              <a:rPr lang="en-US" altLang="en-US"/>
              <a:t>You are worthy, Father, </a:t>
            </a:r>
            <a:br>
              <a:rPr lang="en-US" altLang="en-US"/>
            </a:br>
            <a:r>
              <a:rPr lang="en-US" altLang="en-US"/>
              <a:t>Creator. You are worthy, </a:t>
            </a:r>
            <a:br>
              <a:rPr lang="en-US" altLang="en-US"/>
            </a:br>
            <a:r>
              <a:rPr lang="en-US" altLang="en-US"/>
              <a:t>Savior, Sustainer. </a:t>
            </a:r>
          </a:p>
        </p:txBody>
      </p:sp>
      <p:sp>
        <p:nvSpPr>
          <p:cNvPr id="3" name="Text Placeholder 2">
            <a:extLst>
              <a:ext uri="{FF2B5EF4-FFF2-40B4-BE49-F238E27FC236}">
                <a16:creationId xmlns:a16="http://schemas.microsoft.com/office/drawing/2014/main" id="{BFB686BE-3B79-455E-BA49-FF9C5D7C319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2322" name="Title 1">
            <a:extLst>
              <a:ext uri="{FF2B5EF4-FFF2-40B4-BE49-F238E27FC236}">
                <a16:creationId xmlns:a16="http://schemas.microsoft.com/office/drawing/2014/main" id="{ED4A306A-4693-443C-BD8C-7D58759ACBFA}"/>
              </a:ext>
            </a:extLst>
          </p:cNvPr>
          <p:cNvSpPr>
            <a:spLocks noGrp="1"/>
          </p:cNvSpPr>
          <p:nvPr>
            <p:ph type="ctrTitle"/>
          </p:nvPr>
        </p:nvSpPr>
        <p:spPr>
          <a:xfrm>
            <a:off x="76200" y="1514475"/>
            <a:ext cx="12039600" cy="4352925"/>
          </a:xfrm>
        </p:spPr>
        <p:txBody>
          <a:bodyPr/>
          <a:lstStyle/>
          <a:p>
            <a:r>
              <a:rPr lang="en-US" altLang="en-US"/>
              <a:t>You are worthy, </a:t>
            </a:r>
            <a:br>
              <a:rPr lang="en-US" altLang="en-US"/>
            </a:br>
            <a:r>
              <a:rPr lang="en-US" altLang="en-US"/>
              <a:t>worthy and wonderful, </a:t>
            </a:r>
            <a:br>
              <a:rPr lang="en-US" altLang="en-US"/>
            </a:br>
            <a:r>
              <a:rPr lang="en-US" altLang="en-US"/>
              <a:t>worthy of worship and praise.</a:t>
            </a:r>
          </a:p>
        </p:txBody>
      </p:sp>
      <p:sp>
        <p:nvSpPr>
          <p:cNvPr id="6" name="Text Placeholder 5">
            <a:extLst>
              <a:ext uri="{FF2B5EF4-FFF2-40B4-BE49-F238E27FC236}">
                <a16:creationId xmlns:a16="http://schemas.microsoft.com/office/drawing/2014/main" id="{6C8F326D-96DD-4CC6-BA0F-4310C0FCC4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3346" name="Title 1">
            <a:extLst>
              <a:ext uri="{FF2B5EF4-FFF2-40B4-BE49-F238E27FC236}">
                <a16:creationId xmlns:a16="http://schemas.microsoft.com/office/drawing/2014/main" id="{3E73F6E5-7EE0-4253-B60C-6EEB64330B1D}"/>
              </a:ext>
            </a:extLst>
          </p:cNvPr>
          <p:cNvSpPr>
            <a:spLocks noGrp="1"/>
          </p:cNvSpPr>
          <p:nvPr>
            <p:ph type="ctrTitle"/>
          </p:nvPr>
        </p:nvSpPr>
        <p:spPr>
          <a:xfrm>
            <a:off x="76200" y="1514475"/>
            <a:ext cx="12039600" cy="4352925"/>
          </a:xfrm>
        </p:spPr>
        <p:txBody>
          <a:bodyPr/>
          <a:lstStyle/>
          <a:p>
            <a:r>
              <a:rPr lang="en-US" altLang="en-US"/>
              <a:t>Worthy of rev’rence, </a:t>
            </a:r>
            <a:br>
              <a:rPr lang="en-US" altLang="en-US"/>
            </a:br>
            <a:r>
              <a:rPr lang="en-US" altLang="en-US"/>
              <a:t>worthy of fear, </a:t>
            </a:r>
            <a:br>
              <a:rPr lang="en-US" altLang="en-US"/>
            </a:br>
            <a:r>
              <a:rPr lang="en-US" altLang="en-US"/>
              <a:t>worthy of love and devotion; </a:t>
            </a:r>
          </a:p>
        </p:txBody>
      </p:sp>
      <p:sp>
        <p:nvSpPr>
          <p:cNvPr id="3" name="Text Placeholder 2">
            <a:extLst>
              <a:ext uri="{FF2B5EF4-FFF2-40B4-BE49-F238E27FC236}">
                <a16:creationId xmlns:a16="http://schemas.microsoft.com/office/drawing/2014/main" id="{1023BF9C-548F-4AAD-A49D-D668622239E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4370" name="Title 1">
            <a:extLst>
              <a:ext uri="{FF2B5EF4-FFF2-40B4-BE49-F238E27FC236}">
                <a16:creationId xmlns:a16="http://schemas.microsoft.com/office/drawing/2014/main" id="{53D565BF-397C-4B7F-B404-FAFAA6D6DD5C}"/>
              </a:ext>
            </a:extLst>
          </p:cNvPr>
          <p:cNvSpPr>
            <a:spLocks noGrp="1"/>
          </p:cNvSpPr>
          <p:nvPr>
            <p:ph type="ctrTitle"/>
          </p:nvPr>
        </p:nvSpPr>
        <p:spPr>
          <a:xfrm>
            <a:off x="76200" y="1514475"/>
            <a:ext cx="12039600" cy="4352925"/>
          </a:xfrm>
        </p:spPr>
        <p:txBody>
          <a:bodyPr/>
          <a:lstStyle/>
          <a:p>
            <a:r>
              <a:rPr lang="en-US" altLang="en-US"/>
              <a:t>Worthy of bowing </a:t>
            </a:r>
            <a:br>
              <a:rPr lang="en-US" altLang="en-US"/>
            </a:br>
            <a:r>
              <a:rPr lang="en-US" altLang="en-US"/>
              <a:t>and bending of knees, </a:t>
            </a:r>
            <a:br>
              <a:rPr lang="en-US" altLang="en-US"/>
            </a:br>
            <a:r>
              <a:rPr lang="en-US" altLang="en-US"/>
              <a:t>worthy of all this </a:t>
            </a:r>
            <a:br>
              <a:rPr lang="en-US" altLang="en-US"/>
            </a:br>
            <a:r>
              <a:rPr lang="en-US" altLang="en-US"/>
              <a:t>and added to these. </a:t>
            </a:r>
          </a:p>
        </p:txBody>
      </p:sp>
      <p:sp>
        <p:nvSpPr>
          <p:cNvPr id="6" name="Text Placeholder 5">
            <a:extLst>
              <a:ext uri="{FF2B5EF4-FFF2-40B4-BE49-F238E27FC236}">
                <a16:creationId xmlns:a16="http://schemas.microsoft.com/office/drawing/2014/main" id="{67AFCA46-9F35-490D-89AC-34521C83E7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5394" name="Title 1">
            <a:extLst>
              <a:ext uri="{FF2B5EF4-FFF2-40B4-BE49-F238E27FC236}">
                <a16:creationId xmlns:a16="http://schemas.microsoft.com/office/drawing/2014/main" id="{112063CB-6B6F-41E1-BF14-340902913174}"/>
              </a:ext>
            </a:extLst>
          </p:cNvPr>
          <p:cNvSpPr>
            <a:spLocks noGrp="1"/>
          </p:cNvSpPr>
          <p:nvPr>
            <p:ph type="ctrTitle"/>
          </p:nvPr>
        </p:nvSpPr>
        <p:spPr>
          <a:xfrm>
            <a:off x="76200" y="1514475"/>
            <a:ext cx="12039600" cy="4352925"/>
          </a:xfrm>
        </p:spPr>
        <p:txBody>
          <a:bodyPr/>
          <a:lstStyle/>
          <a:p>
            <a:r>
              <a:rPr lang="en-US" altLang="en-US"/>
              <a:t>You are worthy, Father, </a:t>
            </a:r>
            <a:br>
              <a:rPr lang="en-US" altLang="en-US"/>
            </a:br>
            <a:r>
              <a:rPr lang="en-US" altLang="en-US"/>
              <a:t>Creator. You are worthy, </a:t>
            </a:r>
            <a:br>
              <a:rPr lang="en-US" altLang="en-US"/>
            </a:br>
            <a:r>
              <a:rPr lang="en-US" altLang="en-US"/>
              <a:t>Savior, Sustainer. </a:t>
            </a:r>
          </a:p>
        </p:txBody>
      </p:sp>
      <p:sp>
        <p:nvSpPr>
          <p:cNvPr id="3" name="Text Placeholder 2">
            <a:extLst>
              <a:ext uri="{FF2B5EF4-FFF2-40B4-BE49-F238E27FC236}">
                <a16:creationId xmlns:a16="http://schemas.microsoft.com/office/drawing/2014/main" id="{A4B865EF-3498-465A-928D-74FAD27BEE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6418" name="Title 1">
            <a:extLst>
              <a:ext uri="{FF2B5EF4-FFF2-40B4-BE49-F238E27FC236}">
                <a16:creationId xmlns:a16="http://schemas.microsoft.com/office/drawing/2014/main" id="{62E5F1DA-2BFA-4002-8D1F-CD832C6FCB06}"/>
              </a:ext>
            </a:extLst>
          </p:cNvPr>
          <p:cNvSpPr>
            <a:spLocks noGrp="1"/>
          </p:cNvSpPr>
          <p:nvPr>
            <p:ph type="ctrTitle"/>
          </p:nvPr>
        </p:nvSpPr>
        <p:spPr>
          <a:xfrm>
            <a:off x="76200" y="1514475"/>
            <a:ext cx="12039600" cy="4352925"/>
          </a:xfrm>
        </p:spPr>
        <p:txBody>
          <a:bodyPr/>
          <a:lstStyle/>
          <a:p>
            <a:r>
              <a:rPr lang="en-US" altLang="en-US"/>
              <a:t>You are worthy, </a:t>
            </a:r>
            <a:br>
              <a:rPr lang="en-US" altLang="en-US"/>
            </a:br>
            <a:r>
              <a:rPr lang="en-US" altLang="en-US"/>
              <a:t>worthy and wonderful, </a:t>
            </a:r>
            <a:br>
              <a:rPr lang="en-US" altLang="en-US"/>
            </a:br>
            <a:r>
              <a:rPr lang="en-US" altLang="en-US"/>
              <a:t>worthy of worship and praise.</a:t>
            </a:r>
          </a:p>
        </p:txBody>
      </p:sp>
      <p:sp>
        <p:nvSpPr>
          <p:cNvPr id="6" name="Text Placeholder 5">
            <a:extLst>
              <a:ext uri="{FF2B5EF4-FFF2-40B4-BE49-F238E27FC236}">
                <a16:creationId xmlns:a16="http://schemas.microsoft.com/office/drawing/2014/main" id="{1A9532CC-42BE-403D-B9DC-4AB165A1A8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42" name="Title 1">
            <a:extLst>
              <a:ext uri="{FF2B5EF4-FFF2-40B4-BE49-F238E27FC236}">
                <a16:creationId xmlns:a16="http://schemas.microsoft.com/office/drawing/2014/main" id="{A214086A-A19C-438A-8C82-A2A7FFF498DC}"/>
              </a:ext>
            </a:extLst>
          </p:cNvPr>
          <p:cNvSpPr>
            <a:spLocks noGrp="1"/>
          </p:cNvSpPr>
          <p:nvPr>
            <p:ph type="ctrTitle"/>
          </p:nvPr>
        </p:nvSpPr>
        <p:spPr>
          <a:xfrm>
            <a:off x="76200" y="1514475"/>
            <a:ext cx="12039600" cy="4352925"/>
          </a:xfrm>
        </p:spPr>
        <p:txBody>
          <a:bodyPr/>
          <a:lstStyle/>
          <a:p>
            <a:r>
              <a:rPr lang="en-US" altLang="en-US"/>
              <a:t>Almighty Father, </a:t>
            </a:r>
            <a:br>
              <a:rPr lang="en-US" altLang="en-US"/>
            </a:br>
            <a:r>
              <a:rPr lang="en-US" altLang="en-US"/>
              <a:t>Master and Lord, </a:t>
            </a:r>
            <a:br>
              <a:rPr lang="en-US" altLang="en-US"/>
            </a:br>
            <a:r>
              <a:rPr lang="en-US" altLang="en-US"/>
              <a:t>King of all kings </a:t>
            </a:r>
            <a:br>
              <a:rPr lang="en-US" altLang="en-US"/>
            </a:br>
            <a:r>
              <a:rPr lang="en-US" altLang="en-US"/>
              <a:t>and Redeemer, </a:t>
            </a:r>
          </a:p>
        </p:txBody>
      </p:sp>
      <p:sp>
        <p:nvSpPr>
          <p:cNvPr id="3" name="Text Placeholder 2">
            <a:extLst>
              <a:ext uri="{FF2B5EF4-FFF2-40B4-BE49-F238E27FC236}">
                <a16:creationId xmlns:a16="http://schemas.microsoft.com/office/drawing/2014/main" id="{043D2889-E973-4DC5-BEBA-6E0436FF15C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8466" name="Title 1">
            <a:extLst>
              <a:ext uri="{FF2B5EF4-FFF2-40B4-BE49-F238E27FC236}">
                <a16:creationId xmlns:a16="http://schemas.microsoft.com/office/drawing/2014/main" id="{C0321C69-072B-4753-90F5-9E8E3857D724}"/>
              </a:ext>
            </a:extLst>
          </p:cNvPr>
          <p:cNvSpPr>
            <a:spLocks noGrp="1"/>
          </p:cNvSpPr>
          <p:nvPr>
            <p:ph type="ctrTitle"/>
          </p:nvPr>
        </p:nvSpPr>
        <p:spPr>
          <a:xfrm>
            <a:off x="76200" y="1514475"/>
            <a:ext cx="12039600" cy="4352925"/>
          </a:xfrm>
        </p:spPr>
        <p:txBody>
          <a:bodyPr/>
          <a:lstStyle/>
          <a:p>
            <a:r>
              <a:rPr lang="en-US" altLang="en-US"/>
              <a:t>Wonderful Counselor, </a:t>
            </a:r>
            <a:br>
              <a:rPr lang="en-US" altLang="en-US"/>
            </a:br>
            <a:r>
              <a:rPr lang="en-US" altLang="en-US"/>
              <a:t>Comforter, Friend, </a:t>
            </a:r>
            <a:br>
              <a:rPr lang="en-US" altLang="en-US"/>
            </a:br>
            <a:r>
              <a:rPr lang="en-US" altLang="en-US"/>
              <a:t>Savior and Source of </a:t>
            </a:r>
            <a:br>
              <a:rPr lang="en-US" altLang="en-US"/>
            </a:br>
            <a:r>
              <a:rPr lang="en-US" altLang="en-US"/>
              <a:t>our life without end. </a:t>
            </a:r>
          </a:p>
        </p:txBody>
      </p:sp>
      <p:sp>
        <p:nvSpPr>
          <p:cNvPr id="6" name="Text Placeholder 5">
            <a:extLst>
              <a:ext uri="{FF2B5EF4-FFF2-40B4-BE49-F238E27FC236}">
                <a16:creationId xmlns:a16="http://schemas.microsoft.com/office/drawing/2014/main" id="{30757FD8-C5A7-4F6D-BF99-09F7C302D3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D7241A23-63BD-465C-90B4-7711791BE113}"/>
              </a:ext>
            </a:extLst>
          </p:cNvPr>
          <p:cNvSpPr>
            <a:spLocks noGrp="1"/>
          </p:cNvSpPr>
          <p:nvPr>
            <p:ph type="ctrTitle"/>
          </p:nvPr>
        </p:nvSpPr>
        <p:spPr>
          <a:xfrm>
            <a:off x="76200" y="1514475"/>
            <a:ext cx="12039600" cy="4352925"/>
          </a:xfrm>
        </p:spPr>
        <p:txBody>
          <a:bodyPr/>
          <a:lstStyle/>
          <a:p>
            <a:r>
              <a:rPr lang="en-US" altLang="en-US"/>
              <a:t>And when the day </a:t>
            </a:r>
            <a:br>
              <a:rPr lang="en-US" altLang="en-US"/>
            </a:br>
            <a:r>
              <a:rPr lang="en-US" altLang="en-US"/>
              <a:t>of judgment comes </a:t>
            </a:r>
            <a:br>
              <a:rPr lang="en-US" altLang="en-US"/>
            </a:br>
            <a:r>
              <a:rPr lang="en-US" altLang="en-US"/>
              <a:t>the wicked shall not stand, </a:t>
            </a:r>
          </a:p>
        </p:txBody>
      </p:sp>
      <p:sp>
        <p:nvSpPr>
          <p:cNvPr id="4" name="Text Placeholder 3">
            <a:extLst>
              <a:ext uri="{FF2B5EF4-FFF2-40B4-BE49-F238E27FC236}">
                <a16:creationId xmlns:a16="http://schemas.microsoft.com/office/drawing/2014/main" id="{F7DFB887-FB31-45D5-8E08-45B069FB5A7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Title 1">
            <a:extLst>
              <a:ext uri="{FF2B5EF4-FFF2-40B4-BE49-F238E27FC236}">
                <a16:creationId xmlns:a16="http://schemas.microsoft.com/office/drawing/2014/main" id="{77518B13-4B6E-4851-8649-DB6CAF09704B}"/>
              </a:ext>
            </a:extLst>
          </p:cNvPr>
          <p:cNvSpPr>
            <a:spLocks noGrp="1"/>
          </p:cNvSpPr>
          <p:nvPr>
            <p:ph type="ctrTitle"/>
          </p:nvPr>
        </p:nvSpPr>
        <p:spPr>
          <a:xfrm>
            <a:off x="76200" y="1514475"/>
            <a:ext cx="12039600" cy="4352925"/>
          </a:xfrm>
        </p:spPr>
        <p:txBody>
          <a:bodyPr/>
          <a:lstStyle/>
          <a:p>
            <a:r>
              <a:rPr lang="en-US" altLang="en-US"/>
              <a:t>Blessed is the nation God is for, </a:t>
            </a:r>
            <a:br>
              <a:rPr lang="en-US" altLang="en-US"/>
            </a:br>
            <a:r>
              <a:rPr lang="en-US" altLang="en-US"/>
              <a:t>and the people He has chosen; </a:t>
            </a:r>
          </a:p>
        </p:txBody>
      </p:sp>
      <p:sp>
        <p:nvSpPr>
          <p:cNvPr id="3" name="Text Placeholder 2">
            <a:extLst>
              <a:ext uri="{FF2B5EF4-FFF2-40B4-BE49-F238E27FC236}">
                <a16:creationId xmlns:a16="http://schemas.microsoft.com/office/drawing/2014/main" id="{AF26C9F0-457C-425C-B20F-701A7F2BB49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9490" name="Title 1">
            <a:extLst>
              <a:ext uri="{FF2B5EF4-FFF2-40B4-BE49-F238E27FC236}">
                <a16:creationId xmlns:a16="http://schemas.microsoft.com/office/drawing/2014/main" id="{3D67C5E6-E52C-4C0D-A8D4-757659368EF9}"/>
              </a:ext>
            </a:extLst>
          </p:cNvPr>
          <p:cNvSpPr>
            <a:spLocks noGrp="1"/>
          </p:cNvSpPr>
          <p:nvPr>
            <p:ph type="ctrTitle"/>
          </p:nvPr>
        </p:nvSpPr>
        <p:spPr>
          <a:xfrm>
            <a:off x="76200" y="1514475"/>
            <a:ext cx="12039600" cy="4352925"/>
          </a:xfrm>
        </p:spPr>
        <p:txBody>
          <a:bodyPr/>
          <a:lstStyle/>
          <a:p>
            <a:r>
              <a:rPr lang="en-US" altLang="en-US"/>
              <a:t>You are worthy, Father, </a:t>
            </a:r>
            <a:br>
              <a:rPr lang="en-US" altLang="en-US"/>
            </a:br>
            <a:r>
              <a:rPr lang="en-US" altLang="en-US"/>
              <a:t>Creator. You are worthy, </a:t>
            </a:r>
            <a:br>
              <a:rPr lang="en-US" altLang="en-US"/>
            </a:br>
            <a:r>
              <a:rPr lang="en-US" altLang="en-US"/>
              <a:t>Savior, Sustainer. </a:t>
            </a:r>
          </a:p>
        </p:txBody>
      </p:sp>
      <p:sp>
        <p:nvSpPr>
          <p:cNvPr id="3" name="Text Placeholder 2">
            <a:extLst>
              <a:ext uri="{FF2B5EF4-FFF2-40B4-BE49-F238E27FC236}">
                <a16:creationId xmlns:a16="http://schemas.microsoft.com/office/drawing/2014/main" id="{02E35D43-C818-4D03-A770-D02296B549E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0514" name="Title 1">
            <a:extLst>
              <a:ext uri="{FF2B5EF4-FFF2-40B4-BE49-F238E27FC236}">
                <a16:creationId xmlns:a16="http://schemas.microsoft.com/office/drawing/2014/main" id="{CD0C9A47-66B0-4C13-B123-E5DC8731DBB0}"/>
              </a:ext>
            </a:extLst>
          </p:cNvPr>
          <p:cNvSpPr>
            <a:spLocks noGrp="1"/>
          </p:cNvSpPr>
          <p:nvPr>
            <p:ph type="ctrTitle"/>
          </p:nvPr>
        </p:nvSpPr>
        <p:spPr>
          <a:xfrm>
            <a:off x="76200" y="1514475"/>
            <a:ext cx="12039600" cy="4352925"/>
          </a:xfrm>
        </p:spPr>
        <p:txBody>
          <a:bodyPr/>
          <a:lstStyle/>
          <a:p>
            <a:r>
              <a:rPr lang="en-US" altLang="en-US"/>
              <a:t>You are worthy, </a:t>
            </a:r>
            <a:br>
              <a:rPr lang="en-US" altLang="en-US"/>
            </a:br>
            <a:r>
              <a:rPr lang="en-US" altLang="en-US"/>
              <a:t>worthy and wonderful, </a:t>
            </a:r>
            <a:br>
              <a:rPr lang="en-US" altLang="en-US"/>
            </a:br>
            <a:r>
              <a:rPr lang="en-US" altLang="en-US"/>
              <a:t>worthy of worship and praise.</a:t>
            </a:r>
          </a:p>
        </p:txBody>
      </p:sp>
      <p:sp>
        <p:nvSpPr>
          <p:cNvPr id="6" name="Text Placeholder 5">
            <a:extLst>
              <a:ext uri="{FF2B5EF4-FFF2-40B4-BE49-F238E27FC236}">
                <a16:creationId xmlns:a16="http://schemas.microsoft.com/office/drawing/2014/main" id="{F8C96AE9-2624-4D68-B634-EB6B94FBCF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3346" name="Title 1">
            <a:extLst>
              <a:ext uri="{FF2B5EF4-FFF2-40B4-BE49-F238E27FC236}">
                <a16:creationId xmlns:a16="http://schemas.microsoft.com/office/drawing/2014/main" id="{26DA6D24-FE17-42A1-A1A5-2E6F0F8A60A4}"/>
              </a:ext>
            </a:extLst>
          </p:cNvPr>
          <p:cNvSpPr>
            <a:spLocks noGrp="1"/>
          </p:cNvSpPr>
          <p:nvPr>
            <p:ph type="ctrTitle"/>
          </p:nvPr>
        </p:nvSpPr>
        <p:spPr>
          <a:xfrm>
            <a:off x="914400" y="1895475"/>
            <a:ext cx="10363200" cy="3362325"/>
          </a:xfrm>
        </p:spPr>
        <p:txBody>
          <a:bodyPr/>
          <a:lstStyle/>
          <a:p>
            <a:pPr>
              <a:defRPr/>
            </a:pPr>
            <a:r>
              <a:rPr lang="en-US" altLang="x-none"/>
              <a:t>Hymn of Unity</a:t>
            </a:r>
            <a:endParaRPr lang="en-US" altLang="x-none" dirty="0"/>
          </a:p>
        </p:txBody>
      </p:sp>
      <p:sp>
        <p:nvSpPr>
          <p:cNvPr id="3" name="Text Placeholder 2">
            <a:extLst>
              <a:ext uri="{FF2B5EF4-FFF2-40B4-BE49-F238E27FC236}">
                <a16:creationId xmlns:a16="http://schemas.microsoft.com/office/drawing/2014/main" id="{C81327D2-9824-43F2-BA23-FDD8DF5BE300}"/>
              </a:ext>
            </a:extLst>
          </p:cNvPr>
          <p:cNvSpPr>
            <a:spLocks noGrp="1"/>
          </p:cNvSpPr>
          <p:nvPr>
            <p:ph type="body" sz="quarter" idx="10"/>
          </p:nvPr>
        </p:nvSpPr>
        <p:spPr>
          <a:xfrm>
            <a:off x="914400" y="692150"/>
            <a:ext cx="10363200" cy="831850"/>
          </a:xfrm>
        </p:spPr>
        <p:txBody>
          <a:bodyPr/>
          <a:lstStyle/>
          <a:p>
            <a:pPr>
              <a:defRPr/>
            </a:pPr>
            <a:r>
              <a:rPr lang="en-US" altLang="x-none"/>
              <a:t>Hymn 187</a:t>
            </a:r>
            <a:endParaRPr lang="en-US" dirty="0"/>
          </a:p>
        </p:txBody>
      </p:sp>
      <p:sp>
        <p:nvSpPr>
          <p:cNvPr id="9" name="Text Placeholder 8">
            <a:extLst>
              <a:ext uri="{FF2B5EF4-FFF2-40B4-BE49-F238E27FC236}">
                <a16:creationId xmlns:a16="http://schemas.microsoft.com/office/drawing/2014/main" id="{0078D759-6C95-4E87-A27D-F170A8D0A48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3586" name="Title 1">
            <a:extLst>
              <a:ext uri="{FF2B5EF4-FFF2-40B4-BE49-F238E27FC236}">
                <a16:creationId xmlns:a16="http://schemas.microsoft.com/office/drawing/2014/main" id="{1D8F554D-45F1-454E-9F1C-9EC302546D96}"/>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when brethren dwell together </a:t>
            </a:r>
          </a:p>
        </p:txBody>
      </p:sp>
      <p:sp>
        <p:nvSpPr>
          <p:cNvPr id="3" name="Text Placeholder 2">
            <a:extLst>
              <a:ext uri="{FF2B5EF4-FFF2-40B4-BE49-F238E27FC236}">
                <a16:creationId xmlns:a16="http://schemas.microsoft.com/office/drawing/2014/main" id="{FC9961DE-EB18-4828-A560-4140FD9BCE0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4610" name="Title 1">
            <a:extLst>
              <a:ext uri="{FF2B5EF4-FFF2-40B4-BE49-F238E27FC236}">
                <a16:creationId xmlns:a16="http://schemas.microsoft.com/office/drawing/2014/main" id="{F73E02C7-EF68-4D99-90C1-3CA66DE58FF1}"/>
              </a:ext>
            </a:extLst>
          </p:cNvPr>
          <p:cNvSpPr>
            <a:spLocks noGrp="1"/>
          </p:cNvSpPr>
          <p:nvPr>
            <p:ph type="ctrTitle"/>
          </p:nvPr>
        </p:nvSpPr>
        <p:spPr>
          <a:xfrm>
            <a:off x="76200" y="1514475"/>
            <a:ext cx="12039600" cy="4352925"/>
          </a:xfrm>
        </p:spPr>
        <p:txBody>
          <a:bodyPr/>
          <a:lstStyle/>
          <a:p>
            <a:r>
              <a:rPr lang="en-US" altLang="en-US"/>
              <a:t>In unity sharing </a:t>
            </a:r>
            <a:br>
              <a:rPr lang="en-US" altLang="en-US"/>
            </a:br>
            <a:r>
              <a:rPr lang="en-US" altLang="en-US"/>
              <a:t>the love of God forever; </a:t>
            </a:r>
          </a:p>
        </p:txBody>
      </p:sp>
      <p:sp>
        <p:nvSpPr>
          <p:cNvPr id="6" name="Text Placeholder 5">
            <a:extLst>
              <a:ext uri="{FF2B5EF4-FFF2-40B4-BE49-F238E27FC236}">
                <a16:creationId xmlns:a16="http://schemas.microsoft.com/office/drawing/2014/main" id="{DE62AF8E-708F-4678-97A0-B1729F20DC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5634" name="Title 1">
            <a:extLst>
              <a:ext uri="{FF2B5EF4-FFF2-40B4-BE49-F238E27FC236}">
                <a16:creationId xmlns:a16="http://schemas.microsoft.com/office/drawing/2014/main" id="{0438F46F-CDD0-41EB-B877-56A4984CF34F}"/>
              </a:ext>
            </a:extLst>
          </p:cNvPr>
          <p:cNvSpPr>
            <a:spLocks noGrp="1"/>
          </p:cNvSpPr>
          <p:nvPr>
            <p:ph type="ctrTitle"/>
          </p:nvPr>
        </p:nvSpPr>
        <p:spPr>
          <a:xfrm>
            <a:off x="76200" y="1514475"/>
            <a:ext cx="12039600" cy="4352925"/>
          </a:xfrm>
        </p:spPr>
        <p:txBody>
          <a:bodyPr/>
          <a:lstStyle/>
          <a:p>
            <a:r>
              <a:rPr lang="en-US" altLang="en-US"/>
              <a:t>As oil to flow from head to toe </a:t>
            </a:r>
            <a:br>
              <a:rPr lang="en-US" altLang="en-US"/>
            </a:br>
            <a:r>
              <a:rPr lang="en-US" altLang="en-US"/>
              <a:t>down Aaron’s beard and robe, </a:t>
            </a:r>
          </a:p>
        </p:txBody>
      </p:sp>
      <p:sp>
        <p:nvSpPr>
          <p:cNvPr id="6" name="Text Placeholder 5">
            <a:extLst>
              <a:ext uri="{FF2B5EF4-FFF2-40B4-BE49-F238E27FC236}">
                <a16:creationId xmlns:a16="http://schemas.microsoft.com/office/drawing/2014/main" id="{FF080228-5997-4B8B-AD50-6A83958271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6658" name="Title 1">
            <a:extLst>
              <a:ext uri="{FF2B5EF4-FFF2-40B4-BE49-F238E27FC236}">
                <a16:creationId xmlns:a16="http://schemas.microsoft.com/office/drawing/2014/main" id="{6211C399-BD7A-4FC4-A78D-260F5E30957C}"/>
              </a:ext>
            </a:extLst>
          </p:cNvPr>
          <p:cNvSpPr>
            <a:spLocks noGrp="1"/>
          </p:cNvSpPr>
          <p:nvPr>
            <p:ph type="ctrTitle"/>
          </p:nvPr>
        </p:nvSpPr>
        <p:spPr>
          <a:xfrm>
            <a:off x="76200" y="1514475"/>
            <a:ext cx="12039600" cy="4352925"/>
          </a:xfrm>
        </p:spPr>
        <p:txBody>
          <a:bodyPr/>
          <a:lstStyle/>
          <a:p>
            <a:r>
              <a:rPr lang="en-US" altLang="en-US"/>
              <a:t>And as the dew on holy hills, </a:t>
            </a:r>
            <a:br>
              <a:rPr lang="en-US" altLang="en-US"/>
            </a:br>
            <a:r>
              <a:rPr lang="en-US" altLang="en-US"/>
              <a:t>the Lord’s blessing </a:t>
            </a:r>
            <a:br>
              <a:rPr lang="en-US" altLang="en-US"/>
            </a:br>
            <a:r>
              <a:rPr lang="en-US" altLang="en-US"/>
              <a:t>evermore shall show. </a:t>
            </a:r>
          </a:p>
        </p:txBody>
      </p:sp>
      <p:sp>
        <p:nvSpPr>
          <p:cNvPr id="6" name="Text Placeholder 5">
            <a:extLst>
              <a:ext uri="{FF2B5EF4-FFF2-40B4-BE49-F238E27FC236}">
                <a16:creationId xmlns:a16="http://schemas.microsoft.com/office/drawing/2014/main" id="{5AA31CBC-5351-4052-926E-B38F8E1819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682" name="Title 1">
            <a:extLst>
              <a:ext uri="{FF2B5EF4-FFF2-40B4-BE49-F238E27FC236}">
                <a16:creationId xmlns:a16="http://schemas.microsoft.com/office/drawing/2014/main" id="{DEE78800-2285-45B7-A175-EAA4687A31C4}"/>
              </a:ext>
            </a:extLst>
          </p:cNvPr>
          <p:cNvSpPr>
            <a:spLocks noGrp="1"/>
          </p:cNvSpPr>
          <p:nvPr>
            <p:ph type="ctrTitle"/>
          </p:nvPr>
        </p:nvSpPr>
        <p:spPr>
          <a:xfrm>
            <a:off x="76200" y="1514475"/>
            <a:ext cx="12039600" cy="4352925"/>
          </a:xfrm>
        </p:spPr>
        <p:txBody>
          <a:bodyPr/>
          <a:lstStyle/>
          <a:p>
            <a:r>
              <a:rPr lang="en-US" altLang="en-US"/>
              <a:t>Though many the members </a:t>
            </a:r>
            <a:br>
              <a:rPr lang="en-US" altLang="en-US"/>
            </a:br>
            <a:r>
              <a:rPr lang="en-US" altLang="en-US"/>
              <a:t>to each the Spirit giveth </a:t>
            </a:r>
          </a:p>
        </p:txBody>
      </p:sp>
      <p:sp>
        <p:nvSpPr>
          <p:cNvPr id="3" name="Text Placeholder 2">
            <a:extLst>
              <a:ext uri="{FF2B5EF4-FFF2-40B4-BE49-F238E27FC236}">
                <a16:creationId xmlns:a16="http://schemas.microsoft.com/office/drawing/2014/main" id="{312428DF-0B8F-4922-86DA-FE8D8C01334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8706" name="Title 1">
            <a:extLst>
              <a:ext uri="{FF2B5EF4-FFF2-40B4-BE49-F238E27FC236}">
                <a16:creationId xmlns:a16="http://schemas.microsoft.com/office/drawing/2014/main" id="{3122B81A-113E-49D5-981D-BF661202CCE7}"/>
              </a:ext>
            </a:extLst>
          </p:cNvPr>
          <p:cNvSpPr>
            <a:spLocks noGrp="1"/>
          </p:cNvSpPr>
          <p:nvPr>
            <p:ph type="ctrTitle"/>
          </p:nvPr>
        </p:nvSpPr>
        <p:spPr>
          <a:xfrm>
            <a:off x="76200" y="1514475"/>
            <a:ext cx="12039600" cy="4352925"/>
          </a:xfrm>
        </p:spPr>
        <p:txBody>
          <a:bodyPr/>
          <a:lstStyle/>
          <a:p>
            <a:r>
              <a:rPr lang="en-US" altLang="en-US"/>
              <a:t>The gifts for each function </a:t>
            </a:r>
            <a:br>
              <a:rPr lang="en-US" altLang="en-US"/>
            </a:br>
            <a:r>
              <a:rPr lang="en-US" altLang="en-US"/>
              <a:t>so that the body liveth, </a:t>
            </a:r>
          </a:p>
        </p:txBody>
      </p:sp>
      <p:sp>
        <p:nvSpPr>
          <p:cNvPr id="6" name="Text Placeholder 5">
            <a:extLst>
              <a:ext uri="{FF2B5EF4-FFF2-40B4-BE49-F238E27FC236}">
                <a16:creationId xmlns:a16="http://schemas.microsoft.com/office/drawing/2014/main" id="{5E994724-F661-45C8-9A99-EFD36FB8D7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62" name="Title 1">
            <a:extLst>
              <a:ext uri="{FF2B5EF4-FFF2-40B4-BE49-F238E27FC236}">
                <a16:creationId xmlns:a16="http://schemas.microsoft.com/office/drawing/2014/main" id="{4FFB0B45-96EB-44D9-B28B-DE402018B4AB}"/>
              </a:ext>
            </a:extLst>
          </p:cNvPr>
          <p:cNvSpPr>
            <a:spLocks noGrp="1"/>
          </p:cNvSpPr>
          <p:nvPr>
            <p:ph type="ctrTitle"/>
          </p:nvPr>
        </p:nvSpPr>
        <p:spPr>
          <a:xfrm>
            <a:off x="76200" y="1514475"/>
            <a:ext cx="12039600" cy="4352925"/>
          </a:xfrm>
        </p:spPr>
        <p:txBody>
          <a:bodyPr/>
          <a:lstStyle/>
          <a:p>
            <a:r>
              <a:rPr lang="en-US" altLang="en-US"/>
              <a:t>For God looks down </a:t>
            </a:r>
            <a:br>
              <a:rPr lang="en-US" altLang="en-US"/>
            </a:br>
            <a:r>
              <a:rPr lang="en-US" altLang="en-US"/>
              <a:t>from heav’n above, </a:t>
            </a:r>
            <a:br>
              <a:rPr lang="en-US" altLang="en-US"/>
            </a:br>
            <a:r>
              <a:rPr lang="en-US" altLang="en-US"/>
              <a:t>and from there </a:t>
            </a:r>
            <a:br>
              <a:rPr lang="en-US" altLang="en-US"/>
            </a:br>
            <a:r>
              <a:rPr lang="en-US" altLang="en-US"/>
              <a:t>beholds all nations. </a:t>
            </a:r>
          </a:p>
        </p:txBody>
      </p:sp>
      <p:sp>
        <p:nvSpPr>
          <p:cNvPr id="6" name="Text Placeholder 5">
            <a:extLst>
              <a:ext uri="{FF2B5EF4-FFF2-40B4-BE49-F238E27FC236}">
                <a16:creationId xmlns:a16="http://schemas.microsoft.com/office/drawing/2014/main" id="{089F3B7C-08BE-456B-9475-91BDAA9C0D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9730" name="Title 1">
            <a:extLst>
              <a:ext uri="{FF2B5EF4-FFF2-40B4-BE49-F238E27FC236}">
                <a16:creationId xmlns:a16="http://schemas.microsoft.com/office/drawing/2014/main" id="{519172CE-923E-427C-B10B-8CF23187665F}"/>
              </a:ext>
            </a:extLst>
          </p:cNvPr>
          <p:cNvSpPr>
            <a:spLocks noGrp="1"/>
          </p:cNvSpPr>
          <p:nvPr>
            <p:ph type="ctrTitle"/>
          </p:nvPr>
        </p:nvSpPr>
        <p:spPr>
          <a:xfrm>
            <a:off x="76200" y="1514475"/>
            <a:ext cx="12039600" cy="4352925"/>
          </a:xfrm>
        </p:spPr>
        <p:txBody>
          <a:bodyPr/>
          <a:lstStyle/>
          <a:p>
            <a:r>
              <a:rPr lang="en-US" altLang="en-US"/>
              <a:t>For eye, or ear, or hand, </a:t>
            </a:r>
            <a:br>
              <a:rPr lang="en-US" altLang="en-US"/>
            </a:br>
            <a:r>
              <a:rPr lang="en-US" altLang="en-US"/>
              <a:t>‘tis clearly nothing of its own, </a:t>
            </a:r>
          </a:p>
        </p:txBody>
      </p:sp>
      <p:sp>
        <p:nvSpPr>
          <p:cNvPr id="6" name="Text Placeholder 5">
            <a:extLst>
              <a:ext uri="{FF2B5EF4-FFF2-40B4-BE49-F238E27FC236}">
                <a16:creationId xmlns:a16="http://schemas.microsoft.com/office/drawing/2014/main" id="{C05A431A-34DB-4D70-AF42-A04C523577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0754" name="Title 1">
            <a:extLst>
              <a:ext uri="{FF2B5EF4-FFF2-40B4-BE49-F238E27FC236}">
                <a16:creationId xmlns:a16="http://schemas.microsoft.com/office/drawing/2014/main" id="{1F63CA26-D4E0-4B40-902C-687480FEF5E1}"/>
              </a:ext>
            </a:extLst>
          </p:cNvPr>
          <p:cNvSpPr>
            <a:spLocks noGrp="1"/>
          </p:cNvSpPr>
          <p:nvPr>
            <p:ph type="ctrTitle"/>
          </p:nvPr>
        </p:nvSpPr>
        <p:spPr>
          <a:xfrm>
            <a:off x="76200" y="1514475"/>
            <a:ext cx="12039600" cy="4352925"/>
          </a:xfrm>
        </p:spPr>
        <p:txBody>
          <a:bodyPr/>
          <a:lstStyle/>
          <a:p>
            <a:r>
              <a:rPr lang="en-US" altLang="en-US"/>
              <a:t>But with the Lord as head </a:t>
            </a:r>
            <a:br>
              <a:rPr lang="en-US" altLang="en-US"/>
            </a:br>
            <a:r>
              <a:rPr lang="en-US" altLang="en-US"/>
              <a:t>the members do </a:t>
            </a:r>
            <a:br>
              <a:rPr lang="en-US" altLang="en-US"/>
            </a:br>
            <a:r>
              <a:rPr lang="en-US" altLang="en-US"/>
              <a:t>what each cannot do alone.</a:t>
            </a:r>
          </a:p>
        </p:txBody>
      </p:sp>
      <p:sp>
        <p:nvSpPr>
          <p:cNvPr id="6" name="Text Placeholder 5">
            <a:extLst>
              <a:ext uri="{FF2B5EF4-FFF2-40B4-BE49-F238E27FC236}">
                <a16:creationId xmlns:a16="http://schemas.microsoft.com/office/drawing/2014/main" id="{1D5192E6-DC0F-476A-895F-182A7D3CDD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1778" name="Title 1">
            <a:extLst>
              <a:ext uri="{FF2B5EF4-FFF2-40B4-BE49-F238E27FC236}">
                <a16:creationId xmlns:a16="http://schemas.microsoft.com/office/drawing/2014/main" id="{A104DE00-B6A0-41EF-A945-AA8E9F550A05}"/>
              </a:ext>
            </a:extLst>
          </p:cNvPr>
          <p:cNvSpPr>
            <a:spLocks noGrp="1"/>
          </p:cNvSpPr>
          <p:nvPr>
            <p:ph type="ctrTitle"/>
          </p:nvPr>
        </p:nvSpPr>
        <p:spPr>
          <a:xfrm>
            <a:off x="76200" y="1514475"/>
            <a:ext cx="12039600" cy="4352925"/>
          </a:xfrm>
        </p:spPr>
        <p:txBody>
          <a:bodyPr/>
          <a:lstStyle/>
          <a:p>
            <a:r>
              <a:rPr lang="en-US" altLang="en-US"/>
              <a:t>The Lord shall be seeking </a:t>
            </a:r>
            <a:br>
              <a:rPr lang="en-US" altLang="en-US"/>
            </a:br>
            <a:r>
              <a:rPr lang="en-US" altLang="en-US"/>
              <a:t>His bride when He returneth, </a:t>
            </a:r>
          </a:p>
        </p:txBody>
      </p:sp>
      <p:sp>
        <p:nvSpPr>
          <p:cNvPr id="3" name="Text Placeholder 2">
            <a:extLst>
              <a:ext uri="{FF2B5EF4-FFF2-40B4-BE49-F238E27FC236}">
                <a16:creationId xmlns:a16="http://schemas.microsoft.com/office/drawing/2014/main" id="{86672B61-32A4-4023-B00D-C0D715416E7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2802" name="Title 1">
            <a:extLst>
              <a:ext uri="{FF2B5EF4-FFF2-40B4-BE49-F238E27FC236}">
                <a16:creationId xmlns:a16="http://schemas.microsoft.com/office/drawing/2014/main" id="{D377BF4A-8872-4065-8BBB-765CFD226B05}"/>
              </a:ext>
            </a:extLst>
          </p:cNvPr>
          <p:cNvSpPr>
            <a:spLocks noGrp="1"/>
          </p:cNvSpPr>
          <p:nvPr>
            <p:ph type="ctrTitle"/>
          </p:nvPr>
        </p:nvSpPr>
        <p:spPr>
          <a:xfrm>
            <a:off x="76200" y="1514475"/>
            <a:ext cx="12039600" cy="4352925"/>
          </a:xfrm>
        </p:spPr>
        <p:txBody>
          <a:bodyPr/>
          <a:lstStyle/>
          <a:p>
            <a:r>
              <a:rPr lang="en-US" altLang="en-US"/>
              <a:t>His wife in white linen, </a:t>
            </a:r>
            <a:br>
              <a:rPr lang="en-US" altLang="en-US"/>
            </a:br>
            <a:r>
              <a:rPr lang="en-US" altLang="en-US"/>
              <a:t>the Church for whom </a:t>
            </a:r>
            <a:br>
              <a:rPr lang="en-US" altLang="en-US"/>
            </a:br>
            <a:r>
              <a:rPr lang="en-US" altLang="en-US"/>
              <a:t>He yearneth; </a:t>
            </a:r>
          </a:p>
        </p:txBody>
      </p:sp>
      <p:sp>
        <p:nvSpPr>
          <p:cNvPr id="6" name="Text Placeholder 5">
            <a:extLst>
              <a:ext uri="{FF2B5EF4-FFF2-40B4-BE49-F238E27FC236}">
                <a16:creationId xmlns:a16="http://schemas.microsoft.com/office/drawing/2014/main" id="{8B391857-57F2-4A57-8209-5B5968AD01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3826" name="Title 1">
            <a:extLst>
              <a:ext uri="{FF2B5EF4-FFF2-40B4-BE49-F238E27FC236}">
                <a16:creationId xmlns:a16="http://schemas.microsoft.com/office/drawing/2014/main" id="{0DE8104F-5A64-44B9-91F0-BF096B6CC510}"/>
              </a:ext>
            </a:extLst>
          </p:cNvPr>
          <p:cNvSpPr>
            <a:spLocks noGrp="1"/>
          </p:cNvSpPr>
          <p:nvPr>
            <p:ph type="ctrTitle"/>
          </p:nvPr>
        </p:nvSpPr>
        <p:spPr>
          <a:xfrm>
            <a:off x="76200" y="1514475"/>
            <a:ext cx="12039600" cy="4352925"/>
          </a:xfrm>
        </p:spPr>
        <p:txBody>
          <a:bodyPr/>
          <a:lstStyle/>
          <a:p>
            <a:r>
              <a:rPr lang="en-US" altLang="en-US"/>
              <a:t>As we await </a:t>
            </a:r>
            <a:br>
              <a:rPr lang="en-US" altLang="en-US"/>
            </a:br>
            <a:r>
              <a:rPr lang="en-US" altLang="en-US"/>
              <a:t>the wedding great </a:t>
            </a:r>
            <a:br>
              <a:rPr lang="en-US" altLang="en-US"/>
            </a:br>
            <a:r>
              <a:rPr lang="en-US" altLang="en-US"/>
              <a:t>so let us strive to be </a:t>
            </a:r>
          </a:p>
        </p:txBody>
      </p:sp>
      <p:sp>
        <p:nvSpPr>
          <p:cNvPr id="6" name="Text Placeholder 5">
            <a:extLst>
              <a:ext uri="{FF2B5EF4-FFF2-40B4-BE49-F238E27FC236}">
                <a16:creationId xmlns:a16="http://schemas.microsoft.com/office/drawing/2014/main" id="{EC16DD26-3056-4625-9D7C-C629439A0C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4850" name="Title 1">
            <a:extLst>
              <a:ext uri="{FF2B5EF4-FFF2-40B4-BE49-F238E27FC236}">
                <a16:creationId xmlns:a16="http://schemas.microsoft.com/office/drawing/2014/main" id="{870EBE27-77E6-4A96-993F-A2DA8DD3A510}"/>
              </a:ext>
            </a:extLst>
          </p:cNvPr>
          <p:cNvSpPr>
            <a:spLocks noGrp="1"/>
          </p:cNvSpPr>
          <p:nvPr>
            <p:ph type="ctrTitle"/>
          </p:nvPr>
        </p:nvSpPr>
        <p:spPr>
          <a:xfrm>
            <a:off x="76200" y="1514475"/>
            <a:ext cx="12039600" cy="4352925"/>
          </a:xfrm>
        </p:spPr>
        <p:txBody>
          <a:bodyPr/>
          <a:lstStyle/>
          <a:p>
            <a:r>
              <a:rPr lang="en-US" altLang="en-US"/>
              <a:t>Jerusalem bedecked with gems </a:t>
            </a:r>
            <a:br>
              <a:rPr lang="en-US" altLang="en-US"/>
            </a:br>
            <a:r>
              <a:rPr lang="en-US" altLang="en-US"/>
              <a:t>of truth, love and light </a:t>
            </a:r>
            <a:br>
              <a:rPr lang="en-US" altLang="en-US"/>
            </a:br>
            <a:r>
              <a:rPr lang="en-US" altLang="en-US"/>
              <a:t>for all to see!</a:t>
            </a:r>
          </a:p>
        </p:txBody>
      </p:sp>
      <p:sp>
        <p:nvSpPr>
          <p:cNvPr id="6" name="Text Placeholder 5">
            <a:extLst>
              <a:ext uri="{FF2B5EF4-FFF2-40B4-BE49-F238E27FC236}">
                <a16:creationId xmlns:a16="http://schemas.microsoft.com/office/drawing/2014/main" id="{B2428D45-D675-4073-99BD-477CF8E615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682" name="Title 1">
            <a:extLst>
              <a:ext uri="{FF2B5EF4-FFF2-40B4-BE49-F238E27FC236}">
                <a16:creationId xmlns:a16="http://schemas.microsoft.com/office/drawing/2014/main" id="{018252CE-B11C-4E07-AAD7-19A586B53557}"/>
              </a:ext>
            </a:extLst>
          </p:cNvPr>
          <p:cNvSpPr>
            <a:spLocks noGrp="1"/>
          </p:cNvSpPr>
          <p:nvPr>
            <p:ph type="ctrTitle"/>
          </p:nvPr>
        </p:nvSpPr>
        <p:spPr>
          <a:xfrm>
            <a:off x="914400" y="1895475"/>
            <a:ext cx="10363200" cy="3362325"/>
          </a:xfrm>
        </p:spPr>
        <p:txBody>
          <a:bodyPr/>
          <a:lstStyle/>
          <a:p>
            <a:pPr>
              <a:defRPr/>
            </a:pPr>
            <a:r>
              <a:rPr lang="en-US" altLang="x-none"/>
              <a:t>Crown Him </a:t>
            </a:r>
            <a:br>
              <a:rPr lang="en-US" altLang="x-none"/>
            </a:br>
            <a:r>
              <a:rPr lang="en-US" altLang="x-none"/>
              <a:t>With Many Crowns</a:t>
            </a:r>
            <a:endParaRPr lang="en-US" altLang="x-none" dirty="0"/>
          </a:p>
        </p:txBody>
      </p:sp>
      <p:sp>
        <p:nvSpPr>
          <p:cNvPr id="3" name="Text Placeholder 2">
            <a:extLst>
              <a:ext uri="{FF2B5EF4-FFF2-40B4-BE49-F238E27FC236}">
                <a16:creationId xmlns:a16="http://schemas.microsoft.com/office/drawing/2014/main" id="{362646CB-70B0-4E98-8D5E-E6193E487586}"/>
              </a:ext>
            </a:extLst>
          </p:cNvPr>
          <p:cNvSpPr>
            <a:spLocks noGrp="1"/>
          </p:cNvSpPr>
          <p:nvPr>
            <p:ph type="body" sz="quarter" idx="10"/>
          </p:nvPr>
        </p:nvSpPr>
        <p:spPr>
          <a:xfrm>
            <a:off x="914400" y="692150"/>
            <a:ext cx="10363200" cy="831850"/>
          </a:xfrm>
        </p:spPr>
        <p:txBody>
          <a:bodyPr/>
          <a:lstStyle/>
          <a:p>
            <a:pPr>
              <a:defRPr/>
            </a:pPr>
            <a:r>
              <a:rPr lang="en-US" altLang="x-none"/>
              <a:t>Hymn 188</a:t>
            </a:r>
            <a:endParaRPr lang="en-US" dirty="0"/>
          </a:p>
        </p:txBody>
      </p:sp>
      <p:sp>
        <p:nvSpPr>
          <p:cNvPr id="9" name="Text Placeholder 8">
            <a:extLst>
              <a:ext uri="{FF2B5EF4-FFF2-40B4-BE49-F238E27FC236}">
                <a16:creationId xmlns:a16="http://schemas.microsoft.com/office/drawing/2014/main" id="{5DE36E0C-7F94-485F-A037-ACB6C8E350C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22" name="Title 1">
            <a:extLst>
              <a:ext uri="{FF2B5EF4-FFF2-40B4-BE49-F238E27FC236}">
                <a16:creationId xmlns:a16="http://schemas.microsoft.com/office/drawing/2014/main" id="{30AE1326-B520-4CEB-94BB-295934D91B69}"/>
              </a:ext>
            </a:extLst>
          </p:cNvPr>
          <p:cNvSpPr>
            <a:spLocks noGrp="1"/>
          </p:cNvSpPr>
          <p:nvPr>
            <p:ph type="ctrTitle"/>
          </p:nvPr>
        </p:nvSpPr>
        <p:spPr>
          <a:xfrm>
            <a:off x="76200" y="1514475"/>
            <a:ext cx="12039600" cy="4352925"/>
          </a:xfrm>
        </p:spPr>
        <p:txBody>
          <a:bodyPr/>
          <a:lstStyle/>
          <a:p>
            <a:r>
              <a:rPr lang="en-US" altLang="en-US"/>
              <a:t>Crown Him with many crowns, </a:t>
            </a:r>
            <a:br>
              <a:rPr lang="en-US" altLang="en-US"/>
            </a:br>
            <a:r>
              <a:rPr lang="en-US" altLang="en-US"/>
              <a:t>the Lamb upon His throne. </a:t>
            </a:r>
          </a:p>
        </p:txBody>
      </p:sp>
      <p:sp>
        <p:nvSpPr>
          <p:cNvPr id="3" name="Text Placeholder 2">
            <a:extLst>
              <a:ext uri="{FF2B5EF4-FFF2-40B4-BE49-F238E27FC236}">
                <a16:creationId xmlns:a16="http://schemas.microsoft.com/office/drawing/2014/main" id="{C1580FE6-E48C-4F75-9E85-19AB988479A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8946" name="Title 1">
            <a:extLst>
              <a:ext uri="{FF2B5EF4-FFF2-40B4-BE49-F238E27FC236}">
                <a16:creationId xmlns:a16="http://schemas.microsoft.com/office/drawing/2014/main" id="{8AEDD527-654C-4703-85E5-5FCC5BF5CCD5}"/>
              </a:ext>
            </a:extLst>
          </p:cNvPr>
          <p:cNvSpPr>
            <a:spLocks noGrp="1"/>
          </p:cNvSpPr>
          <p:nvPr>
            <p:ph type="ctrTitle"/>
          </p:nvPr>
        </p:nvSpPr>
        <p:spPr>
          <a:xfrm>
            <a:off x="76200" y="1514475"/>
            <a:ext cx="12039600" cy="4352925"/>
          </a:xfrm>
        </p:spPr>
        <p:txBody>
          <a:bodyPr/>
          <a:lstStyle/>
          <a:p>
            <a:r>
              <a:rPr lang="en-US" altLang="en-US"/>
              <a:t>Hark! How the heav’nly </a:t>
            </a:r>
            <a:br>
              <a:rPr lang="en-US" altLang="en-US"/>
            </a:br>
            <a:r>
              <a:rPr lang="en-US" altLang="en-US"/>
              <a:t>anthem drowns </a:t>
            </a:r>
            <a:br>
              <a:rPr lang="en-US" altLang="en-US"/>
            </a:br>
            <a:r>
              <a:rPr lang="en-US" altLang="en-US"/>
              <a:t>all music but its own! </a:t>
            </a:r>
          </a:p>
        </p:txBody>
      </p:sp>
      <p:sp>
        <p:nvSpPr>
          <p:cNvPr id="6" name="Text Placeholder 5">
            <a:extLst>
              <a:ext uri="{FF2B5EF4-FFF2-40B4-BE49-F238E27FC236}">
                <a16:creationId xmlns:a16="http://schemas.microsoft.com/office/drawing/2014/main" id="{0DFD67F3-9AB3-4E1D-A591-04291305B0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986" name="Title 1">
            <a:extLst>
              <a:ext uri="{FF2B5EF4-FFF2-40B4-BE49-F238E27FC236}">
                <a16:creationId xmlns:a16="http://schemas.microsoft.com/office/drawing/2014/main" id="{2E700D6A-1370-4A9F-A981-D97CE505C8BC}"/>
              </a:ext>
            </a:extLst>
          </p:cNvPr>
          <p:cNvSpPr>
            <a:spLocks noGrp="1"/>
          </p:cNvSpPr>
          <p:nvPr>
            <p:ph type="ctrTitle"/>
          </p:nvPr>
        </p:nvSpPr>
        <p:spPr>
          <a:xfrm>
            <a:off x="76200" y="1514475"/>
            <a:ext cx="12039600" cy="4352925"/>
          </a:xfrm>
        </p:spPr>
        <p:txBody>
          <a:bodyPr/>
          <a:lstStyle/>
          <a:p>
            <a:r>
              <a:rPr lang="en-US" altLang="en-US"/>
              <a:t>From His place above </a:t>
            </a:r>
            <a:br>
              <a:rPr lang="en-US" altLang="en-US"/>
            </a:br>
            <a:r>
              <a:rPr lang="en-US" altLang="en-US"/>
              <a:t>He looks on all; </a:t>
            </a:r>
            <a:br>
              <a:rPr lang="en-US" altLang="en-US"/>
            </a:br>
            <a:r>
              <a:rPr lang="en-US" altLang="en-US"/>
              <a:t>He sees their ev’ry doing; </a:t>
            </a:r>
          </a:p>
        </p:txBody>
      </p:sp>
      <p:sp>
        <p:nvSpPr>
          <p:cNvPr id="6" name="Text Placeholder 5">
            <a:extLst>
              <a:ext uri="{FF2B5EF4-FFF2-40B4-BE49-F238E27FC236}">
                <a16:creationId xmlns:a16="http://schemas.microsoft.com/office/drawing/2014/main" id="{0C6D1017-7AF4-4133-A534-BE2406F725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9970" name="Title 1">
            <a:extLst>
              <a:ext uri="{FF2B5EF4-FFF2-40B4-BE49-F238E27FC236}">
                <a16:creationId xmlns:a16="http://schemas.microsoft.com/office/drawing/2014/main" id="{DF1468A3-3884-410F-8270-98C3CAAA6A97}"/>
              </a:ext>
            </a:extLst>
          </p:cNvPr>
          <p:cNvSpPr>
            <a:spLocks noGrp="1"/>
          </p:cNvSpPr>
          <p:nvPr>
            <p:ph type="ctrTitle"/>
          </p:nvPr>
        </p:nvSpPr>
        <p:spPr>
          <a:xfrm>
            <a:off x="76200" y="1514475"/>
            <a:ext cx="12039600" cy="4352925"/>
          </a:xfrm>
        </p:spPr>
        <p:txBody>
          <a:bodyPr/>
          <a:lstStyle/>
          <a:p>
            <a:r>
              <a:rPr lang="en-US" altLang="en-US"/>
              <a:t>Awake, my soul, and sing </a:t>
            </a:r>
            <a:br>
              <a:rPr lang="en-US" altLang="en-US"/>
            </a:br>
            <a:r>
              <a:rPr lang="en-US" altLang="en-US"/>
              <a:t>of Him who died for thee, </a:t>
            </a:r>
          </a:p>
        </p:txBody>
      </p:sp>
      <p:sp>
        <p:nvSpPr>
          <p:cNvPr id="6" name="Text Placeholder 5">
            <a:extLst>
              <a:ext uri="{FF2B5EF4-FFF2-40B4-BE49-F238E27FC236}">
                <a16:creationId xmlns:a16="http://schemas.microsoft.com/office/drawing/2014/main" id="{99654152-F50E-4B30-82AE-A000015842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0994" name="Title 1">
            <a:extLst>
              <a:ext uri="{FF2B5EF4-FFF2-40B4-BE49-F238E27FC236}">
                <a16:creationId xmlns:a16="http://schemas.microsoft.com/office/drawing/2014/main" id="{F9AC22AC-9A6B-4FDB-8B5A-F4191A11B7F1}"/>
              </a:ext>
            </a:extLst>
          </p:cNvPr>
          <p:cNvSpPr>
            <a:spLocks noGrp="1"/>
          </p:cNvSpPr>
          <p:nvPr>
            <p:ph type="ctrTitle"/>
          </p:nvPr>
        </p:nvSpPr>
        <p:spPr>
          <a:xfrm>
            <a:off x="76200" y="1514475"/>
            <a:ext cx="12039600" cy="4352925"/>
          </a:xfrm>
        </p:spPr>
        <p:txBody>
          <a:bodyPr/>
          <a:lstStyle/>
          <a:p>
            <a:r>
              <a:rPr lang="en-US" altLang="en-US"/>
              <a:t>And hail Him as </a:t>
            </a:r>
            <a:br>
              <a:rPr lang="en-US" altLang="en-US"/>
            </a:br>
            <a:r>
              <a:rPr lang="en-US" altLang="en-US"/>
              <a:t>thy matchless King </a:t>
            </a:r>
            <a:br>
              <a:rPr lang="en-US" altLang="en-US"/>
            </a:br>
            <a:r>
              <a:rPr lang="en-US" altLang="en-US"/>
              <a:t>through all eternity.</a:t>
            </a:r>
          </a:p>
        </p:txBody>
      </p:sp>
      <p:sp>
        <p:nvSpPr>
          <p:cNvPr id="6" name="Text Placeholder 5">
            <a:extLst>
              <a:ext uri="{FF2B5EF4-FFF2-40B4-BE49-F238E27FC236}">
                <a16:creationId xmlns:a16="http://schemas.microsoft.com/office/drawing/2014/main" id="{0BF897E9-C698-4EAC-BD0B-0CC9A88A68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2018" name="Title 1">
            <a:extLst>
              <a:ext uri="{FF2B5EF4-FFF2-40B4-BE49-F238E27FC236}">
                <a16:creationId xmlns:a16="http://schemas.microsoft.com/office/drawing/2014/main" id="{87838971-1796-425F-B9F4-97FBBD8C6F6D}"/>
              </a:ext>
            </a:extLst>
          </p:cNvPr>
          <p:cNvSpPr>
            <a:spLocks noGrp="1"/>
          </p:cNvSpPr>
          <p:nvPr>
            <p:ph type="ctrTitle"/>
          </p:nvPr>
        </p:nvSpPr>
        <p:spPr>
          <a:xfrm>
            <a:off x="76200" y="1514475"/>
            <a:ext cx="12039600" cy="4352925"/>
          </a:xfrm>
        </p:spPr>
        <p:txBody>
          <a:bodyPr/>
          <a:lstStyle/>
          <a:p>
            <a:r>
              <a:rPr lang="en-US" altLang="en-US"/>
              <a:t>Crown Him the Lord of life; </a:t>
            </a:r>
            <a:br>
              <a:rPr lang="en-US" altLang="en-US"/>
            </a:br>
            <a:r>
              <a:rPr lang="en-US" altLang="en-US"/>
              <a:t>who triumphed o’er the grave; </a:t>
            </a:r>
          </a:p>
        </p:txBody>
      </p:sp>
      <p:sp>
        <p:nvSpPr>
          <p:cNvPr id="3" name="Text Placeholder 2">
            <a:extLst>
              <a:ext uri="{FF2B5EF4-FFF2-40B4-BE49-F238E27FC236}">
                <a16:creationId xmlns:a16="http://schemas.microsoft.com/office/drawing/2014/main" id="{C9C1494F-8395-4C67-B400-5952D409DFC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3042" name="Title 1">
            <a:extLst>
              <a:ext uri="{FF2B5EF4-FFF2-40B4-BE49-F238E27FC236}">
                <a16:creationId xmlns:a16="http://schemas.microsoft.com/office/drawing/2014/main" id="{E91E7196-8F67-48CA-8C2D-B8C4F0ACBD77}"/>
              </a:ext>
            </a:extLst>
          </p:cNvPr>
          <p:cNvSpPr>
            <a:spLocks noGrp="1"/>
          </p:cNvSpPr>
          <p:nvPr>
            <p:ph type="ctrTitle"/>
          </p:nvPr>
        </p:nvSpPr>
        <p:spPr>
          <a:xfrm>
            <a:off x="76200" y="1514475"/>
            <a:ext cx="12039600" cy="4352925"/>
          </a:xfrm>
        </p:spPr>
        <p:txBody>
          <a:bodyPr/>
          <a:lstStyle/>
          <a:p>
            <a:r>
              <a:rPr lang="en-US" altLang="en-US"/>
              <a:t>Who rose victorious </a:t>
            </a:r>
            <a:br>
              <a:rPr lang="en-US" altLang="en-US"/>
            </a:br>
            <a:r>
              <a:rPr lang="en-US" altLang="en-US"/>
              <a:t>to the strife for those </a:t>
            </a:r>
            <a:br>
              <a:rPr lang="en-US" altLang="en-US"/>
            </a:br>
            <a:r>
              <a:rPr lang="en-US" altLang="en-US"/>
              <a:t>He came to save. </a:t>
            </a:r>
          </a:p>
        </p:txBody>
      </p:sp>
      <p:sp>
        <p:nvSpPr>
          <p:cNvPr id="6" name="Text Placeholder 5">
            <a:extLst>
              <a:ext uri="{FF2B5EF4-FFF2-40B4-BE49-F238E27FC236}">
                <a16:creationId xmlns:a16="http://schemas.microsoft.com/office/drawing/2014/main" id="{611A76B3-1E71-41C5-B201-C55930E543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4066" name="Title 1">
            <a:extLst>
              <a:ext uri="{FF2B5EF4-FFF2-40B4-BE49-F238E27FC236}">
                <a16:creationId xmlns:a16="http://schemas.microsoft.com/office/drawing/2014/main" id="{4E3971EE-15EA-4D9F-B4C3-4154A8DD1A18}"/>
              </a:ext>
            </a:extLst>
          </p:cNvPr>
          <p:cNvSpPr>
            <a:spLocks noGrp="1"/>
          </p:cNvSpPr>
          <p:nvPr>
            <p:ph type="ctrTitle"/>
          </p:nvPr>
        </p:nvSpPr>
        <p:spPr>
          <a:xfrm>
            <a:off x="76200" y="1514475"/>
            <a:ext cx="12039600" cy="4352925"/>
          </a:xfrm>
        </p:spPr>
        <p:txBody>
          <a:bodyPr/>
          <a:lstStyle/>
          <a:p>
            <a:r>
              <a:rPr lang="en-US" altLang="en-US"/>
              <a:t>His glories now we sing, </a:t>
            </a:r>
            <a:br>
              <a:rPr lang="en-US" altLang="en-US"/>
            </a:br>
            <a:r>
              <a:rPr lang="en-US" altLang="en-US"/>
              <a:t>who died and rose on high, </a:t>
            </a:r>
          </a:p>
        </p:txBody>
      </p:sp>
      <p:sp>
        <p:nvSpPr>
          <p:cNvPr id="6" name="Text Placeholder 5">
            <a:extLst>
              <a:ext uri="{FF2B5EF4-FFF2-40B4-BE49-F238E27FC236}">
                <a16:creationId xmlns:a16="http://schemas.microsoft.com/office/drawing/2014/main" id="{D42CDF6E-4D84-4774-8397-3DF07C64A7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5090" name="Title 1">
            <a:extLst>
              <a:ext uri="{FF2B5EF4-FFF2-40B4-BE49-F238E27FC236}">
                <a16:creationId xmlns:a16="http://schemas.microsoft.com/office/drawing/2014/main" id="{8E10C891-1AF4-4CAF-8952-EBEC1E67F0CB}"/>
              </a:ext>
            </a:extLst>
          </p:cNvPr>
          <p:cNvSpPr>
            <a:spLocks noGrp="1"/>
          </p:cNvSpPr>
          <p:nvPr>
            <p:ph type="ctrTitle"/>
          </p:nvPr>
        </p:nvSpPr>
        <p:spPr>
          <a:xfrm>
            <a:off x="76200" y="1514475"/>
            <a:ext cx="12039600" cy="4352925"/>
          </a:xfrm>
        </p:spPr>
        <p:txBody>
          <a:bodyPr/>
          <a:lstStyle/>
          <a:p>
            <a:r>
              <a:rPr lang="en-US" altLang="en-US"/>
              <a:t>Who died, eternal life to bring, </a:t>
            </a:r>
            <a:br>
              <a:rPr lang="en-US" altLang="en-US"/>
            </a:br>
            <a:r>
              <a:rPr lang="en-US" altLang="en-US"/>
              <a:t>and lives that death may die.</a:t>
            </a:r>
          </a:p>
        </p:txBody>
      </p:sp>
      <p:sp>
        <p:nvSpPr>
          <p:cNvPr id="6" name="Text Placeholder 5">
            <a:extLst>
              <a:ext uri="{FF2B5EF4-FFF2-40B4-BE49-F238E27FC236}">
                <a16:creationId xmlns:a16="http://schemas.microsoft.com/office/drawing/2014/main" id="{33F892E1-E04F-4765-A6EA-E0B6E6DA5A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6114" name="Title 1">
            <a:extLst>
              <a:ext uri="{FF2B5EF4-FFF2-40B4-BE49-F238E27FC236}">
                <a16:creationId xmlns:a16="http://schemas.microsoft.com/office/drawing/2014/main" id="{7FFB8AEF-EF57-4249-90B5-789051FF1FA6}"/>
              </a:ext>
            </a:extLst>
          </p:cNvPr>
          <p:cNvSpPr>
            <a:spLocks noGrp="1"/>
          </p:cNvSpPr>
          <p:nvPr>
            <p:ph type="ctrTitle"/>
          </p:nvPr>
        </p:nvSpPr>
        <p:spPr>
          <a:xfrm>
            <a:off x="76200" y="1514475"/>
            <a:ext cx="12039600" cy="4352925"/>
          </a:xfrm>
        </p:spPr>
        <p:txBody>
          <a:bodyPr/>
          <a:lstStyle/>
          <a:p>
            <a:r>
              <a:rPr lang="en-US" altLang="en-US"/>
              <a:t>Crown Him the Lord of Lords, </a:t>
            </a:r>
            <a:br>
              <a:rPr lang="en-US" altLang="en-US"/>
            </a:br>
            <a:r>
              <a:rPr lang="en-US" altLang="en-US"/>
              <a:t>to Him our voices raise. </a:t>
            </a:r>
          </a:p>
        </p:txBody>
      </p:sp>
      <p:sp>
        <p:nvSpPr>
          <p:cNvPr id="3" name="Text Placeholder 2">
            <a:extLst>
              <a:ext uri="{FF2B5EF4-FFF2-40B4-BE49-F238E27FC236}">
                <a16:creationId xmlns:a16="http://schemas.microsoft.com/office/drawing/2014/main" id="{D2CAA84A-5CD9-4CE0-8618-97BA563BFED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7138" name="Title 1">
            <a:extLst>
              <a:ext uri="{FF2B5EF4-FFF2-40B4-BE49-F238E27FC236}">
                <a16:creationId xmlns:a16="http://schemas.microsoft.com/office/drawing/2014/main" id="{C350072D-6BB9-469E-9440-82840F7056D9}"/>
              </a:ext>
            </a:extLst>
          </p:cNvPr>
          <p:cNvSpPr>
            <a:spLocks noGrp="1"/>
          </p:cNvSpPr>
          <p:nvPr>
            <p:ph type="ctrTitle"/>
          </p:nvPr>
        </p:nvSpPr>
        <p:spPr>
          <a:xfrm>
            <a:off x="76200" y="1514475"/>
            <a:ext cx="12039600" cy="4352925"/>
          </a:xfrm>
        </p:spPr>
        <p:txBody>
          <a:bodyPr/>
          <a:lstStyle/>
          <a:p>
            <a:r>
              <a:rPr lang="en-US" altLang="en-US"/>
              <a:t>Crown Him the Lord </a:t>
            </a:r>
            <a:br>
              <a:rPr lang="en-US" altLang="en-US"/>
            </a:br>
            <a:r>
              <a:rPr lang="en-US" altLang="en-US"/>
              <a:t>of peace and love, </a:t>
            </a:r>
            <a:br>
              <a:rPr lang="en-US" altLang="en-US"/>
            </a:br>
            <a:r>
              <a:rPr lang="en-US" altLang="en-US"/>
              <a:t>who over all doth reign. </a:t>
            </a:r>
          </a:p>
        </p:txBody>
      </p:sp>
      <p:sp>
        <p:nvSpPr>
          <p:cNvPr id="6" name="Text Placeholder 5">
            <a:extLst>
              <a:ext uri="{FF2B5EF4-FFF2-40B4-BE49-F238E27FC236}">
                <a16:creationId xmlns:a16="http://schemas.microsoft.com/office/drawing/2014/main" id="{4411BFF2-4D1A-496E-89CE-839F773972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62" name="Title 1">
            <a:extLst>
              <a:ext uri="{FF2B5EF4-FFF2-40B4-BE49-F238E27FC236}">
                <a16:creationId xmlns:a16="http://schemas.microsoft.com/office/drawing/2014/main" id="{30C227BB-FE52-47D1-AF3F-98690E39192F}"/>
              </a:ext>
            </a:extLst>
          </p:cNvPr>
          <p:cNvSpPr>
            <a:spLocks noGrp="1"/>
          </p:cNvSpPr>
          <p:nvPr>
            <p:ph type="ctrTitle"/>
          </p:nvPr>
        </p:nvSpPr>
        <p:spPr>
          <a:xfrm>
            <a:off x="76200" y="1514475"/>
            <a:ext cx="12039600" cy="4352925"/>
          </a:xfrm>
        </p:spPr>
        <p:txBody>
          <a:bodyPr/>
          <a:lstStyle/>
          <a:p>
            <a:r>
              <a:rPr lang="en-US" altLang="en-US"/>
              <a:t>To Thee be endless praise, </a:t>
            </a:r>
            <a:br>
              <a:rPr lang="en-US" altLang="en-US"/>
            </a:br>
            <a:r>
              <a:rPr lang="en-US" altLang="en-US"/>
              <a:t>for Thou for us hast died; </a:t>
            </a:r>
          </a:p>
        </p:txBody>
      </p:sp>
      <p:sp>
        <p:nvSpPr>
          <p:cNvPr id="6" name="Text Placeholder 5">
            <a:extLst>
              <a:ext uri="{FF2B5EF4-FFF2-40B4-BE49-F238E27FC236}">
                <a16:creationId xmlns:a16="http://schemas.microsoft.com/office/drawing/2014/main" id="{120A08C9-4B6B-4310-A5EE-7032945A7C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9186" name="Title 1">
            <a:extLst>
              <a:ext uri="{FF2B5EF4-FFF2-40B4-BE49-F238E27FC236}">
                <a16:creationId xmlns:a16="http://schemas.microsoft.com/office/drawing/2014/main" id="{7A26ABE1-306F-4919-9136-ABCB29A31CA1}"/>
              </a:ext>
            </a:extLst>
          </p:cNvPr>
          <p:cNvSpPr>
            <a:spLocks noGrp="1"/>
          </p:cNvSpPr>
          <p:nvPr>
            <p:ph type="ctrTitle"/>
          </p:nvPr>
        </p:nvSpPr>
        <p:spPr>
          <a:xfrm>
            <a:off x="76200" y="1514475"/>
            <a:ext cx="12039600" cy="4352925"/>
          </a:xfrm>
        </p:spPr>
        <p:txBody>
          <a:bodyPr/>
          <a:lstStyle/>
          <a:p>
            <a:r>
              <a:rPr lang="en-US" altLang="en-US"/>
              <a:t>Be Thou, O Lord, </a:t>
            </a:r>
            <a:br>
              <a:rPr lang="en-US" altLang="en-US"/>
            </a:br>
            <a:r>
              <a:rPr lang="en-US" altLang="en-US"/>
              <a:t>through endless days </a:t>
            </a:r>
            <a:br>
              <a:rPr lang="en-US" altLang="en-US"/>
            </a:br>
            <a:r>
              <a:rPr lang="en-US" altLang="en-US"/>
              <a:t>adored and magnified.</a:t>
            </a:r>
          </a:p>
        </p:txBody>
      </p:sp>
      <p:sp>
        <p:nvSpPr>
          <p:cNvPr id="6" name="Text Placeholder 5">
            <a:extLst>
              <a:ext uri="{FF2B5EF4-FFF2-40B4-BE49-F238E27FC236}">
                <a16:creationId xmlns:a16="http://schemas.microsoft.com/office/drawing/2014/main" id="{432DAD18-9E01-4D28-9743-9FFFB3B453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10" name="Title 1">
            <a:extLst>
              <a:ext uri="{FF2B5EF4-FFF2-40B4-BE49-F238E27FC236}">
                <a16:creationId xmlns:a16="http://schemas.microsoft.com/office/drawing/2014/main" id="{66915C53-40B7-47DD-B1F9-3398004E6EF1}"/>
              </a:ext>
            </a:extLst>
          </p:cNvPr>
          <p:cNvSpPr>
            <a:spLocks noGrp="1"/>
          </p:cNvSpPr>
          <p:nvPr>
            <p:ph type="ctrTitle"/>
          </p:nvPr>
        </p:nvSpPr>
        <p:spPr>
          <a:xfrm>
            <a:off x="76200" y="1514475"/>
            <a:ext cx="12039600" cy="4352925"/>
          </a:xfrm>
        </p:spPr>
        <p:txBody>
          <a:bodyPr/>
          <a:lstStyle/>
          <a:p>
            <a:r>
              <a:rPr lang="en-US" altLang="en-US"/>
              <a:t>He sees their sin, </a:t>
            </a:r>
            <a:br>
              <a:rPr lang="en-US" altLang="en-US"/>
            </a:br>
            <a:r>
              <a:rPr lang="en-US" altLang="en-US"/>
              <a:t>He sees their works; </a:t>
            </a:r>
            <a:br>
              <a:rPr lang="en-US" altLang="en-US"/>
            </a:br>
            <a:r>
              <a:rPr lang="en-US" altLang="en-US"/>
              <a:t>He beholds all of those </a:t>
            </a:r>
            <a:br>
              <a:rPr lang="en-US" altLang="en-US"/>
            </a:br>
            <a:r>
              <a:rPr lang="en-US" altLang="en-US"/>
              <a:t>who fear Him. </a:t>
            </a:r>
          </a:p>
        </p:txBody>
      </p:sp>
      <p:sp>
        <p:nvSpPr>
          <p:cNvPr id="6" name="Text Placeholder 5">
            <a:extLst>
              <a:ext uri="{FF2B5EF4-FFF2-40B4-BE49-F238E27FC236}">
                <a16:creationId xmlns:a16="http://schemas.microsoft.com/office/drawing/2014/main" id="{E40D18E0-97C6-4674-8FD7-91A9121451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2018" name="Title 1">
            <a:extLst>
              <a:ext uri="{FF2B5EF4-FFF2-40B4-BE49-F238E27FC236}">
                <a16:creationId xmlns:a16="http://schemas.microsoft.com/office/drawing/2014/main" id="{3FF0A053-0DE0-4CF1-BBA2-D04060BC2747}"/>
              </a:ext>
            </a:extLst>
          </p:cNvPr>
          <p:cNvSpPr>
            <a:spLocks noGrp="1"/>
          </p:cNvSpPr>
          <p:nvPr>
            <p:ph type="ctrTitle"/>
          </p:nvPr>
        </p:nvSpPr>
        <p:spPr>
          <a:xfrm>
            <a:off x="914400" y="1895475"/>
            <a:ext cx="10363200" cy="3362325"/>
          </a:xfrm>
        </p:spPr>
        <p:txBody>
          <a:bodyPr/>
          <a:lstStyle/>
          <a:p>
            <a:pPr>
              <a:defRPr/>
            </a:pPr>
            <a:r>
              <a:rPr lang="en-US" altLang="x-none"/>
              <a:t>City of God</a:t>
            </a:r>
            <a:endParaRPr lang="en-US" altLang="x-none" dirty="0"/>
          </a:p>
        </p:txBody>
      </p:sp>
      <p:sp>
        <p:nvSpPr>
          <p:cNvPr id="3" name="Text Placeholder 2">
            <a:extLst>
              <a:ext uri="{FF2B5EF4-FFF2-40B4-BE49-F238E27FC236}">
                <a16:creationId xmlns:a16="http://schemas.microsoft.com/office/drawing/2014/main" id="{681C6AD3-8DB6-45A6-871F-7F8A79343495}"/>
              </a:ext>
            </a:extLst>
          </p:cNvPr>
          <p:cNvSpPr>
            <a:spLocks noGrp="1"/>
          </p:cNvSpPr>
          <p:nvPr>
            <p:ph type="body" sz="quarter" idx="10"/>
          </p:nvPr>
        </p:nvSpPr>
        <p:spPr>
          <a:xfrm>
            <a:off x="914400" y="692150"/>
            <a:ext cx="10363200" cy="831850"/>
          </a:xfrm>
        </p:spPr>
        <p:txBody>
          <a:bodyPr/>
          <a:lstStyle/>
          <a:p>
            <a:pPr>
              <a:defRPr/>
            </a:pPr>
            <a:r>
              <a:rPr lang="en-US" altLang="x-none"/>
              <a:t>Hymn 189</a:t>
            </a:r>
            <a:endParaRPr lang="en-US" dirty="0"/>
          </a:p>
        </p:txBody>
      </p:sp>
      <p:sp>
        <p:nvSpPr>
          <p:cNvPr id="9" name="Text Placeholder 8">
            <a:extLst>
              <a:ext uri="{FF2B5EF4-FFF2-40B4-BE49-F238E27FC236}">
                <a16:creationId xmlns:a16="http://schemas.microsoft.com/office/drawing/2014/main" id="{F8114FAC-ACB1-4327-B246-6E907A40A13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2258" name="Title 1">
            <a:extLst>
              <a:ext uri="{FF2B5EF4-FFF2-40B4-BE49-F238E27FC236}">
                <a16:creationId xmlns:a16="http://schemas.microsoft.com/office/drawing/2014/main" id="{6419A478-9DF4-4000-9B2B-D702AE3EC272}"/>
              </a:ext>
            </a:extLst>
          </p:cNvPr>
          <p:cNvSpPr>
            <a:spLocks noGrp="1"/>
          </p:cNvSpPr>
          <p:nvPr>
            <p:ph type="ctrTitle"/>
          </p:nvPr>
        </p:nvSpPr>
        <p:spPr>
          <a:xfrm>
            <a:off x="76200" y="1514475"/>
            <a:ext cx="12039600" cy="4352925"/>
          </a:xfrm>
        </p:spPr>
        <p:txBody>
          <a:bodyPr/>
          <a:lstStyle/>
          <a:p>
            <a:r>
              <a:rPr lang="en-US" altLang="en-US"/>
              <a:t>Oh, a new Jerusalem’s </a:t>
            </a:r>
            <a:br>
              <a:rPr lang="en-US" altLang="en-US"/>
            </a:br>
            <a:r>
              <a:rPr lang="en-US" altLang="en-US"/>
              <a:t>coming from heaven; </a:t>
            </a:r>
          </a:p>
        </p:txBody>
      </p:sp>
      <p:sp>
        <p:nvSpPr>
          <p:cNvPr id="3" name="Text Placeholder 2">
            <a:extLst>
              <a:ext uri="{FF2B5EF4-FFF2-40B4-BE49-F238E27FC236}">
                <a16:creationId xmlns:a16="http://schemas.microsoft.com/office/drawing/2014/main" id="{F1D75AE1-B12C-4BD5-A550-048CCDD9B19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3282" name="Title 1">
            <a:extLst>
              <a:ext uri="{FF2B5EF4-FFF2-40B4-BE49-F238E27FC236}">
                <a16:creationId xmlns:a16="http://schemas.microsoft.com/office/drawing/2014/main" id="{0E6E61CB-AF17-466F-8321-A8E6CB4387E0}"/>
              </a:ext>
            </a:extLst>
          </p:cNvPr>
          <p:cNvSpPr>
            <a:spLocks noGrp="1"/>
          </p:cNvSpPr>
          <p:nvPr>
            <p:ph type="ctrTitle"/>
          </p:nvPr>
        </p:nvSpPr>
        <p:spPr>
          <a:xfrm>
            <a:off x="76200" y="1514475"/>
            <a:ext cx="12039600" cy="4352925"/>
          </a:xfrm>
        </p:spPr>
        <p:txBody>
          <a:bodyPr/>
          <a:lstStyle/>
          <a:p>
            <a:r>
              <a:rPr lang="en-US" altLang="en-US"/>
              <a:t>It’s coming from God </a:t>
            </a:r>
            <a:br>
              <a:rPr lang="en-US" altLang="en-US"/>
            </a:br>
            <a:r>
              <a:rPr lang="en-US" altLang="en-US"/>
              <a:t>down unto a new earth. </a:t>
            </a:r>
          </a:p>
        </p:txBody>
      </p:sp>
      <p:sp>
        <p:nvSpPr>
          <p:cNvPr id="6" name="Text Placeholder 5">
            <a:extLst>
              <a:ext uri="{FF2B5EF4-FFF2-40B4-BE49-F238E27FC236}">
                <a16:creationId xmlns:a16="http://schemas.microsoft.com/office/drawing/2014/main" id="{7EA94C6D-3E28-4E35-B3BB-3781630C75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306" name="Title 1">
            <a:extLst>
              <a:ext uri="{FF2B5EF4-FFF2-40B4-BE49-F238E27FC236}">
                <a16:creationId xmlns:a16="http://schemas.microsoft.com/office/drawing/2014/main" id="{DC2273AB-50D1-4610-B02B-A8834D696F86}"/>
              </a:ext>
            </a:extLst>
          </p:cNvPr>
          <p:cNvSpPr>
            <a:spLocks noGrp="1"/>
          </p:cNvSpPr>
          <p:nvPr>
            <p:ph type="ctrTitle"/>
          </p:nvPr>
        </p:nvSpPr>
        <p:spPr>
          <a:xfrm>
            <a:off x="76200" y="1514475"/>
            <a:ext cx="12039600" cy="4352925"/>
          </a:xfrm>
        </p:spPr>
        <p:txBody>
          <a:bodyPr/>
          <a:lstStyle/>
          <a:p>
            <a:r>
              <a:rPr lang="en-US" altLang="en-US"/>
              <a:t>God will be there; </a:t>
            </a:r>
            <a:br>
              <a:rPr lang="en-US" altLang="en-US"/>
            </a:br>
            <a:r>
              <a:rPr lang="en-US" altLang="en-US"/>
              <a:t>He will dwell with His people. </a:t>
            </a:r>
          </a:p>
        </p:txBody>
      </p:sp>
      <p:sp>
        <p:nvSpPr>
          <p:cNvPr id="6" name="Text Placeholder 5">
            <a:extLst>
              <a:ext uri="{FF2B5EF4-FFF2-40B4-BE49-F238E27FC236}">
                <a16:creationId xmlns:a16="http://schemas.microsoft.com/office/drawing/2014/main" id="{6B5C6EE4-03A3-4EC3-A2E1-91514CF45C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5330" name="Title 1">
            <a:extLst>
              <a:ext uri="{FF2B5EF4-FFF2-40B4-BE49-F238E27FC236}">
                <a16:creationId xmlns:a16="http://schemas.microsoft.com/office/drawing/2014/main" id="{C0119577-8B9C-458B-8D48-58FA7D27F956}"/>
              </a:ext>
            </a:extLst>
          </p:cNvPr>
          <p:cNvSpPr>
            <a:spLocks noGrp="1"/>
          </p:cNvSpPr>
          <p:nvPr>
            <p:ph type="ctrTitle"/>
          </p:nvPr>
        </p:nvSpPr>
        <p:spPr>
          <a:xfrm>
            <a:off x="76200" y="1514475"/>
            <a:ext cx="12039600" cy="4352925"/>
          </a:xfrm>
        </p:spPr>
        <p:txBody>
          <a:bodyPr/>
          <a:lstStyle/>
          <a:p>
            <a:r>
              <a:rPr lang="en-US" altLang="en-US"/>
              <a:t>All of God’s people </a:t>
            </a:r>
            <a:br>
              <a:rPr lang="en-US" altLang="en-US"/>
            </a:br>
            <a:r>
              <a:rPr lang="en-US" altLang="en-US"/>
              <a:t>will have a rebirth.</a:t>
            </a:r>
          </a:p>
        </p:txBody>
      </p:sp>
      <p:sp>
        <p:nvSpPr>
          <p:cNvPr id="6" name="Text Placeholder 5">
            <a:extLst>
              <a:ext uri="{FF2B5EF4-FFF2-40B4-BE49-F238E27FC236}">
                <a16:creationId xmlns:a16="http://schemas.microsoft.com/office/drawing/2014/main" id="{80E75E33-45A1-4E4B-8A16-9DA44A873B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6354" name="Title 1">
            <a:extLst>
              <a:ext uri="{FF2B5EF4-FFF2-40B4-BE49-F238E27FC236}">
                <a16:creationId xmlns:a16="http://schemas.microsoft.com/office/drawing/2014/main" id="{868C3CD3-0F47-493A-978A-B5A05A8C7F70}"/>
              </a:ext>
            </a:extLst>
          </p:cNvPr>
          <p:cNvSpPr>
            <a:spLocks noGrp="1"/>
          </p:cNvSpPr>
          <p:nvPr>
            <p:ph type="ctrTitle"/>
          </p:nvPr>
        </p:nvSpPr>
        <p:spPr>
          <a:xfrm>
            <a:off x="76200" y="1514475"/>
            <a:ext cx="12039600" cy="4352925"/>
          </a:xfrm>
        </p:spPr>
        <p:txBody>
          <a:bodyPr/>
          <a:lstStyle/>
          <a:p>
            <a:r>
              <a:rPr lang="en-US" altLang="en-US"/>
              <a:t>Christ is the Alpha </a:t>
            </a:r>
            <a:br>
              <a:rPr lang="en-US" altLang="en-US"/>
            </a:br>
            <a:r>
              <a:rPr lang="en-US" altLang="en-US"/>
              <a:t>and the Omega. </a:t>
            </a:r>
            <a:br>
              <a:rPr lang="en-US" altLang="en-US"/>
            </a:br>
            <a:r>
              <a:rPr lang="en-US" altLang="en-US"/>
              <a:t>He sent His message, </a:t>
            </a:r>
            <a:br>
              <a:rPr lang="en-US" altLang="en-US"/>
            </a:br>
            <a:r>
              <a:rPr lang="en-US" altLang="en-US"/>
              <a:t>He gave us His Word; </a:t>
            </a:r>
          </a:p>
        </p:txBody>
      </p:sp>
      <p:sp>
        <p:nvSpPr>
          <p:cNvPr id="3" name="Text Placeholder 2">
            <a:extLst>
              <a:ext uri="{FF2B5EF4-FFF2-40B4-BE49-F238E27FC236}">
                <a16:creationId xmlns:a16="http://schemas.microsoft.com/office/drawing/2014/main" id="{C9BCE64E-93DD-4322-B5D2-733519348BB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7378" name="Title 1">
            <a:extLst>
              <a:ext uri="{FF2B5EF4-FFF2-40B4-BE49-F238E27FC236}">
                <a16:creationId xmlns:a16="http://schemas.microsoft.com/office/drawing/2014/main" id="{3D85EFCB-BF1B-4C81-B90D-D7396333EF91}"/>
              </a:ext>
            </a:extLst>
          </p:cNvPr>
          <p:cNvSpPr>
            <a:spLocks noGrp="1"/>
          </p:cNvSpPr>
          <p:nvPr>
            <p:ph type="ctrTitle"/>
          </p:nvPr>
        </p:nvSpPr>
        <p:spPr>
          <a:xfrm>
            <a:off x="76200" y="1514475"/>
            <a:ext cx="12039600" cy="4352925"/>
          </a:xfrm>
        </p:spPr>
        <p:txBody>
          <a:bodyPr/>
          <a:lstStyle/>
          <a:p>
            <a:r>
              <a:rPr lang="en-US" altLang="en-US"/>
              <a:t>Blessed are all those who </a:t>
            </a:r>
            <a:br>
              <a:rPr lang="en-US" altLang="en-US"/>
            </a:br>
            <a:r>
              <a:rPr lang="en-US" altLang="en-US"/>
              <a:t>do His commandments </a:t>
            </a:r>
            <a:br>
              <a:rPr lang="en-US" altLang="en-US"/>
            </a:br>
            <a:r>
              <a:rPr lang="en-US" altLang="en-US"/>
              <a:t>for they may enter </a:t>
            </a:r>
            <a:br>
              <a:rPr lang="en-US" altLang="en-US"/>
            </a:br>
            <a:r>
              <a:rPr lang="en-US" altLang="en-US"/>
              <a:t>the city of God.</a:t>
            </a:r>
          </a:p>
        </p:txBody>
      </p:sp>
      <p:sp>
        <p:nvSpPr>
          <p:cNvPr id="6" name="Text Placeholder 5">
            <a:extLst>
              <a:ext uri="{FF2B5EF4-FFF2-40B4-BE49-F238E27FC236}">
                <a16:creationId xmlns:a16="http://schemas.microsoft.com/office/drawing/2014/main" id="{F9EC45F5-EC7A-4CAC-9B05-C88919535A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02" name="Title 1">
            <a:extLst>
              <a:ext uri="{FF2B5EF4-FFF2-40B4-BE49-F238E27FC236}">
                <a16:creationId xmlns:a16="http://schemas.microsoft.com/office/drawing/2014/main" id="{30A1C566-9CF1-446F-8A17-FA7EBAB4C9B4}"/>
              </a:ext>
            </a:extLst>
          </p:cNvPr>
          <p:cNvSpPr>
            <a:spLocks noGrp="1"/>
          </p:cNvSpPr>
          <p:nvPr>
            <p:ph type="ctrTitle"/>
          </p:nvPr>
        </p:nvSpPr>
        <p:spPr>
          <a:xfrm>
            <a:off x="76200" y="1514475"/>
            <a:ext cx="12039600" cy="4352925"/>
          </a:xfrm>
        </p:spPr>
        <p:txBody>
          <a:bodyPr/>
          <a:lstStyle/>
          <a:p>
            <a:r>
              <a:rPr lang="en-US" altLang="en-US"/>
              <a:t>There will be no need of </a:t>
            </a:r>
            <a:br>
              <a:rPr lang="en-US" altLang="en-US"/>
            </a:br>
            <a:r>
              <a:rPr lang="en-US" altLang="en-US"/>
              <a:t>the sun nor the moon for </a:t>
            </a:r>
          </a:p>
        </p:txBody>
      </p:sp>
      <p:sp>
        <p:nvSpPr>
          <p:cNvPr id="3" name="Text Placeholder 2">
            <a:extLst>
              <a:ext uri="{FF2B5EF4-FFF2-40B4-BE49-F238E27FC236}">
                <a16:creationId xmlns:a16="http://schemas.microsoft.com/office/drawing/2014/main" id="{CE4FAA1E-92FC-4CE0-9CE2-B2FA8C70F4F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9426" name="Title 1">
            <a:extLst>
              <a:ext uri="{FF2B5EF4-FFF2-40B4-BE49-F238E27FC236}">
                <a16:creationId xmlns:a16="http://schemas.microsoft.com/office/drawing/2014/main" id="{82274A4E-50AE-418F-87A6-B68EE4A4E620}"/>
              </a:ext>
            </a:extLst>
          </p:cNvPr>
          <p:cNvSpPr>
            <a:spLocks noGrp="1"/>
          </p:cNvSpPr>
          <p:nvPr>
            <p:ph type="ctrTitle"/>
          </p:nvPr>
        </p:nvSpPr>
        <p:spPr>
          <a:xfrm>
            <a:off x="76200" y="1514475"/>
            <a:ext cx="12039600" cy="4352925"/>
          </a:xfrm>
        </p:spPr>
        <p:txBody>
          <a:bodyPr/>
          <a:lstStyle/>
          <a:p>
            <a:r>
              <a:rPr lang="en-US" altLang="en-US"/>
              <a:t>The glory of God </a:t>
            </a:r>
            <a:br>
              <a:rPr lang="en-US" altLang="en-US"/>
            </a:br>
            <a:r>
              <a:rPr lang="en-US" altLang="en-US"/>
              <a:t>will be giving us light. </a:t>
            </a:r>
          </a:p>
        </p:txBody>
      </p:sp>
      <p:sp>
        <p:nvSpPr>
          <p:cNvPr id="6" name="Text Placeholder 5">
            <a:extLst>
              <a:ext uri="{FF2B5EF4-FFF2-40B4-BE49-F238E27FC236}">
                <a16:creationId xmlns:a16="http://schemas.microsoft.com/office/drawing/2014/main" id="{F386E4F1-6F78-444B-A7AE-1998DD4B82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Title 1">
            <a:extLst>
              <a:ext uri="{FF2B5EF4-FFF2-40B4-BE49-F238E27FC236}">
                <a16:creationId xmlns:a16="http://schemas.microsoft.com/office/drawing/2014/main" id="{2B4BB550-EE99-4904-9F6A-85A3F6222E09}"/>
              </a:ext>
            </a:extLst>
          </p:cNvPr>
          <p:cNvSpPr>
            <a:spLocks noGrp="1"/>
          </p:cNvSpPr>
          <p:nvPr>
            <p:ph type="ctrTitle"/>
          </p:nvPr>
        </p:nvSpPr>
        <p:spPr>
          <a:xfrm>
            <a:off x="76200" y="1514475"/>
            <a:ext cx="12039600" cy="4352925"/>
          </a:xfrm>
        </p:spPr>
        <p:txBody>
          <a:bodyPr/>
          <a:lstStyle/>
          <a:p>
            <a:r>
              <a:rPr lang="en-US" altLang="en-US"/>
              <a:t>O you righteous in the Lord, </a:t>
            </a:r>
            <a:br>
              <a:rPr lang="en-US" altLang="en-US"/>
            </a:br>
            <a:r>
              <a:rPr lang="en-US" altLang="en-US"/>
              <a:t>rejoice, songs of praise </a:t>
            </a:r>
            <a:br>
              <a:rPr lang="en-US" altLang="en-US"/>
            </a:br>
            <a:r>
              <a:rPr lang="en-US" altLang="en-US"/>
              <a:t>befit the upright;</a:t>
            </a:r>
          </a:p>
        </p:txBody>
      </p:sp>
      <p:sp>
        <p:nvSpPr>
          <p:cNvPr id="3" name="Text Placeholder 2">
            <a:extLst>
              <a:ext uri="{FF2B5EF4-FFF2-40B4-BE49-F238E27FC236}">
                <a16:creationId xmlns:a16="http://schemas.microsoft.com/office/drawing/2014/main" id="{6F875C15-BDBA-4713-A6EB-1267C2D3D3C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0450" name="Title 1">
            <a:extLst>
              <a:ext uri="{FF2B5EF4-FFF2-40B4-BE49-F238E27FC236}">
                <a16:creationId xmlns:a16="http://schemas.microsoft.com/office/drawing/2014/main" id="{0BDF9197-8388-445B-B31A-C74F9E1B2815}"/>
              </a:ext>
            </a:extLst>
          </p:cNvPr>
          <p:cNvSpPr>
            <a:spLocks noGrp="1"/>
          </p:cNvSpPr>
          <p:nvPr>
            <p:ph type="ctrTitle"/>
          </p:nvPr>
        </p:nvSpPr>
        <p:spPr>
          <a:xfrm>
            <a:off x="76200" y="1514475"/>
            <a:ext cx="12039600" cy="4352925"/>
          </a:xfrm>
        </p:spPr>
        <p:txBody>
          <a:bodyPr/>
          <a:lstStyle/>
          <a:p>
            <a:r>
              <a:rPr lang="en-US" altLang="en-US"/>
              <a:t>Nations will come </a:t>
            </a:r>
            <a:br>
              <a:rPr lang="en-US" altLang="en-US"/>
            </a:br>
            <a:r>
              <a:rPr lang="en-US" altLang="en-US"/>
              <a:t>bringing honor and glory. </a:t>
            </a:r>
          </a:p>
        </p:txBody>
      </p:sp>
      <p:sp>
        <p:nvSpPr>
          <p:cNvPr id="6" name="Text Placeholder 5">
            <a:extLst>
              <a:ext uri="{FF2B5EF4-FFF2-40B4-BE49-F238E27FC236}">
                <a16:creationId xmlns:a16="http://schemas.microsoft.com/office/drawing/2014/main" id="{A95D5848-799A-4400-BF8E-05F2E46E63B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1474" name="Title 1">
            <a:extLst>
              <a:ext uri="{FF2B5EF4-FFF2-40B4-BE49-F238E27FC236}">
                <a16:creationId xmlns:a16="http://schemas.microsoft.com/office/drawing/2014/main" id="{C0C7976C-D5C6-4C7A-B3CB-1B679ECD51B1}"/>
              </a:ext>
            </a:extLst>
          </p:cNvPr>
          <p:cNvSpPr>
            <a:spLocks noGrp="1"/>
          </p:cNvSpPr>
          <p:nvPr>
            <p:ph type="ctrTitle"/>
          </p:nvPr>
        </p:nvSpPr>
        <p:spPr>
          <a:xfrm>
            <a:off x="76200" y="1514475"/>
            <a:ext cx="12039600" cy="4352925"/>
          </a:xfrm>
        </p:spPr>
        <p:txBody>
          <a:bodyPr/>
          <a:lstStyle/>
          <a:p>
            <a:r>
              <a:rPr lang="en-US" altLang="en-US"/>
              <a:t>God’s healing water </a:t>
            </a:r>
            <a:br>
              <a:rPr lang="en-US" altLang="en-US"/>
            </a:br>
            <a:r>
              <a:rPr lang="en-US" altLang="en-US"/>
              <a:t>will make all things right.</a:t>
            </a:r>
          </a:p>
        </p:txBody>
      </p:sp>
      <p:sp>
        <p:nvSpPr>
          <p:cNvPr id="6" name="Text Placeholder 5">
            <a:extLst>
              <a:ext uri="{FF2B5EF4-FFF2-40B4-BE49-F238E27FC236}">
                <a16:creationId xmlns:a16="http://schemas.microsoft.com/office/drawing/2014/main" id="{76975131-9E26-4BC5-BDFF-A3C8F678E6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2498" name="Title 1">
            <a:extLst>
              <a:ext uri="{FF2B5EF4-FFF2-40B4-BE49-F238E27FC236}">
                <a16:creationId xmlns:a16="http://schemas.microsoft.com/office/drawing/2014/main" id="{388E85CD-30CD-49F7-B0B0-BB4002A7CA40}"/>
              </a:ext>
            </a:extLst>
          </p:cNvPr>
          <p:cNvSpPr>
            <a:spLocks noGrp="1"/>
          </p:cNvSpPr>
          <p:nvPr>
            <p:ph type="ctrTitle"/>
          </p:nvPr>
        </p:nvSpPr>
        <p:spPr>
          <a:xfrm>
            <a:off x="76200" y="1514475"/>
            <a:ext cx="12039600" cy="4352925"/>
          </a:xfrm>
        </p:spPr>
        <p:txBody>
          <a:bodyPr/>
          <a:lstStyle/>
          <a:p>
            <a:r>
              <a:rPr lang="en-US" altLang="en-US"/>
              <a:t>Christ is the Alpha </a:t>
            </a:r>
            <a:br>
              <a:rPr lang="en-US" altLang="en-US"/>
            </a:br>
            <a:r>
              <a:rPr lang="en-US" altLang="en-US"/>
              <a:t>and the Omega. </a:t>
            </a:r>
            <a:br>
              <a:rPr lang="en-US" altLang="en-US"/>
            </a:br>
            <a:r>
              <a:rPr lang="en-US" altLang="en-US"/>
              <a:t>He sent His message, </a:t>
            </a:r>
            <a:br>
              <a:rPr lang="en-US" altLang="en-US"/>
            </a:br>
            <a:r>
              <a:rPr lang="en-US" altLang="en-US"/>
              <a:t>He gave us His Word; </a:t>
            </a:r>
          </a:p>
        </p:txBody>
      </p:sp>
      <p:sp>
        <p:nvSpPr>
          <p:cNvPr id="3" name="Text Placeholder 2">
            <a:extLst>
              <a:ext uri="{FF2B5EF4-FFF2-40B4-BE49-F238E27FC236}">
                <a16:creationId xmlns:a16="http://schemas.microsoft.com/office/drawing/2014/main" id="{2F00D6A3-F067-4902-AF68-F8A1C7CBFCF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3522" name="Title 1">
            <a:extLst>
              <a:ext uri="{FF2B5EF4-FFF2-40B4-BE49-F238E27FC236}">
                <a16:creationId xmlns:a16="http://schemas.microsoft.com/office/drawing/2014/main" id="{1D231E07-0193-4A82-A432-6DF270211E0C}"/>
              </a:ext>
            </a:extLst>
          </p:cNvPr>
          <p:cNvSpPr>
            <a:spLocks noGrp="1"/>
          </p:cNvSpPr>
          <p:nvPr>
            <p:ph type="ctrTitle"/>
          </p:nvPr>
        </p:nvSpPr>
        <p:spPr>
          <a:xfrm>
            <a:off x="76200" y="1514475"/>
            <a:ext cx="12039600" cy="4352925"/>
          </a:xfrm>
        </p:spPr>
        <p:txBody>
          <a:bodyPr/>
          <a:lstStyle/>
          <a:p>
            <a:r>
              <a:rPr lang="en-US" altLang="en-US"/>
              <a:t>Blessed are all those who </a:t>
            </a:r>
            <a:br>
              <a:rPr lang="en-US" altLang="en-US"/>
            </a:br>
            <a:r>
              <a:rPr lang="en-US" altLang="en-US"/>
              <a:t>do His commandments </a:t>
            </a:r>
            <a:br>
              <a:rPr lang="en-US" altLang="en-US"/>
            </a:br>
            <a:r>
              <a:rPr lang="en-US" altLang="en-US"/>
              <a:t>for they may enter </a:t>
            </a:r>
            <a:br>
              <a:rPr lang="en-US" altLang="en-US"/>
            </a:br>
            <a:r>
              <a:rPr lang="en-US" altLang="en-US"/>
              <a:t>the city of God.</a:t>
            </a:r>
          </a:p>
        </p:txBody>
      </p:sp>
      <p:sp>
        <p:nvSpPr>
          <p:cNvPr id="6" name="Text Placeholder 5">
            <a:extLst>
              <a:ext uri="{FF2B5EF4-FFF2-40B4-BE49-F238E27FC236}">
                <a16:creationId xmlns:a16="http://schemas.microsoft.com/office/drawing/2014/main" id="{4EB888E0-09DC-4EB6-A2D3-9C36CFE259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4546" name="Title 1">
            <a:extLst>
              <a:ext uri="{FF2B5EF4-FFF2-40B4-BE49-F238E27FC236}">
                <a16:creationId xmlns:a16="http://schemas.microsoft.com/office/drawing/2014/main" id="{7C1C83DC-9006-4395-B540-CCDF63B2B9A0}"/>
              </a:ext>
            </a:extLst>
          </p:cNvPr>
          <p:cNvSpPr>
            <a:spLocks noGrp="1"/>
          </p:cNvSpPr>
          <p:nvPr>
            <p:ph type="ctrTitle"/>
          </p:nvPr>
        </p:nvSpPr>
        <p:spPr>
          <a:xfrm>
            <a:off x="76200" y="1514475"/>
            <a:ext cx="12039600" cy="4352925"/>
          </a:xfrm>
        </p:spPr>
        <p:txBody>
          <a:bodyPr/>
          <a:lstStyle/>
          <a:p>
            <a:r>
              <a:rPr lang="en-US" altLang="en-US"/>
              <a:t>There will be no death, </a:t>
            </a:r>
            <a:br>
              <a:rPr lang="en-US" altLang="en-US"/>
            </a:br>
            <a:r>
              <a:rPr lang="en-US" altLang="en-US"/>
              <a:t>no more sorrow nor crying </a:t>
            </a:r>
          </a:p>
        </p:txBody>
      </p:sp>
      <p:sp>
        <p:nvSpPr>
          <p:cNvPr id="3" name="Text Placeholder 2">
            <a:extLst>
              <a:ext uri="{FF2B5EF4-FFF2-40B4-BE49-F238E27FC236}">
                <a16:creationId xmlns:a16="http://schemas.microsoft.com/office/drawing/2014/main" id="{14EE37E3-45AC-4FCA-B620-F4001D8702E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5570" name="Title 1">
            <a:extLst>
              <a:ext uri="{FF2B5EF4-FFF2-40B4-BE49-F238E27FC236}">
                <a16:creationId xmlns:a16="http://schemas.microsoft.com/office/drawing/2014/main" id="{1CA69CF2-5A4A-433B-B568-9729B1FD8454}"/>
              </a:ext>
            </a:extLst>
          </p:cNvPr>
          <p:cNvSpPr>
            <a:spLocks noGrp="1"/>
          </p:cNvSpPr>
          <p:nvPr>
            <p:ph type="ctrTitle"/>
          </p:nvPr>
        </p:nvSpPr>
        <p:spPr>
          <a:xfrm>
            <a:off x="76200" y="1514475"/>
            <a:ext cx="12039600" cy="4352925"/>
          </a:xfrm>
        </p:spPr>
        <p:txBody>
          <a:bodyPr/>
          <a:lstStyle/>
          <a:p>
            <a:r>
              <a:rPr lang="en-US" altLang="en-US"/>
              <a:t>For we know God’s promise </a:t>
            </a:r>
            <a:br>
              <a:rPr lang="en-US" altLang="en-US"/>
            </a:br>
            <a:r>
              <a:rPr lang="en-US" altLang="en-US"/>
              <a:t>is faithful and true. </a:t>
            </a:r>
          </a:p>
        </p:txBody>
      </p:sp>
      <p:sp>
        <p:nvSpPr>
          <p:cNvPr id="6" name="Text Placeholder 5">
            <a:extLst>
              <a:ext uri="{FF2B5EF4-FFF2-40B4-BE49-F238E27FC236}">
                <a16:creationId xmlns:a16="http://schemas.microsoft.com/office/drawing/2014/main" id="{E6DFA449-BF72-46AC-9066-C713AC1A61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6594" name="Title 1">
            <a:extLst>
              <a:ext uri="{FF2B5EF4-FFF2-40B4-BE49-F238E27FC236}">
                <a16:creationId xmlns:a16="http://schemas.microsoft.com/office/drawing/2014/main" id="{DE5F7B85-00B6-47A9-9926-FD3C3DC15583}"/>
              </a:ext>
            </a:extLst>
          </p:cNvPr>
          <p:cNvSpPr>
            <a:spLocks noGrp="1"/>
          </p:cNvSpPr>
          <p:nvPr>
            <p:ph type="ctrTitle"/>
          </p:nvPr>
        </p:nvSpPr>
        <p:spPr>
          <a:xfrm>
            <a:off x="76200" y="1514475"/>
            <a:ext cx="12039600" cy="4352925"/>
          </a:xfrm>
        </p:spPr>
        <p:txBody>
          <a:bodyPr/>
          <a:lstStyle/>
          <a:p>
            <a:r>
              <a:rPr lang="en-US" altLang="en-US"/>
              <a:t>God’s throne will be </a:t>
            </a:r>
            <a:br>
              <a:rPr lang="en-US" altLang="en-US"/>
            </a:br>
            <a:r>
              <a:rPr lang="en-US" altLang="en-US"/>
              <a:t>in the midst of the city. </a:t>
            </a:r>
            <a:br>
              <a:rPr lang="en-US" altLang="en-US"/>
            </a:br>
            <a:r>
              <a:rPr lang="en-US" altLang="en-US"/>
              <a:t>God will be there, </a:t>
            </a:r>
            <a:br>
              <a:rPr lang="en-US" altLang="en-US"/>
            </a:br>
            <a:r>
              <a:rPr lang="en-US" altLang="en-US"/>
              <a:t>ever living with you.</a:t>
            </a:r>
          </a:p>
        </p:txBody>
      </p:sp>
      <p:sp>
        <p:nvSpPr>
          <p:cNvPr id="6" name="Text Placeholder 5">
            <a:extLst>
              <a:ext uri="{FF2B5EF4-FFF2-40B4-BE49-F238E27FC236}">
                <a16:creationId xmlns:a16="http://schemas.microsoft.com/office/drawing/2014/main" id="{F231BE9D-2394-477B-B6EF-439EC2DB43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7618" name="Title 1">
            <a:extLst>
              <a:ext uri="{FF2B5EF4-FFF2-40B4-BE49-F238E27FC236}">
                <a16:creationId xmlns:a16="http://schemas.microsoft.com/office/drawing/2014/main" id="{FB98D818-79C1-454D-A7C8-51679272DD00}"/>
              </a:ext>
            </a:extLst>
          </p:cNvPr>
          <p:cNvSpPr>
            <a:spLocks noGrp="1"/>
          </p:cNvSpPr>
          <p:nvPr>
            <p:ph type="ctrTitle"/>
          </p:nvPr>
        </p:nvSpPr>
        <p:spPr>
          <a:xfrm>
            <a:off x="76200" y="1514475"/>
            <a:ext cx="12039600" cy="4352925"/>
          </a:xfrm>
        </p:spPr>
        <p:txBody>
          <a:bodyPr/>
          <a:lstStyle/>
          <a:p>
            <a:r>
              <a:rPr lang="en-US" altLang="en-US"/>
              <a:t>Christ is the Alpha </a:t>
            </a:r>
            <a:br>
              <a:rPr lang="en-US" altLang="en-US"/>
            </a:br>
            <a:r>
              <a:rPr lang="en-US" altLang="en-US"/>
              <a:t>and the Omega. </a:t>
            </a:r>
            <a:br>
              <a:rPr lang="en-US" altLang="en-US"/>
            </a:br>
            <a:r>
              <a:rPr lang="en-US" altLang="en-US"/>
              <a:t>He sent His message, </a:t>
            </a:r>
            <a:br>
              <a:rPr lang="en-US" altLang="en-US"/>
            </a:br>
            <a:r>
              <a:rPr lang="en-US" altLang="en-US"/>
              <a:t>He gave us His Word; </a:t>
            </a:r>
          </a:p>
        </p:txBody>
      </p:sp>
      <p:sp>
        <p:nvSpPr>
          <p:cNvPr id="3" name="Text Placeholder 2">
            <a:extLst>
              <a:ext uri="{FF2B5EF4-FFF2-40B4-BE49-F238E27FC236}">
                <a16:creationId xmlns:a16="http://schemas.microsoft.com/office/drawing/2014/main" id="{57B0984C-4FE6-43E7-8205-1FDFCF84C78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42" name="Title 1">
            <a:extLst>
              <a:ext uri="{FF2B5EF4-FFF2-40B4-BE49-F238E27FC236}">
                <a16:creationId xmlns:a16="http://schemas.microsoft.com/office/drawing/2014/main" id="{35B53E29-B594-413D-A261-E6CC0A1079BF}"/>
              </a:ext>
            </a:extLst>
          </p:cNvPr>
          <p:cNvSpPr>
            <a:spLocks noGrp="1"/>
          </p:cNvSpPr>
          <p:nvPr>
            <p:ph type="ctrTitle"/>
          </p:nvPr>
        </p:nvSpPr>
        <p:spPr>
          <a:xfrm>
            <a:off x="76200" y="1514475"/>
            <a:ext cx="12039600" cy="4352925"/>
          </a:xfrm>
        </p:spPr>
        <p:txBody>
          <a:bodyPr/>
          <a:lstStyle/>
          <a:p>
            <a:r>
              <a:rPr lang="en-US" altLang="en-US"/>
              <a:t>Blessed are all those who </a:t>
            </a:r>
            <a:br>
              <a:rPr lang="en-US" altLang="en-US"/>
            </a:br>
            <a:r>
              <a:rPr lang="en-US" altLang="en-US"/>
              <a:t>do His commandments </a:t>
            </a:r>
            <a:br>
              <a:rPr lang="en-US" altLang="en-US"/>
            </a:br>
            <a:r>
              <a:rPr lang="en-US" altLang="en-US"/>
              <a:t>for they may enter </a:t>
            </a:r>
            <a:br>
              <a:rPr lang="en-US" altLang="en-US"/>
            </a:br>
            <a:r>
              <a:rPr lang="en-US" altLang="en-US"/>
              <a:t>the city of God.</a:t>
            </a:r>
          </a:p>
        </p:txBody>
      </p:sp>
      <p:sp>
        <p:nvSpPr>
          <p:cNvPr id="6" name="Text Placeholder 5">
            <a:extLst>
              <a:ext uri="{FF2B5EF4-FFF2-40B4-BE49-F238E27FC236}">
                <a16:creationId xmlns:a16="http://schemas.microsoft.com/office/drawing/2014/main" id="{4D292E1F-1BEE-4045-ADBA-11730D8B59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058" name="Title 1">
            <a:extLst>
              <a:ext uri="{FF2B5EF4-FFF2-40B4-BE49-F238E27FC236}">
                <a16:creationId xmlns:a16="http://schemas.microsoft.com/office/drawing/2014/main" id="{83E14105-1B91-4E57-A5C4-5A693A91E629}"/>
              </a:ext>
            </a:extLst>
          </p:cNvPr>
          <p:cNvSpPr>
            <a:spLocks noGrp="1"/>
          </p:cNvSpPr>
          <p:nvPr>
            <p:ph type="ctrTitle"/>
          </p:nvPr>
        </p:nvSpPr>
        <p:spPr>
          <a:xfrm>
            <a:off x="76200" y="1514475"/>
            <a:ext cx="12039600" cy="4352925"/>
          </a:xfrm>
        </p:spPr>
        <p:txBody>
          <a:bodyPr/>
          <a:lstStyle/>
          <a:p>
            <a:r>
              <a:rPr lang="en-US" altLang="en-US"/>
              <a:t> Play skillfully upon the strings, </a:t>
            </a:r>
            <a:br>
              <a:rPr lang="en-US" altLang="en-US"/>
            </a:br>
            <a:r>
              <a:rPr lang="en-US" altLang="en-US"/>
              <a:t>sing to Him a joyful new song. </a:t>
            </a:r>
          </a:p>
        </p:txBody>
      </p:sp>
      <p:sp>
        <p:nvSpPr>
          <p:cNvPr id="6" name="Text Placeholder 5">
            <a:extLst>
              <a:ext uri="{FF2B5EF4-FFF2-40B4-BE49-F238E27FC236}">
                <a16:creationId xmlns:a16="http://schemas.microsoft.com/office/drawing/2014/main" id="{F4D9ED16-AE68-4B6F-9621-63687A4AD4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1474" name="Title 1">
            <a:extLst>
              <a:ext uri="{FF2B5EF4-FFF2-40B4-BE49-F238E27FC236}">
                <a16:creationId xmlns:a16="http://schemas.microsoft.com/office/drawing/2014/main" id="{E9B53EA8-620A-49BB-A4F2-43ABC8F5EB52}"/>
              </a:ext>
            </a:extLst>
          </p:cNvPr>
          <p:cNvSpPr>
            <a:spLocks noGrp="1"/>
          </p:cNvSpPr>
          <p:nvPr>
            <p:ph type="ctrTitle"/>
          </p:nvPr>
        </p:nvSpPr>
        <p:spPr>
          <a:xfrm>
            <a:off x="914400" y="1895475"/>
            <a:ext cx="10363200" cy="3362325"/>
          </a:xfrm>
        </p:spPr>
        <p:txBody>
          <a:bodyPr/>
          <a:lstStyle/>
          <a:p>
            <a:pPr>
              <a:defRPr/>
            </a:pPr>
            <a:r>
              <a:rPr lang="en-US" altLang="x-none"/>
              <a:t>It Won’t Be </a:t>
            </a:r>
            <a:br>
              <a:rPr lang="en-US" altLang="x-none"/>
            </a:br>
            <a:r>
              <a:rPr lang="en-US" altLang="x-none"/>
              <a:t>Long Now</a:t>
            </a:r>
            <a:endParaRPr lang="en-US" altLang="x-none" dirty="0"/>
          </a:p>
        </p:txBody>
      </p:sp>
      <p:sp>
        <p:nvSpPr>
          <p:cNvPr id="3" name="Text Placeholder 2">
            <a:extLst>
              <a:ext uri="{FF2B5EF4-FFF2-40B4-BE49-F238E27FC236}">
                <a16:creationId xmlns:a16="http://schemas.microsoft.com/office/drawing/2014/main" id="{1DD03396-606E-4237-AE2E-66C644378CE6}"/>
              </a:ext>
            </a:extLst>
          </p:cNvPr>
          <p:cNvSpPr>
            <a:spLocks noGrp="1"/>
          </p:cNvSpPr>
          <p:nvPr>
            <p:ph type="body" sz="quarter" idx="10"/>
          </p:nvPr>
        </p:nvSpPr>
        <p:spPr>
          <a:xfrm>
            <a:off x="914400" y="692150"/>
            <a:ext cx="10363200" cy="831850"/>
          </a:xfrm>
        </p:spPr>
        <p:txBody>
          <a:bodyPr/>
          <a:lstStyle/>
          <a:p>
            <a:pPr>
              <a:defRPr/>
            </a:pPr>
            <a:r>
              <a:rPr lang="en-US" altLang="x-none"/>
              <a:t>Hymn 190</a:t>
            </a:r>
            <a:endParaRPr lang="en-US" dirty="0"/>
          </a:p>
        </p:txBody>
      </p:sp>
      <p:sp>
        <p:nvSpPr>
          <p:cNvPr id="9" name="Text Placeholder 8">
            <a:extLst>
              <a:ext uri="{FF2B5EF4-FFF2-40B4-BE49-F238E27FC236}">
                <a16:creationId xmlns:a16="http://schemas.microsoft.com/office/drawing/2014/main" id="{C0E265C2-5AFA-450C-A84A-5CF6EAD3278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1714" name="Title 1">
            <a:extLst>
              <a:ext uri="{FF2B5EF4-FFF2-40B4-BE49-F238E27FC236}">
                <a16:creationId xmlns:a16="http://schemas.microsoft.com/office/drawing/2014/main" id="{57EC0713-BD57-4CCC-BF6B-FBA489600552}"/>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the world is at peace, </a:t>
            </a:r>
            <a:br>
              <a:rPr lang="en-US" altLang="en-US"/>
            </a:br>
            <a:r>
              <a:rPr lang="en-US" altLang="en-US"/>
              <a:t>till troubles have ceased, </a:t>
            </a:r>
            <a:br>
              <a:rPr lang="en-US" altLang="en-US"/>
            </a:br>
            <a:r>
              <a:rPr lang="en-US" altLang="en-US"/>
              <a:t>it won’t be long. </a:t>
            </a:r>
          </a:p>
        </p:txBody>
      </p:sp>
      <p:sp>
        <p:nvSpPr>
          <p:cNvPr id="3" name="Text Placeholder 2">
            <a:extLst>
              <a:ext uri="{FF2B5EF4-FFF2-40B4-BE49-F238E27FC236}">
                <a16:creationId xmlns:a16="http://schemas.microsoft.com/office/drawing/2014/main" id="{F6A9DCE1-F912-48F7-B78B-CA7CB868B1E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2738" name="Title 1">
            <a:extLst>
              <a:ext uri="{FF2B5EF4-FFF2-40B4-BE49-F238E27FC236}">
                <a16:creationId xmlns:a16="http://schemas.microsoft.com/office/drawing/2014/main" id="{52513408-DD41-414D-9C52-1F4A00260E20}"/>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the beauty we see </a:t>
            </a:r>
            <a:br>
              <a:rPr lang="en-US" altLang="en-US"/>
            </a:br>
            <a:r>
              <a:rPr lang="en-US" altLang="en-US"/>
              <a:t>for the whole world will be, </a:t>
            </a:r>
            <a:br>
              <a:rPr lang="en-US" altLang="en-US"/>
            </a:br>
            <a:r>
              <a:rPr lang="en-US" altLang="en-US"/>
              <a:t>it won’t be long. </a:t>
            </a:r>
          </a:p>
        </p:txBody>
      </p:sp>
      <p:sp>
        <p:nvSpPr>
          <p:cNvPr id="6" name="Text Placeholder 5">
            <a:extLst>
              <a:ext uri="{FF2B5EF4-FFF2-40B4-BE49-F238E27FC236}">
                <a16:creationId xmlns:a16="http://schemas.microsoft.com/office/drawing/2014/main" id="{7000E7D0-FABE-4DC0-85C4-1DCFC6D008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3762" name="Title 1">
            <a:extLst>
              <a:ext uri="{FF2B5EF4-FFF2-40B4-BE49-F238E27FC236}">
                <a16:creationId xmlns:a16="http://schemas.microsoft.com/office/drawing/2014/main" id="{9D46AFA3-7324-4C48-B2A7-DA2B6D69FABE}"/>
              </a:ext>
            </a:extLst>
          </p:cNvPr>
          <p:cNvSpPr>
            <a:spLocks noGrp="1"/>
          </p:cNvSpPr>
          <p:nvPr>
            <p:ph type="ctrTitle"/>
          </p:nvPr>
        </p:nvSpPr>
        <p:spPr>
          <a:xfrm>
            <a:off x="76200" y="1514475"/>
            <a:ext cx="12039600" cy="4352925"/>
          </a:xfrm>
        </p:spPr>
        <p:txBody>
          <a:bodyPr/>
          <a:lstStyle/>
          <a:p>
            <a:r>
              <a:rPr lang="en-US" altLang="en-US"/>
              <a:t>The lamb will peacefully </a:t>
            </a:r>
            <a:br>
              <a:rPr lang="en-US" altLang="en-US"/>
            </a:br>
            <a:r>
              <a:rPr lang="en-US" altLang="en-US"/>
              <a:t>dwell with the lion, </a:t>
            </a:r>
            <a:br>
              <a:rPr lang="en-US" altLang="en-US"/>
            </a:br>
            <a:r>
              <a:rPr lang="en-US" altLang="en-US"/>
              <a:t>the leopard will lie down </a:t>
            </a:r>
            <a:br>
              <a:rPr lang="en-US" altLang="en-US"/>
            </a:br>
            <a:r>
              <a:rPr lang="en-US" altLang="en-US"/>
              <a:t>with the kid. </a:t>
            </a:r>
          </a:p>
        </p:txBody>
      </p:sp>
      <p:sp>
        <p:nvSpPr>
          <p:cNvPr id="3" name="Text Placeholder 2">
            <a:extLst>
              <a:ext uri="{FF2B5EF4-FFF2-40B4-BE49-F238E27FC236}">
                <a16:creationId xmlns:a16="http://schemas.microsoft.com/office/drawing/2014/main" id="{15394CCB-5460-4F9B-B7BB-B5D8ACFF9FA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4786" name="Title 1">
            <a:extLst>
              <a:ext uri="{FF2B5EF4-FFF2-40B4-BE49-F238E27FC236}">
                <a16:creationId xmlns:a16="http://schemas.microsoft.com/office/drawing/2014/main" id="{13E27167-4BAC-428C-AFEF-C1C04F01CF9F}"/>
              </a:ext>
            </a:extLst>
          </p:cNvPr>
          <p:cNvSpPr>
            <a:spLocks noGrp="1"/>
          </p:cNvSpPr>
          <p:nvPr>
            <p:ph type="ctrTitle"/>
          </p:nvPr>
        </p:nvSpPr>
        <p:spPr>
          <a:xfrm>
            <a:off x="76200" y="1514475"/>
            <a:ext cx="12039600" cy="4352925"/>
          </a:xfrm>
        </p:spPr>
        <p:txBody>
          <a:bodyPr/>
          <a:lstStyle/>
          <a:p>
            <a:r>
              <a:rPr lang="en-US" altLang="en-US"/>
              <a:t>The wolf and the bear </a:t>
            </a:r>
            <a:br>
              <a:rPr lang="en-US" altLang="en-US"/>
            </a:br>
            <a:r>
              <a:rPr lang="en-US" altLang="en-US"/>
              <a:t>will no longer be wild, </a:t>
            </a:r>
            <a:br>
              <a:rPr lang="en-US" altLang="en-US"/>
            </a:br>
            <a:r>
              <a:rPr lang="en-US" altLang="en-US"/>
              <a:t>little child, </a:t>
            </a:r>
            <a:br>
              <a:rPr lang="en-US" altLang="en-US"/>
            </a:br>
            <a:r>
              <a:rPr lang="en-US" altLang="en-US"/>
              <a:t>it won’t be long now.</a:t>
            </a:r>
          </a:p>
        </p:txBody>
      </p:sp>
      <p:sp>
        <p:nvSpPr>
          <p:cNvPr id="6" name="Text Placeholder 5">
            <a:extLst>
              <a:ext uri="{FF2B5EF4-FFF2-40B4-BE49-F238E27FC236}">
                <a16:creationId xmlns:a16="http://schemas.microsoft.com/office/drawing/2014/main" id="{0B87BA0F-5629-415F-948B-AC3BA3F4D6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5810" name="Title 1">
            <a:extLst>
              <a:ext uri="{FF2B5EF4-FFF2-40B4-BE49-F238E27FC236}">
                <a16:creationId xmlns:a16="http://schemas.microsoft.com/office/drawing/2014/main" id="{996B0F22-0FDF-487C-8091-2732BCC6E62B}"/>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all people join hands </a:t>
            </a:r>
            <a:br>
              <a:rPr lang="en-US" altLang="en-US"/>
            </a:br>
            <a:r>
              <a:rPr lang="en-US" altLang="en-US"/>
              <a:t>from many a land, </a:t>
            </a:r>
            <a:br>
              <a:rPr lang="en-US" altLang="en-US"/>
            </a:br>
            <a:r>
              <a:rPr lang="en-US" altLang="en-US"/>
              <a:t>it won’t be long. </a:t>
            </a:r>
          </a:p>
        </p:txBody>
      </p:sp>
      <p:sp>
        <p:nvSpPr>
          <p:cNvPr id="3" name="Text Placeholder 2">
            <a:extLst>
              <a:ext uri="{FF2B5EF4-FFF2-40B4-BE49-F238E27FC236}">
                <a16:creationId xmlns:a16="http://schemas.microsoft.com/office/drawing/2014/main" id="{2A1AD066-076E-44BC-867B-42999517E6F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6834" name="Title 1">
            <a:extLst>
              <a:ext uri="{FF2B5EF4-FFF2-40B4-BE49-F238E27FC236}">
                <a16:creationId xmlns:a16="http://schemas.microsoft.com/office/drawing/2014/main" id="{7A6213B2-BA8E-4C6C-8E49-D13FDE5B240B}"/>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the children will smile </a:t>
            </a:r>
            <a:br>
              <a:rPr lang="en-US" altLang="en-US"/>
            </a:br>
            <a:r>
              <a:rPr lang="en-US" altLang="en-US"/>
              <a:t>and will laugh all the while,</a:t>
            </a:r>
            <a:br>
              <a:rPr lang="en-US" altLang="en-US"/>
            </a:br>
            <a:r>
              <a:rPr lang="en-US" altLang="en-US"/>
              <a:t> it won’t be long.</a:t>
            </a:r>
          </a:p>
        </p:txBody>
      </p:sp>
      <p:sp>
        <p:nvSpPr>
          <p:cNvPr id="6" name="Text Placeholder 5">
            <a:extLst>
              <a:ext uri="{FF2B5EF4-FFF2-40B4-BE49-F238E27FC236}">
                <a16:creationId xmlns:a16="http://schemas.microsoft.com/office/drawing/2014/main" id="{001C96AD-C975-44A8-837C-7CE275C874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7858" name="Title 1">
            <a:extLst>
              <a:ext uri="{FF2B5EF4-FFF2-40B4-BE49-F238E27FC236}">
                <a16:creationId xmlns:a16="http://schemas.microsoft.com/office/drawing/2014/main" id="{8A5BDE2F-F913-42E4-88CF-F5BB66CF5DEF}"/>
              </a:ext>
            </a:extLst>
          </p:cNvPr>
          <p:cNvSpPr>
            <a:spLocks noGrp="1"/>
          </p:cNvSpPr>
          <p:nvPr>
            <p:ph type="ctrTitle"/>
          </p:nvPr>
        </p:nvSpPr>
        <p:spPr>
          <a:xfrm>
            <a:off x="76200" y="1514475"/>
            <a:ext cx="12039600" cy="4352925"/>
          </a:xfrm>
        </p:spPr>
        <p:txBody>
          <a:bodyPr/>
          <a:lstStyle/>
          <a:p>
            <a:r>
              <a:rPr lang="en-US" altLang="en-US"/>
              <a:t>The lamb will peacefully </a:t>
            </a:r>
            <a:br>
              <a:rPr lang="en-US" altLang="en-US"/>
            </a:br>
            <a:r>
              <a:rPr lang="en-US" altLang="en-US"/>
              <a:t>dwell with the lion, </a:t>
            </a:r>
            <a:br>
              <a:rPr lang="en-US" altLang="en-US"/>
            </a:br>
            <a:r>
              <a:rPr lang="en-US" altLang="en-US"/>
              <a:t>the leopard will lie down </a:t>
            </a:r>
            <a:br>
              <a:rPr lang="en-US" altLang="en-US"/>
            </a:br>
            <a:r>
              <a:rPr lang="en-US" altLang="en-US"/>
              <a:t>with the kid. </a:t>
            </a:r>
          </a:p>
        </p:txBody>
      </p:sp>
      <p:sp>
        <p:nvSpPr>
          <p:cNvPr id="3" name="Text Placeholder 2">
            <a:extLst>
              <a:ext uri="{FF2B5EF4-FFF2-40B4-BE49-F238E27FC236}">
                <a16:creationId xmlns:a16="http://schemas.microsoft.com/office/drawing/2014/main" id="{CAD5055B-FAC9-4A4B-9A07-B4195BD72EE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882" name="Title 1">
            <a:extLst>
              <a:ext uri="{FF2B5EF4-FFF2-40B4-BE49-F238E27FC236}">
                <a16:creationId xmlns:a16="http://schemas.microsoft.com/office/drawing/2014/main" id="{4EDB76E1-CCF7-4AE5-B09C-7B8534AF8C70}"/>
              </a:ext>
            </a:extLst>
          </p:cNvPr>
          <p:cNvSpPr>
            <a:spLocks noGrp="1"/>
          </p:cNvSpPr>
          <p:nvPr>
            <p:ph type="ctrTitle"/>
          </p:nvPr>
        </p:nvSpPr>
        <p:spPr>
          <a:xfrm>
            <a:off x="76200" y="1514475"/>
            <a:ext cx="12039600" cy="4352925"/>
          </a:xfrm>
        </p:spPr>
        <p:txBody>
          <a:bodyPr/>
          <a:lstStyle/>
          <a:p>
            <a:r>
              <a:rPr lang="en-US" altLang="en-US"/>
              <a:t>The wolf and the bear </a:t>
            </a:r>
            <a:br>
              <a:rPr lang="en-US" altLang="en-US"/>
            </a:br>
            <a:r>
              <a:rPr lang="en-US" altLang="en-US"/>
              <a:t>will no longer be wild,</a:t>
            </a:r>
            <a:br>
              <a:rPr lang="en-US" altLang="en-US"/>
            </a:br>
            <a:r>
              <a:rPr lang="en-US" altLang="en-US"/>
              <a:t> little child, </a:t>
            </a:r>
            <a:br>
              <a:rPr lang="en-US" altLang="en-US"/>
            </a:br>
            <a:r>
              <a:rPr lang="en-US" altLang="en-US"/>
              <a:t>it won’t be long now.</a:t>
            </a:r>
          </a:p>
        </p:txBody>
      </p:sp>
      <p:sp>
        <p:nvSpPr>
          <p:cNvPr id="6" name="Text Placeholder 5">
            <a:extLst>
              <a:ext uri="{FF2B5EF4-FFF2-40B4-BE49-F238E27FC236}">
                <a16:creationId xmlns:a16="http://schemas.microsoft.com/office/drawing/2014/main" id="{C0B060DC-D06B-40D3-A2EC-63EC260780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2" name="Title 1">
            <a:extLst>
              <a:ext uri="{FF2B5EF4-FFF2-40B4-BE49-F238E27FC236}">
                <a16:creationId xmlns:a16="http://schemas.microsoft.com/office/drawing/2014/main" id="{0F8BC5C5-9C9F-4861-9468-DE44B8E2F240}"/>
              </a:ext>
            </a:extLst>
          </p:cNvPr>
          <p:cNvSpPr>
            <a:spLocks noGrp="1"/>
          </p:cNvSpPr>
          <p:nvPr>
            <p:ph type="ctrTitle"/>
          </p:nvPr>
        </p:nvSpPr>
        <p:spPr>
          <a:xfrm>
            <a:off x="76200" y="1514475"/>
            <a:ext cx="12039600" cy="4352925"/>
          </a:xfrm>
        </p:spPr>
        <p:txBody>
          <a:bodyPr/>
          <a:lstStyle/>
          <a:p>
            <a:r>
              <a:rPr lang="en-US" altLang="en-US"/>
              <a:t>For the Word of God </a:t>
            </a:r>
            <a:br>
              <a:rPr lang="en-US" altLang="en-US"/>
            </a:br>
            <a:r>
              <a:rPr lang="en-US" altLang="en-US"/>
              <a:t>is right and just, </a:t>
            </a:r>
            <a:br>
              <a:rPr lang="en-US" altLang="en-US"/>
            </a:br>
            <a:r>
              <a:rPr lang="en-US" altLang="en-US"/>
              <a:t>all His works are true </a:t>
            </a:r>
            <a:br>
              <a:rPr lang="en-US" altLang="en-US"/>
            </a:br>
            <a:r>
              <a:rPr lang="en-US" altLang="en-US"/>
              <a:t>and faithful; </a:t>
            </a:r>
          </a:p>
        </p:txBody>
      </p:sp>
      <p:sp>
        <p:nvSpPr>
          <p:cNvPr id="6" name="Text Placeholder 5">
            <a:extLst>
              <a:ext uri="{FF2B5EF4-FFF2-40B4-BE49-F238E27FC236}">
                <a16:creationId xmlns:a16="http://schemas.microsoft.com/office/drawing/2014/main" id="{19D31C70-5107-462E-92A3-CF78E73258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1714" name="Title 1">
            <a:extLst>
              <a:ext uri="{FF2B5EF4-FFF2-40B4-BE49-F238E27FC236}">
                <a16:creationId xmlns:a16="http://schemas.microsoft.com/office/drawing/2014/main" id="{F83DFE5D-003F-4DDA-80E6-60DB730D8B1A}"/>
              </a:ext>
            </a:extLst>
          </p:cNvPr>
          <p:cNvSpPr>
            <a:spLocks noGrp="1"/>
          </p:cNvSpPr>
          <p:nvPr>
            <p:ph type="ctrTitle"/>
          </p:nvPr>
        </p:nvSpPr>
        <p:spPr>
          <a:xfrm>
            <a:off x="914400" y="1895475"/>
            <a:ext cx="10363200" cy="3362325"/>
          </a:xfrm>
        </p:spPr>
        <p:txBody>
          <a:bodyPr/>
          <a:lstStyle/>
          <a:p>
            <a:pPr>
              <a:defRPr/>
            </a:pPr>
            <a:r>
              <a:rPr lang="en-US" altLang="x-none"/>
              <a:t>When Christ </a:t>
            </a:r>
            <a:br>
              <a:rPr lang="en-US" altLang="x-none"/>
            </a:br>
            <a:r>
              <a:rPr lang="en-US" altLang="x-none"/>
              <a:t>Shall Come</a:t>
            </a:r>
            <a:endParaRPr lang="en-US" altLang="x-none" dirty="0"/>
          </a:p>
        </p:txBody>
      </p:sp>
      <p:sp>
        <p:nvSpPr>
          <p:cNvPr id="3" name="Text Placeholder 2">
            <a:extLst>
              <a:ext uri="{FF2B5EF4-FFF2-40B4-BE49-F238E27FC236}">
                <a16:creationId xmlns:a16="http://schemas.microsoft.com/office/drawing/2014/main" id="{1D1AE9E3-5AFD-4D03-B837-C5138A2B3420}"/>
              </a:ext>
            </a:extLst>
          </p:cNvPr>
          <p:cNvSpPr>
            <a:spLocks noGrp="1"/>
          </p:cNvSpPr>
          <p:nvPr>
            <p:ph type="body" sz="quarter" idx="10"/>
          </p:nvPr>
        </p:nvSpPr>
        <p:spPr>
          <a:xfrm>
            <a:off x="914400" y="692150"/>
            <a:ext cx="10363200" cy="831850"/>
          </a:xfrm>
        </p:spPr>
        <p:txBody>
          <a:bodyPr/>
          <a:lstStyle/>
          <a:p>
            <a:pPr>
              <a:defRPr/>
            </a:pPr>
            <a:r>
              <a:rPr lang="en-US" altLang="x-none"/>
              <a:t>Hymn 191</a:t>
            </a:r>
            <a:endParaRPr lang="en-US" dirty="0"/>
          </a:p>
        </p:txBody>
      </p:sp>
      <p:sp>
        <p:nvSpPr>
          <p:cNvPr id="9" name="Text Placeholder 8">
            <a:extLst>
              <a:ext uri="{FF2B5EF4-FFF2-40B4-BE49-F238E27FC236}">
                <a16:creationId xmlns:a16="http://schemas.microsoft.com/office/drawing/2014/main" id="{36E7E32F-A676-4078-A162-0EF98C0FACC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1954" name="Title 1">
            <a:extLst>
              <a:ext uri="{FF2B5EF4-FFF2-40B4-BE49-F238E27FC236}">
                <a16:creationId xmlns:a16="http://schemas.microsoft.com/office/drawing/2014/main" id="{98B0345A-7D9B-467B-BE00-E886C91C4B48}"/>
              </a:ext>
            </a:extLst>
          </p:cNvPr>
          <p:cNvSpPr>
            <a:spLocks noGrp="1"/>
          </p:cNvSpPr>
          <p:nvPr>
            <p:ph type="ctrTitle"/>
          </p:nvPr>
        </p:nvSpPr>
        <p:spPr>
          <a:xfrm>
            <a:off x="76200" y="1514475"/>
            <a:ext cx="12039600" cy="4352925"/>
          </a:xfrm>
        </p:spPr>
        <p:txBody>
          <a:bodyPr/>
          <a:lstStyle/>
          <a:p>
            <a:r>
              <a:rPr lang="en-US" altLang="en-US"/>
              <a:t>When Christ shall come, </a:t>
            </a:r>
            <a:br>
              <a:rPr lang="en-US" altLang="en-US"/>
            </a:br>
            <a:r>
              <a:rPr lang="en-US" altLang="en-US"/>
              <a:t>all heav’n shall join the song, </a:t>
            </a:r>
          </a:p>
        </p:txBody>
      </p:sp>
      <p:sp>
        <p:nvSpPr>
          <p:cNvPr id="3" name="Text Placeholder 2">
            <a:extLst>
              <a:ext uri="{FF2B5EF4-FFF2-40B4-BE49-F238E27FC236}">
                <a16:creationId xmlns:a16="http://schemas.microsoft.com/office/drawing/2014/main" id="{EB041149-ED20-46B0-A237-9D15A2D76E7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2978" name="Title 1">
            <a:extLst>
              <a:ext uri="{FF2B5EF4-FFF2-40B4-BE49-F238E27FC236}">
                <a16:creationId xmlns:a16="http://schemas.microsoft.com/office/drawing/2014/main" id="{8A32D9CC-4EC5-4810-8C1B-2EDA887984F4}"/>
              </a:ext>
            </a:extLst>
          </p:cNvPr>
          <p:cNvSpPr>
            <a:spLocks noGrp="1"/>
          </p:cNvSpPr>
          <p:nvPr>
            <p:ph type="ctrTitle"/>
          </p:nvPr>
        </p:nvSpPr>
        <p:spPr>
          <a:xfrm>
            <a:off x="76200" y="1514475"/>
            <a:ext cx="12039600" cy="4352925"/>
          </a:xfrm>
        </p:spPr>
        <p:txBody>
          <a:bodyPr/>
          <a:lstStyle/>
          <a:p>
            <a:r>
              <a:rPr lang="en-US" altLang="en-US"/>
              <a:t>Salvation, glory, </a:t>
            </a:r>
            <a:br>
              <a:rPr lang="en-US" altLang="en-US"/>
            </a:br>
            <a:r>
              <a:rPr lang="en-US" altLang="en-US"/>
              <a:t>pow’r to God belong. </a:t>
            </a:r>
          </a:p>
        </p:txBody>
      </p:sp>
      <p:sp>
        <p:nvSpPr>
          <p:cNvPr id="6" name="Text Placeholder 5">
            <a:extLst>
              <a:ext uri="{FF2B5EF4-FFF2-40B4-BE49-F238E27FC236}">
                <a16:creationId xmlns:a16="http://schemas.microsoft.com/office/drawing/2014/main" id="{51E21F1A-A85B-41C8-B28A-CEA34B1D26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4002" name="Title 1">
            <a:extLst>
              <a:ext uri="{FF2B5EF4-FFF2-40B4-BE49-F238E27FC236}">
                <a16:creationId xmlns:a16="http://schemas.microsoft.com/office/drawing/2014/main" id="{F08B483C-556B-4962-B54F-AA6A8694E93A}"/>
              </a:ext>
            </a:extLst>
          </p:cNvPr>
          <p:cNvSpPr>
            <a:spLocks noGrp="1"/>
          </p:cNvSpPr>
          <p:nvPr>
            <p:ph type="ctrTitle"/>
          </p:nvPr>
        </p:nvSpPr>
        <p:spPr>
          <a:xfrm>
            <a:off x="76200" y="1514475"/>
            <a:ext cx="12039600" cy="4352925"/>
          </a:xfrm>
        </p:spPr>
        <p:txBody>
          <a:bodyPr/>
          <a:lstStyle/>
          <a:p>
            <a:r>
              <a:rPr lang="en-US" altLang="en-US"/>
              <a:t>Hallelujah, </a:t>
            </a:r>
            <a:br>
              <a:rPr lang="en-US" altLang="en-US"/>
            </a:br>
            <a:r>
              <a:rPr lang="en-US" altLang="en-US"/>
              <a:t>the Lord Almighty reigns; </a:t>
            </a:r>
          </a:p>
        </p:txBody>
      </p:sp>
      <p:sp>
        <p:nvSpPr>
          <p:cNvPr id="6" name="Text Placeholder 5">
            <a:extLst>
              <a:ext uri="{FF2B5EF4-FFF2-40B4-BE49-F238E27FC236}">
                <a16:creationId xmlns:a16="http://schemas.microsoft.com/office/drawing/2014/main" id="{9D4AD791-722B-481C-8900-CB68B51B14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5026" name="Title 1">
            <a:extLst>
              <a:ext uri="{FF2B5EF4-FFF2-40B4-BE49-F238E27FC236}">
                <a16:creationId xmlns:a16="http://schemas.microsoft.com/office/drawing/2014/main" id="{D30DD5C3-3525-47E1-A47A-0E9CC6AE188E}"/>
              </a:ext>
            </a:extLst>
          </p:cNvPr>
          <p:cNvSpPr>
            <a:spLocks noGrp="1"/>
          </p:cNvSpPr>
          <p:nvPr>
            <p:ph type="ctrTitle"/>
          </p:nvPr>
        </p:nvSpPr>
        <p:spPr>
          <a:xfrm>
            <a:off x="76200" y="1514475"/>
            <a:ext cx="12039600" cy="4352925"/>
          </a:xfrm>
        </p:spPr>
        <p:txBody>
          <a:bodyPr/>
          <a:lstStyle/>
          <a:p>
            <a:r>
              <a:rPr lang="en-US" altLang="en-US"/>
              <a:t>Hallelujah, </a:t>
            </a:r>
            <a:br>
              <a:rPr lang="en-US" altLang="en-US"/>
            </a:br>
            <a:r>
              <a:rPr lang="en-US" altLang="en-US"/>
              <a:t>the Christ has come again.</a:t>
            </a:r>
          </a:p>
        </p:txBody>
      </p:sp>
      <p:sp>
        <p:nvSpPr>
          <p:cNvPr id="6" name="Text Placeholder 5">
            <a:extLst>
              <a:ext uri="{FF2B5EF4-FFF2-40B4-BE49-F238E27FC236}">
                <a16:creationId xmlns:a16="http://schemas.microsoft.com/office/drawing/2014/main" id="{3A1F59FC-C605-42B6-ADF8-288038B4CD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6050" name="Title 1">
            <a:extLst>
              <a:ext uri="{FF2B5EF4-FFF2-40B4-BE49-F238E27FC236}">
                <a16:creationId xmlns:a16="http://schemas.microsoft.com/office/drawing/2014/main" id="{CE04015C-A332-4886-963A-9F80B1A02F6D}"/>
              </a:ext>
            </a:extLst>
          </p:cNvPr>
          <p:cNvSpPr>
            <a:spLocks noGrp="1"/>
          </p:cNvSpPr>
          <p:nvPr>
            <p:ph type="ctrTitle"/>
          </p:nvPr>
        </p:nvSpPr>
        <p:spPr>
          <a:xfrm>
            <a:off x="76200" y="1514475"/>
            <a:ext cx="12039600" cy="4352925"/>
          </a:xfrm>
        </p:spPr>
        <p:txBody>
          <a:bodyPr/>
          <a:lstStyle/>
          <a:p>
            <a:r>
              <a:rPr lang="en-US" altLang="en-US"/>
              <a:t>The wedding of </a:t>
            </a:r>
            <a:br>
              <a:rPr lang="en-US" altLang="en-US"/>
            </a:br>
            <a:r>
              <a:rPr lang="en-US" altLang="en-US"/>
              <a:t>the Lamb shall come at last, </a:t>
            </a:r>
          </a:p>
        </p:txBody>
      </p:sp>
      <p:sp>
        <p:nvSpPr>
          <p:cNvPr id="3" name="Text Placeholder 2">
            <a:extLst>
              <a:ext uri="{FF2B5EF4-FFF2-40B4-BE49-F238E27FC236}">
                <a16:creationId xmlns:a16="http://schemas.microsoft.com/office/drawing/2014/main" id="{229346E9-CE45-4D4C-86B5-9C81F6B6A37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7074" name="Title 1">
            <a:extLst>
              <a:ext uri="{FF2B5EF4-FFF2-40B4-BE49-F238E27FC236}">
                <a16:creationId xmlns:a16="http://schemas.microsoft.com/office/drawing/2014/main" id="{DE129E3E-7954-4E5F-BCA4-35734296AFDD}"/>
              </a:ext>
            </a:extLst>
          </p:cNvPr>
          <p:cNvSpPr>
            <a:spLocks noGrp="1"/>
          </p:cNvSpPr>
          <p:nvPr>
            <p:ph type="ctrTitle"/>
          </p:nvPr>
        </p:nvSpPr>
        <p:spPr>
          <a:xfrm>
            <a:off x="76200" y="1514475"/>
            <a:ext cx="12039600" cy="4352925"/>
          </a:xfrm>
        </p:spPr>
        <p:txBody>
          <a:bodyPr/>
          <a:lstStyle/>
          <a:p>
            <a:r>
              <a:rPr lang="en-US" altLang="en-US"/>
              <a:t>And blest are they </a:t>
            </a:r>
            <a:br>
              <a:rPr lang="en-US" altLang="en-US"/>
            </a:br>
            <a:r>
              <a:rPr lang="en-US" altLang="en-US"/>
              <a:t>whom God calls to the Feast. </a:t>
            </a:r>
          </a:p>
        </p:txBody>
      </p:sp>
      <p:sp>
        <p:nvSpPr>
          <p:cNvPr id="6" name="Text Placeholder 5">
            <a:extLst>
              <a:ext uri="{FF2B5EF4-FFF2-40B4-BE49-F238E27FC236}">
                <a16:creationId xmlns:a16="http://schemas.microsoft.com/office/drawing/2014/main" id="{B227A99B-6AEE-455B-B3C3-8786097CAE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8098" name="Title 1">
            <a:extLst>
              <a:ext uri="{FF2B5EF4-FFF2-40B4-BE49-F238E27FC236}">
                <a16:creationId xmlns:a16="http://schemas.microsoft.com/office/drawing/2014/main" id="{35C9B1A7-355D-46DC-A2A5-D016FA5D35FA}"/>
              </a:ext>
            </a:extLst>
          </p:cNvPr>
          <p:cNvSpPr>
            <a:spLocks noGrp="1"/>
          </p:cNvSpPr>
          <p:nvPr>
            <p:ph type="ctrTitle"/>
          </p:nvPr>
        </p:nvSpPr>
        <p:spPr>
          <a:xfrm>
            <a:off x="76200" y="1514475"/>
            <a:ext cx="12039600" cy="4352925"/>
          </a:xfrm>
        </p:spPr>
        <p:txBody>
          <a:bodyPr/>
          <a:lstStyle/>
          <a:p>
            <a:r>
              <a:rPr lang="en-US" altLang="en-US"/>
              <a:t>Prepare the bride </a:t>
            </a:r>
            <a:br>
              <a:rPr lang="en-US" altLang="en-US"/>
            </a:br>
            <a:r>
              <a:rPr lang="en-US" altLang="en-US"/>
              <a:t>in linen white and clean </a:t>
            </a:r>
          </a:p>
        </p:txBody>
      </p:sp>
      <p:sp>
        <p:nvSpPr>
          <p:cNvPr id="6" name="Text Placeholder 5">
            <a:extLst>
              <a:ext uri="{FF2B5EF4-FFF2-40B4-BE49-F238E27FC236}">
                <a16:creationId xmlns:a16="http://schemas.microsoft.com/office/drawing/2014/main" id="{1E9D5625-E2CD-4DC4-8600-95514F77AD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22" name="Title 1">
            <a:extLst>
              <a:ext uri="{FF2B5EF4-FFF2-40B4-BE49-F238E27FC236}">
                <a16:creationId xmlns:a16="http://schemas.microsoft.com/office/drawing/2014/main" id="{769BC9FB-78BA-4176-86CE-220FEB234A13}"/>
              </a:ext>
            </a:extLst>
          </p:cNvPr>
          <p:cNvSpPr>
            <a:spLocks noGrp="1"/>
          </p:cNvSpPr>
          <p:nvPr>
            <p:ph type="ctrTitle"/>
          </p:nvPr>
        </p:nvSpPr>
        <p:spPr>
          <a:xfrm>
            <a:off x="76200" y="1514475"/>
            <a:ext cx="12039600" cy="4352925"/>
          </a:xfrm>
        </p:spPr>
        <p:txBody>
          <a:bodyPr/>
          <a:lstStyle/>
          <a:p>
            <a:r>
              <a:rPr lang="en-US" altLang="en-US"/>
              <a:t>To meet her Lord, </a:t>
            </a:r>
            <a:br>
              <a:rPr lang="en-US" altLang="en-US"/>
            </a:br>
            <a:r>
              <a:rPr lang="en-US" altLang="en-US"/>
              <a:t>when Christ shall come again. </a:t>
            </a:r>
          </a:p>
        </p:txBody>
      </p:sp>
      <p:sp>
        <p:nvSpPr>
          <p:cNvPr id="6" name="Text Placeholder 5">
            <a:extLst>
              <a:ext uri="{FF2B5EF4-FFF2-40B4-BE49-F238E27FC236}">
                <a16:creationId xmlns:a16="http://schemas.microsoft.com/office/drawing/2014/main" id="{2CA06F63-D47B-4EB0-BFC8-A0E2B7105C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0146" name="Title 1">
            <a:extLst>
              <a:ext uri="{FF2B5EF4-FFF2-40B4-BE49-F238E27FC236}">
                <a16:creationId xmlns:a16="http://schemas.microsoft.com/office/drawing/2014/main" id="{C8EEA9A1-D16B-4A66-867B-70C2961A128B}"/>
              </a:ext>
            </a:extLst>
          </p:cNvPr>
          <p:cNvSpPr>
            <a:spLocks noGrp="1"/>
          </p:cNvSpPr>
          <p:nvPr>
            <p:ph type="ctrTitle"/>
          </p:nvPr>
        </p:nvSpPr>
        <p:spPr>
          <a:xfrm>
            <a:off x="76200" y="1514475"/>
            <a:ext cx="12039600" cy="4352925"/>
          </a:xfrm>
        </p:spPr>
        <p:txBody>
          <a:bodyPr/>
          <a:lstStyle/>
          <a:p>
            <a:r>
              <a:rPr lang="en-US" altLang="en-US"/>
              <a:t>From out of heav’n </a:t>
            </a:r>
            <a:br>
              <a:rPr lang="en-US" altLang="en-US"/>
            </a:br>
            <a:r>
              <a:rPr lang="en-US" altLang="en-US"/>
              <a:t>an angel shall come down, </a:t>
            </a:r>
          </a:p>
        </p:txBody>
      </p:sp>
      <p:sp>
        <p:nvSpPr>
          <p:cNvPr id="3" name="Text Placeholder 2">
            <a:extLst>
              <a:ext uri="{FF2B5EF4-FFF2-40B4-BE49-F238E27FC236}">
                <a16:creationId xmlns:a16="http://schemas.microsoft.com/office/drawing/2014/main" id="{77F7A7A3-60EF-41CA-B471-407161576C77}"/>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Title 1">
            <a:extLst>
              <a:ext uri="{FF2B5EF4-FFF2-40B4-BE49-F238E27FC236}">
                <a16:creationId xmlns:a16="http://schemas.microsoft.com/office/drawing/2014/main" id="{B201F892-532A-4951-A75F-B13C3D89DD96}"/>
              </a:ext>
            </a:extLst>
          </p:cNvPr>
          <p:cNvSpPr>
            <a:spLocks noGrp="1"/>
          </p:cNvSpPr>
          <p:nvPr>
            <p:ph type="ctrTitle"/>
          </p:nvPr>
        </p:nvSpPr>
        <p:spPr>
          <a:xfrm>
            <a:off x="76200" y="1514475"/>
            <a:ext cx="12039600" cy="4352925"/>
          </a:xfrm>
        </p:spPr>
        <p:txBody>
          <a:bodyPr/>
          <a:lstStyle/>
          <a:p>
            <a:r>
              <a:rPr lang="en-US" altLang="en-US"/>
              <a:t>His lovingkindness </a:t>
            </a:r>
            <a:br>
              <a:rPr lang="en-US" altLang="en-US"/>
            </a:br>
            <a:r>
              <a:rPr lang="en-US" altLang="en-US"/>
              <a:t>fills the earth, </a:t>
            </a:r>
            <a:br>
              <a:rPr lang="en-US" altLang="en-US"/>
            </a:br>
            <a:r>
              <a:rPr lang="en-US" altLang="en-US"/>
              <a:t>for He loves righteousness </a:t>
            </a:r>
            <a:br>
              <a:rPr lang="en-US" altLang="en-US"/>
            </a:br>
            <a:r>
              <a:rPr lang="en-US" altLang="en-US"/>
              <a:t>and justice.</a:t>
            </a:r>
          </a:p>
        </p:txBody>
      </p:sp>
      <p:sp>
        <p:nvSpPr>
          <p:cNvPr id="6" name="Text Placeholder 5">
            <a:extLst>
              <a:ext uri="{FF2B5EF4-FFF2-40B4-BE49-F238E27FC236}">
                <a16:creationId xmlns:a16="http://schemas.microsoft.com/office/drawing/2014/main" id="{279D92F0-DDA4-47E4-B7CD-58E506EFAF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1170" name="Title 1">
            <a:extLst>
              <a:ext uri="{FF2B5EF4-FFF2-40B4-BE49-F238E27FC236}">
                <a16:creationId xmlns:a16="http://schemas.microsoft.com/office/drawing/2014/main" id="{C9CD94B4-AE42-4149-8234-068011AAD1F6}"/>
              </a:ext>
            </a:extLst>
          </p:cNvPr>
          <p:cNvSpPr>
            <a:spLocks noGrp="1"/>
          </p:cNvSpPr>
          <p:nvPr>
            <p:ph type="ctrTitle"/>
          </p:nvPr>
        </p:nvSpPr>
        <p:spPr>
          <a:xfrm>
            <a:off x="76200" y="1514475"/>
            <a:ext cx="12039600" cy="4352925"/>
          </a:xfrm>
        </p:spPr>
        <p:txBody>
          <a:bodyPr/>
          <a:lstStyle/>
          <a:p>
            <a:r>
              <a:rPr lang="en-US" altLang="en-US"/>
              <a:t>And by His hand </a:t>
            </a:r>
            <a:br>
              <a:rPr lang="en-US" altLang="en-US"/>
            </a:br>
            <a:r>
              <a:rPr lang="en-US" altLang="en-US"/>
              <a:t>all evil shall be bound.</a:t>
            </a:r>
          </a:p>
        </p:txBody>
      </p:sp>
      <p:sp>
        <p:nvSpPr>
          <p:cNvPr id="6" name="Text Placeholder 5">
            <a:extLst>
              <a:ext uri="{FF2B5EF4-FFF2-40B4-BE49-F238E27FC236}">
                <a16:creationId xmlns:a16="http://schemas.microsoft.com/office/drawing/2014/main" id="{E42FDA3C-95C6-47E9-B0FD-7ECFB287D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2194" name="Title 1">
            <a:extLst>
              <a:ext uri="{FF2B5EF4-FFF2-40B4-BE49-F238E27FC236}">
                <a16:creationId xmlns:a16="http://schemas.microsoft.com/office/drawing/2014/main" id="{AC1AB9B5-861D-4500-BEB5-A29EB69EE42B}"/>
              </a:ext>
            </a:extLst>
          </p:cNvPr>
          <p:cNvSpPr>
            <a:spLocks noGrp="1"/>
          </p:cNvSpPr>
          <p:nvPr>
            <p:ph type="ctrTitle"/>
          </p:nvPr>
        </p:nvSpPr>
        <p:spPr>
          <a:xfrm>
            <a:off x="76200" y="1514475"/>
            <a:ext cx="12039600" cy="4352925"/>
          </a:xfrm>
        </p:spPr>
        <p:txBody>
          <a:bodyPr/>
          <a:lstStyle/>
          <a:p>
            <a:r>
              <a:rPr lang="en-US" altLang="en-US"/>
              <a:t>The cause of sin </a:t>
            </a:r>
            <a:br>
              <a:rPr lang="en-US" altLang="en-US"/>
            </a:br>
            <a:r>
              <a:rPr lang="en-US" altLang="en-US"/>
              <a:t>and death shall be made plain </a:t>
            </a:r>
          </a:p>
        </p:txBody>
      </p:sp>
      <p:sp>
        <p:nvSpPr>
          <p:cNvPr id="6" name="Text Placeholder 5">
            <a:extLst>
              <a:ext uri="{FF2B5EF4-FFF2-40B4-BE49-F238E27FC236}">
                <a16:creationId xmlns:a16="http://schemas.microsoft.com/office/drawing/2014/main" id="{FA77344A-7086-4837-B202-84F2FA66AB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3218" name="Title 1">
            <a:extLst>
              <a:ext uri="{FF2B5EF4-FFF2-40B4-BE49-F238E27FC236}">
                <a16:creationId xmlns:a16="http://schemas.microsoft.com/office/drawing/2014/main" id="{81F59A5D-AF6E-4637-948D-FA2B047B3519}"/>
              </a:ext>
            </a:extLst>
          </p:cNvPr>
          <p:cNvSpPr>
            <a:spLocks noGrp="1"/>
          </p:cNvSpPr>
          <p:nvPr>
            <p:ph type="ctrTitle"/>
          </p:nvPr>
        </p:nvSpPr>
        <p:spPr>
          <a:xfrm>
            <a:off x="76200" y="1514475"/>
            <a:ext cx="12039600" cy="4352925"/>
          </a:xfrm>
        </p:spPr>
        <p:txBody>
          <a:bodyPr/>
          <a:lstStyle/>
          <a:p>
            <a:r>
              <a:rPr lang="en-US" altLang="en-US"/>
              <a:t>For all to know, </a:t>
            </a:r>
            <a:br>
              <a:rPr lang="en-US" altLang="en-US"/>
            </a:br>
            <a:r>
              <a:rPr lang="en-US" altLang="en-US"/>
              <a:t>when Christ shall come again. </a:t>
            </a:r>
          </a:p>
        </p:txBody>
      </p:sp>
      <p:sp>
        <p:nvSpPr>
          <p:cNvPr id="6" name="Text Placeholder 5">
            <a:extLst>
              <a:ext uri="{FF2B5EF4-FFF2-40B4-BE49-F238E27FC236}">
                <a16:creationId xmlns:a16="http://schemas.microsoft.com/office/drawing/2014/main" id="{0A0FC51D-085E-4786-A77B-4284899A33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4242" name="Title 1">
            <a:extLst>
              <a:ext uri="{FF2B5EF4-FFF2-40B4-BE49-F238E27FC236}">
                <a16:creationId xmlns:a16="http://schemas.microsoft.com/office/drawing/2014/main" id="{128982C9-A7A0-436E-A699-6DFB22145129}"/>
              </a:ext>
            </a:extLst>
          </p:cNvPr>
          <p:cNvSpPr>
            <a:spLocks noGrp="1"/>
          </p:cNvSpPr>
          <p:nvPr>
            <p:ph type="ctrTitle"/>
          </p:nvPr>
        </p:nvSpPr>
        <p:spPr>
          <a:xfrm>
            <a:off x="76200" y="1514475"/>
            <a:ext cx="12039600" cy="4352925"/>
          </a:xfrm>
        </p:spPr>
        <p:txBody>
          <a:bodyPr/>
          <a:lstStyle/>
          <a:p>
            <a:r>
              <a:rPr lang="en-US" altLang="en-US"/>
              <a:t>When time is done, </a:t>
            </a:r>
            <a:br>
              <a:rPr lang="en-US" altLang="en-US"/>
            </a:br>
            <a:r>
              <a:rPr lang="en-US" altLang="en-US"/>
              <a:t>the dead shall rise again; </a:t>
            </a:r>
          </a:p>
        </p:txBody>
      </p:sp>
      <p:sp>
        <p:nvSpPr>
          <p:cNvPr id="3" name="Text Placeholder 2">
            <a:extLst>
              <a:ext uri="{FF2B5EF4-FFF2-40B4-BE49-F238E27FC236}">
                <a16:creationId xmlns:a16="http://schemas.microsoft.com/office/drawing/2014/main" id="{376BBD2B-4218-47B5-837E-D9D16BC8C4F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5266" name="Title 1">
            <a:extLst>
              <a:ext uri="{FF2B5EF4-FFF2-40B4-BE49-F238E27FC236}">
                <a16:creationId xmlns:a16="http://schemas.microsoft.com/office/drawing/2014/main" id="{B8B60D63-DED8-4BB9-A9B9-311BECCA6EFE}"/>
              </a:ext>
            </a:extLst>
          </p:cNvPr>
          <p:cNvSpPr>
            <a:spLocks noGrp="1"/>
          </p:cNvSpPr>
          <p:nvPr>
            <p:ph type="ctrTitle"/>
          </p:nvPr>
        </p:nvSpPr>
        <p:spPr>
          <a:xfrm>
            <a:off x="76200" y="1514475"/>
            <a:ext cx="12039600" cy="4352925"/>
          </a:xfrm>
        </p:spPr>
        <p:txBody>
          <a:bodyPr/>
          <a:lstStyle/>
          <a:p>
            <a:r>
              <a:rPr lang="en-US" altLang="en-US"/>
              <a:t>They shall be judged </a:t>
            </a:r>
            <a:br>
              <a:rPr lang="en-US" altLang="en-US"/>
            </a:br>
            <a:r>
              <a:rPr lang="en-US" altLang="en-US"/>
              <a:t>before the great white throne,</a:t>
            </a:r>
          </a:p>
        </p:txBody>
      </p:sp>
      <p:sp>
        <p:nvSpPr>
          <p:cNvPr id="6" name="Text Placeholder 5">
            <a:extLst>
              <a:ext uri="{FF2B5EF4-FFF2-40B4-BE49-F238E27FC236}">
                <a16:creationId xmlns:a16="http://schemas.microsoft.com/office/drawing/2014/main" id="{1D6E17C4-A98A-4B15-882B-973D005AB0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6290" name="Title 1">
            <a:extLst>
              <a:ext uri="{FF2B5EF4-FFF2-40B4-BE49-F238E27FC236}">
                <a16:creationId xmlns:a16="http://schemas.microsoft.com/office/drawing/2014/main" id="{F1FB9253-28A6-4F84-9F2D-1203177A7CE8}"/>
              </a:ext>
            </a:extLst>
          </p:cNvPr>
          <p:cNvSpPr>
            <a:spLocks noGrp="1"/>
          </p:cNvSpPr>
          <p:nvPr>
            <p:ph type="ctrTitle"/>
          </p:nvPr>
        </p:nvSpPr>
        <p:spPr>
          <a:xfrm>
            <a:off x="76200" y="1514475"/>
            <a:ext cx="12039600" cy="4352925"/>
          </a:xfrm>
        </p:spPr>
        <p:txBody>
          <a:bodyPr/>
          <a:lstStyle/>
          <a:p>
            <a:r>
              <a:rPr lang="en-US" altLang="en-US"/>
              <a:t>And God Himself </a:t>
            </a:r>
            <a:br>
              <a:rPr lang="en-US" altLang="en-US"/>
            </a:br>
            <a:r>
              <a:rPr lang="en-US" altLang="en-US"/>
              <a:t>at last shall dwell with men </a:t>
            </a:r>
          </a:p>
        </p:txBody>
      </p:sp>
      <p:sp>
        <p:nvSpPr>
          <p:cNvPr id="6" name="Text Placeholder 5">
            <a:extLst>
              <a:ext uri="{FF2B5EF4-FFF2-40B4-BE49-F238E27FC236}">
                <a16:creationId xmlns:a16="http://schemas.microsoft.com/office/drawing/2014/main" id="{BE06146B-F72D-459E-9426-93E5FCB678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7314" name="Title 1">
            <a:extLst>
              <a:ext uri="{FF2B5EF4-FFF2-40B4-BE49-F238E27FC236}">
                <a16:creationId xmlns:a16="http://schemas.microsoft.com/office/drawing/2014/main" id="{F438AC33-D9D7-46A4-96C3-C2567B8D88F6}"/>
              </a:ext>
            </a:extLst>
          </p:cNvPr>
          <p:cNvSpPr>
            <a:spLocks noGrp="1"/>
          </p:cNvSpPr>
          <p:nvPr>
            <p:ph type="ctrTitle"/>
          </p:nvPr>
        </p:nvSpPr>
        <p:spPr>
          <a:xfrm>
            <a:off x="76200" y="1514475"/>
            <a:ext cx="12039600" cy="4352925"/>
          </a:xfrm>
        </p:spPr>
        <p:txBody>
          <a:bodyPr/>
          <a:lstStyle/>
          <a:p>
            <a:r>
              <a:rPr lang="en-US" altLang="en-US"/>
              <a:t>Forevermore, </a:t>
            </a:r>
            <a:br>
              <a:rPr lang="en-US" altLang="en-US"/>
            </a:br>
            <a:r>
              <a:rPr lang="en-US" altLang="en-US"/>
              <a:t>when Christ has come again. </a:t>
            </a:r>
          </a:p>
        </p:txBody>
      </p:sp>
      <p:sp>
        <p:nvSpPr>
          <p:cNvPr id="6" name="Text Placeholder 5">
            <a:extLst>
              <a:ext uri="{FF2B5EF4-FFF2-40B4-BE49-F238E27FC236}">
                <a16:creationId xmlns:a16="http://schemas.microsoft.com/office/drawing/2014/main" id="{B35BB5C2-B073-4200-8554-2837DDDC97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3C70A2A-DFC3-443F-AA06-A82F3262AD0F}"/>
              </a:ext>
            </a:extLst>
          </p:cNvPr>
          <p:cNvSpPr>
            <a:spLocks noGrp="1"/>
          </p:cNvSpPr>
          <p:nvPr>
            <p:ph type="body" sz="quarter" idx="10"/>
          </p:nvPr>
        </p:nvSpPr>
        <p:spPr>
          <a:xfrm>
            <a:off x="914400" y="234950"/>
            <a:ext cx="10363200" cy="831850"/>
          </a:xfrm>
        </p:spPr>
        <p:txBody>
          <a:bodyPr/>
          <a:lstStyle/>
          <a:p>
            <a:pPr>
              <a:buFont typeface="Trebuchet MS" charset="0"/>
              <a:buNone/>
              <a:defRPr/>
            </a:pPr>
            <a:r>
              <a:rPr lang="en-US"/>
              <a:t>Menu</a:t>
            </a:r>
            <a:endParaRPr lang="en-US" dirty="0"/>
          </a:p>
        </p:txBody>
      </p:sp>
      <p:sp>
        <p:nvSpPr>
          <p:cNvPr id="2" name="Action Button: Custom 1">
            <a:hlinkClick r:id="rId3" action="ppaction://hlinksldjump" highlightClick="1"/>
            <a:extLst>
              <a:ext uri="{FF2B5EF4-FFF2-40B4-BE49-F238E27FC236}">
                <a16:creationId xmlns:a16="http://schemas.microsoft.com/office/drawing/2014/main" id="{51EBCA3D-80C5-4A4A-83D4-606A1116691B}"/>
              </a:ext>
            </a:extLst>
          </p:cNvPr>
          <p:cNvSpPr/>
          <p:nvPr/>
        </p:nvSpPr>
        <p:spPr>
          <a:xfrm>
            <a:off x="2825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a:t>
            </a:r>
          </a:p>
        </p:txBody>
      </p:sp>
      <p:sp>
        <p:nvSpPr>
          <p:cNvPr id="285" name="Action Button: Custom 284">
            <a:hlinkClick r:id="rId4" action="ppaction://hlinksldjump" highlightClick="1"/>
            <a:extLst>
              <a:ext uri="{FF2B5EF4-FFF2-40B4-BE49-F238E27FC236}">
                <a16:creationId xmlns:a16="http://schemas.microsoft.com/office/drawing/2014/main" id="{38D520FC-F0B7-47C6-AF23-954D65DE3D0D}"/>
              </a:ext>
            </a:extLst>
          </p:cNvPr>
          <p:cNvSpPr/>
          <p:nvPr/>
        </p:nvSpPr>
        <p:spPr>
          <a:xfrm>
            <a:off x="849313" y="13716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a:t>
            </a:r>
          </a:p>
        </p:txBody>
      </p:sp>
      <p:sp>
        <p:nvSpPr>
          <p:cNvPr id="286" name="Action Button: Custom 285">
            <a:hlinkClick r:id="rId5" action="ppaction://hlinksldjump" highlightClick="1"/>
            <a:extLst>
              <a:ext uri="{FF2B5EF4-FFF2-40B4-BE49-F238E27FC236}">
                <a16:creationId xmlns:a16="http://schemas.microsoft.com/office/drawing/2014/main" id="{6D79982A-F41C-4E43-9C85-D8019E3A676C}"/>
              </a:ext>
            </a:extLst>
          </p:cNvPr>
          <p:cNvSpPr/>
          <p:nvPr/>
        </p:nvSpPr>
        <p:spPr>
          <a:xfrm>
            <a:off x="1414463"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a:t>
            </a:r>
          </a:p>
        </p:txBody>
      </p:sp>
      <p:sp>
        <p:nvSpPr>
          <p:cNvPr id="287" name="Action Button: Custom 286">
            <a:hlinkClick r:id="rId6" action="ppaction://hlinksldjump" highlightClick="1"/>
            <a:extLst>
              <a:ext uri="{FF2B5EF4-FFF2-40B4-BE49-F238E27FC236}">
                <a16:creationId xmlns:a16="http://schemas.microsoft.com/office/drawing/2014/main" id="{5E96CBAE-02C3-4DFD-B9E1-E69F1F97817C}"/>
              </a:ext>
            </a:extLst>
          </p:cNvPr>
          <p:cNvSpPr/>
          <p:nvPr/>
        </p:nvSpPr>
        <p:spPr>
          <a:xfrm>
            <a:off x="1979613" y="1371600"/>
            <a:ext cx="566737"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a:t>
            </a:r>
          </a:p>
        </p:txBody>
      </p:sp>
      <p:sp>
        <p:nvSpPr>
          <p:cNvPr id="288" name="Action Button: Custom 287">
            <a:hlinkClick r:id="rId7" action="ppaction://hlinksldjump" highlightClick="1"/>
            <a:extLst>
              <a:ext uri="{FF2B5EF4-FFF2-40B4-BE49-F238E27FC236}">
                <a16:creationId xmlns:a16="http://schemas.microsoft.com/office/drawing/2014/main" id="{061E3801-9252-4B9D-BCD3-F2E6BCCE46AC}"/>
              </a:ext>
            </a:extLst>
          </p:cNvPr>
          <p:cNvSpPr/>
          <p:nvPr/>
        </p:nvSpPr>
        <p:spPr>
          <a:xfrm>
            <a:off x="2544763"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a:t>
            </a:r>
          </a:p>
        </p:txBody>
      </p:sp>
      <p:sp>
        <p:nvSpPr>
          <p:cNvPr id="289" name="Action Button: Custom 288">
            <a:hlinkClick r:id="rId8" action="ppaction://hlinksldjump" highlightClick="1"/>
            <a:extLst>
              <a:ext uri="{FF2B5EF4-FFF2-40B4-BE49-F238E27FC236}">
                <a16:creationId xmlns:a16="http://schemas.microsoft.com/office/drawing/2014/main" id="{5A7CF7C7-D3CF-4F53-9788-7C2C3D490B0F}"/>
              </a:ext>
            </a:extLst>
          </p:cNvPr>
          <p:cNvSpPr/>
          <p:nvPr/>
        </p:nvSpPr>
        <p:spPr>
          <a:xfrm>
            <a:off x="3111500" y="13716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a:t>
            </a:r>
          </a:p>
        </p:txBody>
      </p:sp>
      <p:sp>
        <p:nvSpPr>
          <p:cNvPr id="290" name="Action Button: Custom 289">
            <a:hlinkClick r:id="rId9" action="ppaction://hlinksldjump" highlightClick="1"/>
            <a:extLst>
              <a:ext uri="{FF2B5EF4-FFF2-40B4-BE49-F238E27FC236}">
                <a16:creationId xmlns:a16="http://schemas.microsoft.com/office/drawing/2014/main" id="{7D69A723-607D-489A-9C79-98DA7DE19023}"/>
              </a:ext>
            </a:extLst>
          </p:cNvPr>
          <p:cNvSpPr/>
          <p:nvPr/>
        </p:nvSpPr>
        <p:spPr>
          <a:xfrm>
            <a:off x="3676650"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a:t>
            </a:r>
          </a:p>
        </p:txBody>
      </p:sp>
      <p:sp>
        <p:nvSpPr>
          <p:cNvPr id="291" name="Action Button: Custom 290">
            <a:hlinkClick r:id="rId10" action="ppaction://hlinksldjump" highlightClick="1"/>
            <a:extLst>
              <a:ext uri="{FF2B5EF4-FFF2-40B4-BE49-F238E27FC236}">
                <a16:creationId xmlns:a16="http://schemas.microsoft.com/office/drawing/2014/main" id="{F418D807-A0B7-4810-9263-F5BD83E33876}"/>
              </a:ext>
            </a:extLst>
          </p:cNvPr>
          <p:cNvSpPr/>
          <p:nvPr/>
        </p:nvSpPr>
        <p:spPr>
          <a:xfrm>
            <a:off x="4241800" y="1371600"/>
            <a:ext cx="566738"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8</a:t>
            </a:r>
            <a:endParaRPr lang="en-US" dirty="0">
              <a:ea typeface="Trebuchet MS" charset="0"/>
              <a:cs typeface="Trebuchet MS" charset="0"/>
            </a:endParaRPr>
          </a:p>
        </p:txBody>
      </p:sp>
      <p:sp>
        <p:nvSpPr>
          <p:cNvPr id="292" name="Action Button: Custom 291">
            <a:hlinkClick r:id="rId11" action="ppaction://hlinksldjump" highlightClick="1"/>
            <a:extLst>
              <a:ext uri="{FF2B5EF4-FFF2-40B4-BE49-F238E27FC236}">
                <a16:creationId xmlns:a16="http://schemas.microsoft.com/office/drawing/2014/main" id="{BCFCB829-6CC6-4D74-B028-4C2247BCAA3D}"/>
              </a:ext>
            </a:extLst>
          </p:cNvPr>
          <p:cNvSpPr/>
          <p:nvPr/>
        </p:nvSpPr>
        <p:spPr>
          <a:xfrm>
            <a:off x="4806950"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a:t>
            </a:r>
          </a:p>
        </p:txBody>
      </p:sp>
      <p:sp>
        <p:nvSpPr>
          <p:cNvPr id="293" name="Action Button: Custom 292">
            <a:hlinkClick r:id="rId12" action="ppaction://hlinksldjump" highlightClick="1"/>
            <a:extLst>
              <a:ext uri="{FF2B5EF4-FFF2-40B4-BE49-F238E27FC236}">
                <a16:creationId xmlns:a16="http://schemas.microsoft.com/office/drawing/2014/main" id="{04B693D2-6B70-4388-9C75-C7D93A28B2B2}"/>
              </a:ext>
            </a:extLst>
          </p:cNvPr>
          <p:cNvSpPr/>
          <p:nvPr/>
        </p:nvSpPr>
        <p:spPr>
          <a:xfrm>
            <a:off x="5373688" y="13716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10</a:t>
            </a:r>
            <a:endParaRPr lang="en-US" dirty="0">
              <a:ea typeface="Trebuchet MS" charset="0"/>
              <a:cs typeface="Trebuchet MS" charset="0"/>
            </a:endParaRPr>
          </a:p>
        </p:txBody>
      </p:sp>
      <p:sp>
        <p:nvSpPr>
          <p:cNvPr id="294" name="Action Button: Custom 293">
            <a:hlinkClick r:id="rId13" action="ppaction://hlinksldjump" highlightClick="1"/>
            <a:extLst>
              <a:ext uri="{FF2B5EF4-FFF2-40B4-BE49-F238E27FC236}">
                <a16:creationId xmlns:a16="http://schemas.microsoft.com/office/drawing/2014/main" id="{5EFF74F3-21FE-4448-883F-AB0214AF8F46}"/>
              </a:ext>
            </a:extLst>
          </p:cNvPr>
          <p:cNvSpPr/>
          <p:nvPr/>
        </p:nvSpPr>
        <p:spPr>
          <a:xfrm>
            <a:off x="2825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a:t>
            </a:r>
          </a:p>
        </p:txBody>
      </p:sp>
      <p:sp>
        <p:nvSpPr>
          <p:cNvPr id="295" name="Action Button: Custom 294">
            <a:hlinkClick r:id="rId14" action="ppaction://hlinksldjump" highlightClick="1"/>
            <a:extLst>
              <a:ext uri="{FF2B5EF4-FFF2-40B4-BE49-F238E27FC236}">
                <a16:creationId xmlns:a16="http://schemas.microsoft.com/office/drawing/2014/main" id="{94FA1947-0711-434E-8CBE-83FEC5AA5CF4}"/>
              </a:ext>
            </a:extLst>
          </p:cNvPr>
          <p:cNvSpPr/>
          <p:nvPr/>
        </p:nvSpPr>
        <p:spPr>
          <a:xfrm>
            <a:off x="849313"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12</a:t>
            </a:r>
            <a:endParaRPr lang="en-US" dirty="0">
              <a:ea typeface="Trebuchet MS" charset="0"/>
              <a:cs typeface="Trebuchet MS" charset="0"/>
            </a:endParaRPr>
          </a:p>
        </p:txBody>
      </p:sp>
      <p:sp>
        <p:nvSpPr>
          <p:cNvPr id="296" name="Action Button: Custom 295">
            <a:hlinkClick r:id="rId15" action="ppaction://hlinksldjump" highlightClick="1"/>
            <a:extLst>
              <a:ext uri="{FF2B5EF4-FFF2-40B4-BE49-F238E27FC236}">
                <a16:creationId xmlns:a16="http://schemas.microsoft.com/office/drawing/2014/main" id="{CCE03EC2-C025-4B8F-B994-1DB8CC9647A7}"/>
              </a:ext>
            </a:extLst>
          </p:cNvPr>
          <p:cNvSpPr/>
          <p:nvPr/>
        </p:nvSpPr>
        <p:spPr>
          <a:xfrm>
            <a:off x="141446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a:t>
            </a:r>
          </a:p>
        </p:txBody>
      </p:sp>
      <p:sp>
        <p:nvSpPr>
          <p:cNvPr id="297" name="Action Button: Custom 296">
            <a:hlinkClick r:id="rId16" action="ppaction://hlinksldjump" highlightClick="1"/>
            <a:extLst>
              <a:ext uri="{FF2B5EF4-FFF2-40B4-BE49-F238E27FC236}">
                <a16:creationId xmlns:a16="http://schemas.microsoft.com/office/drawing/2014/main" id="{CE23E92D-E081-4996-99E7-D57AA0399435}"/>
              </a:ext>
            </a:extLst>
          </p:cNvPr>
          <p:cNvSpPr/>
          <p:nvPr/>
        </p:nvSpPr>
        <p:spPr>
          <a:xfrm>
            <a:off x="197961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a:t>
            </a:r>
          </a:p>
        </p:txBody>
      </p:sp>
      <p:sp>
        <p:nvSpPr>
          <p:cNvPr id="298" name="Action Button: Custom 297">
            <a:hlinkClick r:id="rId17" action="ppaction://hlinksldjump" highlightClick="1"/>
            <a:extLst>
              <a:ext uri="{FF2B5EF4-FFF2-40B4-BE49-F238E27FC236}">
                <a16:creationId xmlns:a16="http://schemas.microsoft.com/office/drawing/2014/main" id="{3F2B17BB-AEE8-4F54-AA69-F2483E361CFD}"/>
              </a:ext>
            </a:extLst>
          </p:cNvPr>
          <p:cNvSpPr/>
          <p:nvPr/>
        </p:nvSpPr>
        <p:spPr>
          <a:xfrm>
            <a:off x="254476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a:t>
            </a:r>
          </a:p>
        </p:txBody>
      </p:sp>
      <p:sp>
        <p:nvSpPr>
          <p:cNvPr id="299" name="Action Button: Custom 298">
            <a:hlinkClick r:id="rId18" action="ppaction://hlinksldjump" highlightClick="1"/>
            <a:extLst>
              <a:ext uri="{FF2B5EF4-FFF2-40B4-BE49-F238E27FC236}">
                <a16:creationId xmlns:a16="http://schemas.microsoft.com/office/drawing/2014/main" id="{0F4FB979-3560-4CEF-8FA6-DD3970AC4F2C}"/>
              </a:ext>
            </a:extLst>
          </p:cNvPr>
          <p:cNvSpPr/>
          <p:nvPr/>
        </p:nvSpPr>
        <p:spPr>
          <a:xfrm>
            <a:off x="3111500" y="18875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a:t>
            </a:r>
          </a:p>
        </p:txBody>
      </p:sp>
      <p:sp>
        <p:nvSpPr>
          <p:cNvPr id="300" name="Action Button: Custom 299">
            <a:hlinkClick r:id="rId19" action="ppaction://hlinksldjump" highlightClick="1"/>
            <a:extLst>
              <a:ext uri="{FF2B5EF4-FFF2-40B4-BE49-F238E27FC236}">
                <a16:creationId xmlns:a16="http://schemas.microsoft.com/office/drawing/2014/main" id="{599C3DEB-4A2C-4F75-9618-E2D8F88844F3}"/>
              </a:ext>
            </a:extLst>
          </p:cNvPr>
          <p:cNvSpPr/>
          <p:nvPr/>
        </p:nvSpPr>
        <p:spPr>
          <a:xfrm>
            <a:off x="3676650"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a:t>
            </a:r>
          </a:p>
        </p:txBody>
      </p:sp>
      <p:sp>
        <p:nvSpPr>
          <p:cNvPr id="301" name="Action Button: Custom 300">
            <a:hlinkClick r:id="rId20" action="ppaction://hlinksldjump" highlightClick="1"/>
            <a:extLst>
              <a:ext uri="{FF2B5EF4-FFF2-40B4-BE49-F238E27FC236}">
                <a16:creationId xmlns:a16="http://schemas.microsoft.com/office/drawing/2014/main" id="{94E47D2F-E285-490C-BE1B-9CE1B17A8E18}"/>
              </a:ext>
            </a:extLst>
          </p:cNvPr>
          <p:cNvSpPr/>
          <p:nvPr/>
        </p:nvSpPr>
        <p:spPr>
          <a:xfrm>
            <a:off x="4241800"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a:t>
            </a:r>
          </a:p>
        </p:txBody>
      </p:sp>
      <p:sp>
        <p:nvSpPr>
          <p:cNvPr id="302" name="Action Button: Custom 301">
            <a:hlinkClick r:id="rId21" action="ppaction://hlinksldjump" highlightClick="1"/>
            <a:extLst>
              <a:ext uri="{FF2B5EF4-FFF2-40B4-BE49-F238E27FC236}">
                <a16:creationId xmlns:a16="http://schemas.microsoft.com/office/drawing/2014/main" id="{18EB8C2A-13DE-4D93-A8E7-8A551D207DAD}"/>
              </a:ext>
            </a:extLst>
          </p:cNvPr>
          <p:cNvSpPr/>
          <p:nvPr/>
        </p:nvSpPr>
        <p:spPr>
          <a:xfrm>
            <a:off x="4806950"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19</a:t>
            </a:r>
          </a:p>
        </p:txBody>
      </p:sp>
      <p:sp>
        <p:nvSpPr>
          <p:cNvPr id="303" name="Action Button: Custom 302">
            <a:hlinkClick r:id="rId22" action="ppaction://hlinksldjump" highlightClick="1"/>
            <a:extLst>
              <a:ext uri="{FF2B5EF4-FFF2-40B4-BE49-F238E27FC236}">
                <a16:creationId xmlns:a16="http://schemas.microsoft.com/office/drawing/2014/main" id="{2695D260-765E-411F-8F50-ECD4DE19EC63}"/>
              </a:ext>
            </a:extLst>
          </p:cNvPr>
          <p:cNvSpPr/>
          <p:nvPr/>
        </p:nvSpPr>
        <p:spPr>
          <a:xfrm>
            <a:off x="5373688"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20</a:t>
            </a:r>
          </a:p>
        </p:txBody>
      </p:sp>
      <p:sp>
        <p:nvSpPr>
          <p:cNvPr id="261" name="Action Button: Custom 260">
            <a:hlinkClick r:id="rId23" action="ppaction://hlinksldjump" highlightClick="1"/>
            <a:extLst>
              <a:ext uri="{FF2B5EF4-FFF2-40B4-BE49-F238E27FC236}">
                <a16:creationId xmlns:a16="http://schemas.microsoft.com/office/drawing/2014/main" id="{D6F4F1CD-DE81-4AAA-9B47-7F06643D9180}"/>
              </a:ext>
            </a:extLst>
          </p:cNvPr>
          <p:cNvSpPr/>
          <p:nvPr/>
        </p:nvSpPr>
        <p:spPr>
          <a:xfrm>
            <a:off x="2825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21</a:t>
            </a:r>
          </a:p>
        </p:txBody>
      </p:sp>
      <p:sp>
        <p:nvSpPr>
          <p:cNvPr id="262" name="Action Button: Custom 261">
            <a:hlinkClick r:id="rId24" action="ppaction://hlinksldjump" highlightClick="1"/>
            <a:extLst>
              <a:ext uri="{FF2B5EF4-FFF2-40B4-BE49-F238E27FC236}">
                <a16:creationId xmlns:a16="http://schemas.microsoft.com/office/drawing/2014/main" id="{A3B0C9FB-BE99-4B38-AC2A-EFBEFDFB2C55}"/>
              </a:ext>
            </a:extLst>
          </p:cNvPr>
          <p:cNvSpPr/>
          <p:nvPr/>
        </p:nvSpPr>
        <p:spPr>
          <a:xfrm>
            <a:off x="849313" y="24082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22</a:t>
            </a:r>
            <a:endParaRPr lang="en-US" dirty="0">
              <a:ea typeface="Trebuchet MS" charset="0"/>
              <a:cs typeface="Trebuchet MS" charset="0"/>
            </a:endParaRPr>
          </a:p>
        </p:txBody>
      </p:sp>
      <p:sp>
        <p:nvSpPr>
          <p:cNvPr id="263" name="Action Button: Custom 262">
            <a:hlinkClick r:id="rId25" action="ppaction://hlinksldjump" highlightClick="1"/>
            <a:extLst>
              <a:ext uri="{FF2B5EF4-FFF2-40B4-BE49-F238E27FC236}">
                <a16:creationId xmlns:a16="http://schemas.microsoft.com/office/drawing/2014/main" id="{44CC7655-7D77-4127-8DC5-7824768534AD}"/>
              </a:ext>
            </a:extLst>
          </p:cNvPr>
          <p:cNvSpPr/>
          <p:nvPr/>
        </p:nvSpPr>
        <p:spPr>
          <a:xfrm>
            <a:off x="141446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23</a:t>
            </a:r>
            <a:endParaRPr lang="en-US" dirty="0">
              <a:ea typeface="Trebuchet MS" charset="0"/>
              <a:cs typeface="Trebuchet MS" charset="0"/>
            </a:endParaRPr>
          </a:p>
        </p:txBody>
      </p:sp>
      <p:sp>
        <p:nvSpPr>
          <p:cNvPr id="264" name="Action Button: Custom 263">
            <a:hlinkClick r:id="rId26" action="ppaction://hlinksldjump" highlightClick="1"/>
            <a:extLst>
              <a:ext uri="{FF2B5EF4-FFF2-40B4-BE49-F238E27FC236}">
                <a16:creationId xmlns:a16="http://schemas.microsoft.com/office/drawing/2014/main" id="{32A2F7E9-9789-4F54-B356-BD992B3A36D2}"/>
              </a:ext>
            </a:extLst>
          </p:cNvPr>
          <p:cNvSpPr/>
          <p:nvPr/>
        </p:nvSpPr>
        <p:spPr>
          <a:xfrm>
            <a:off x="197961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24</a:t>
            </a:r>
          </a:p>
        </p:txBody>
      </p:sp>
      <p:sp>
        <p:nvSpPr>
          <p:cNvPr id="265" name="Action Button: Custom 264">
            <a:hlinkClick r:id="rId27" action="ppaction://hlinksldjump" highlightClick="1"/>
            <a:extLst>
              <a:ext uri="{FF2B5EF4-FFF2-40B4-BE49-F238E27FC236}">
                <a16:creationId xmlns:a16="http://schemas.microsoft.com/office/drawing/2014/main" id="{06AC4E27-20C8-4B4F-9A54-B3ABA5B6FE2C}"/>
              </a:ext>
            </a:extLst>
          </p:cNvPr>
          <p:cNvSpPr/>
          <p:nvPr/>
        </p:nvSpPr>
        <p:spPr>
          <a:xfrm>
            <a:off x="254476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25</a:t>
            </a:r>
          </a:p>
        </p:txBody>
      </p:sp>
      <p:sp>
        <p:nvSpPr>
          <p:cNvPr id="266" name="Action Button: Custom 265">
            <a:hlinkClick r:id="rId28" action="ppaction://hlinksldjump" highlightClick="1"/>
            <a:extLst>
              <a:ext uri="{FF2B5EF4-FFF2-40B4-BE49-F238E27FC236}">
                <a16:creationId xmlns:a16="http://schemas.microsoft.com/office/drawing/2014/main" id="{CDBBFF73-7684-4963-910F-0CC35943A84C}"/>
              </a:ext>
            </a:extLst>
          </p:cNvPr>
          <p:cNvSpPr/>
          <p:nvPr/>
        </p:nvSpPr>
        <p:spPr>
          <a:xfrm>
            <a:off x="3111500" y="24082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26</a:t>
            </a:r>
            <a:endParaRPr lang="en-US" dirty="0">
              <a:ea typeface="Trebuchet MS" charset="0"/>
              <a:cs typeface="Trebuchet MS" charset="0"/>
            </a:endParaRPr>
          </a:p>
        </p:txBody>
      </p:sp>
      <p:sp>
        <p:nvSpPr>
          <p:cNvPr id="267" name="Action Button: Custom 266">
            <a:hlinkClick r:id="rId29" action="ppaction://hlinksldjump" highlightClick="1"/>
            <a:extLst>
              <a:ext uri="{FF2B5EF4-FFF2-40B4-BE49-F238E27FC236}">
                <a16:creationId xmlns:a16="http://schemas.microsoft.com/office/drawing/2014/main" id="{4AB7530C-A5E4-4B24-BA9E-D6FB78A5DB30}"/>
              </a:ext>
            </a:extLst>
          </p:cNvPr>
          <p:cNvSpPr/>
          <p:nvPr/>
        </p:nvSpPr>
        <p:spPr>
          <a:xfrm>
            <a:off x="3676650"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27</a:t>
            </a:r>
          </a:p>
        </p:txBody>
      </p:sp>
      <p:sp>
        <p:nvSpPr>
          <p:cNvPr id="268" name="Action Button: Custom 267">
            <a:hlinkClick r:id="rId30" action="ppaction://hlinksldjump" highlightClick="1"/>
            <a:extLst>
              <a:ext uri="{FF2B5EF4-FFF2-40B4-BE49-F238E27FC236}">
                <a16:creationId xmlns:a16="http://schemas.microsoft.com/office/drawing/2014/main" id="{1DE12202-CE35-4D84-821B-62B60B889447}"/>
              </a:ext>
            </a:extLst>
          </p:cNvPr>
          <p:cNvSpPr/>
          <p:nvPr/>
        </p:nvSpPr>
        <p:spPr>
          <a:xfrm>
            <a:off x="4241800"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28</a:t>
            </a:r>
          </a:p>
        </p:txBody>
      </p:sp>
      <p:sp>
        <p:nvSpPr>
          <p:cNvPr id="277" name="Action Button: Custom 276">
            <a:hlinkClick r:id="rId31" action="ppaction://hlinksldjump" highlightClick="1"/>
            <a:extLst>
              <a:ext uri="{FF2B5EF4-FFF2-40B4-BE49-F238E27FC236}">
                <a16:creationId xmlns:a16="http://schemas.microsoft.com/office/drawing/2014/main" id="{469FC2CA-5F0E-491B-A736-EC75A57295D1}"/>
              </a:ext>
            </a:extLst>
          </p:cNvPr>
          <p:cNvSpPr/>
          <p:nvPr/>
        </p:nvSpPr>
        <p:spPr>
          <a:xfrm>
            <a:off x="4806950"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29</a:t>
            </a:r>
          </a:p>
        </p:txBody>
      </p:sp>
      <p:sp>
        <p:nvSpPr>
          <p:cNvPr id="278" name="Action Button: Custom 277">
            <a:hlinkClick r:id="rId32" action="ppaction://hlinksldjump" highlightClick="1"/>
            <a:extLst>
              <a:ext uri="{FF2B5EF4-FFF2-40B4-BE49-F238E27FC236}">
                <a16:creationId xmlns:a16="http://schemas.microsoft.com/office/drawing/2014/main" id="{5159B35A-AEC6-4AA6-A858-981244E62DA0}"/>
              </a:ext>
            </a:extLst>
          </p:cNvPr>
          <p:cNvSpPr/>
          <p:nvPr/>
        </p:nvSpPr>
        <p:spPr>
          <a:xfrm>
            <a:off x="5373688" y="24082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30</a:t>
            </a:r>
          </a:p>
        </p:txBody>
      </p:sp>
      <p:sp>
        <p:nvSpPr>
          <p:cNvPr id="279" name="Action Button: Custom 278">
            <a:hlinkClick r:id="rId33" action="ppaction://hlinksldjump" highlightClick="1"/>
            <a:extLst>
              <a:ext uri="{FF2B5EF4-FFF2-40B4-BE49-F238E27FC236}">
                <a16:creationId xmlns:a16="http://schemas.microsoft.com/office/drawing/2014/main" id="{1095F7A3-7804-4D62-90FE-B0E5790D4C9E}"/>
              </a:ext>
            </a:extLst>
          </p:cNvPr>
          <p:cNvSpPr/>
          <p:nvPr/>
        </p:nvSpPr>
        <p:spPr>
          <a:xfrm>
            <a:off x="2825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31</a:t>
            </a:r>
          </a:p>
        </p:txBody>
      </p:sp>
      <p:sp>
        <p:nvSpPr>
          <p:cNvPr id="280" name="Action Button: Custom 279">
            <a:hlinkClick r:id="rId34" action="ppaction://hlinksldjump" highlightClick="1"/>
            <a:extLst>
              <a:ext uri="{FF2B5EF4-FFF2-40B4-BE49-F238E27FC236}">
                <a16:creationId xmlns:a16="http://schemas.microsoft.com/office/drawing/2014/main" id="{1A384D36-CA1D-470E-8959-B86E9B8523A6}"/>
              </a:ext>
            </a:extLst>
          </p:cNvPr>
          <p:cNvSpPr/>
          <p:nvPr/>
        </p:nvSpPr>
        <p:spPr>
          <a:xfrm>
            <a:off x="849313" y="29225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32</a:t>
            </a:r>
          </a:p>
        </p:txBody>
      </p:sp>
      <p:sp>
        <p:nvSpPr>
          <p:cNvPr id="281" name="Action Button: Custom 280">
            <a:hlinkClick r:id="rId35" action="ppaction://hlinksldjump" highlightClick="1"/>
            <a:extLst>
              <a:ext uri="{FF2B5EF4-FFF2-40B4-BE49-F238E27FC236}">
                <a16:creationId xmlns:a16="http://schemas.microsoft.com/office/drawing/2014/main" id="{D13C0DC2-CFBC-4D4A-96AF-6C7A7524E2C7}"/>
              </a:ext>
            </a:extLst>
          </p:cNvPr>
          <p:cNvSpPr/>
          <p:nvPr/>
        </p:nvSpPr>
        <p:spPr>
          <a:xfrm>
            <a:off x="141446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33</a:t>
            </a:r>
          </a:p>
        </p:txBody>
      </p:sp>
      <p:sp>
        <p:nvSpPr>
          <p:cNvPr id="282" name="Action Button: Custom 281">
            <a:hlinkClick r:id="rId36" action="ppaction://hlinksldjump" highlightClick="1"/>
            <a:extLst>
              <a:ext uri="{FF2B5EF4-FFF2-40B4-BE49-F238E27FC236}">
                <a16:creationId xmlns:a16="http://schemas.microsoft.com/office/drawing/2014/main" id="{B404B085-E91F-40BC-9356-488B81C7EB46}"/>
              </a:ext>
            </a:extLst>
          </p:cNvPr>
          <p:cNvSpPr/>
          <p:nvPr/>
        </p:nvSpPr>
        <p:spPr>
          <a:xfrm>
            <a:off x="197961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34</a:t>
            </a:r>
          </a:p>
        </p:txBody>
      </p:sp>
      <p:sp>
        <p:nvSpPr>
          <p:cNvPr id="283" name="Action Button: Custom 282">
            <a:hlinkClick r:id="rId37" action="ppaction://hlinksldjump" highlightClick="1"/>
            <a:extLst>
              <a:ext uri="{FF2B5EF4-FFF2-40B4-BE49-F238E27FC236}">
                <a16:creationId xmlns:a16="http://schemas.microsoft.com/office/drawing/2014/main" id="{436CE283-EB01-4042-9EBC-D903195D044C}"/>
              </a:ext>
            </a:extLst>
          </p:cNvPr>
          <p:cNvSpPr/>
          <p:nvPr/>
        </p:nvSpPr>
        <p:spPr>
          <a:xfrm>
            <a:off x="254476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35</a:t>
            </a:r>
          </a:p>
        </p:txBody>
      </p:sp>
      <p:sp>
        <p:nvSpPr>
          <p:cNvPr id="284" name="Action Button: Custom 283">
            <a:hlinkClick r:id="rId38" action="ppaction://hlinksldjump" highlightClick="1"/>
            <a:extLst>
              <a:ext uri="{FF2B5EF4-FFF2-40B4-BE49-F238E27FC236}">
                <a16:creationId xmlns:a16="http://schemas.microsoft.com/office/drawing/2014/main" id="{E810DCA3-E472-4F32-83AC-8D9B31A9FA68}"/>
              </a:ext>
            </a:extLst>
          </p:cNvPr>
          <p:cNvSpPr/>
          <p:nvPr/>
        </p:nvSpPr>
        <p:spPr>
          <a:xfrm>
            <a:off x="3111500" y="29225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36</a:t>
            </a:r>
          </a:p>
        </p:txBody>
      </p:sp>
      <p:sp>
        <p:nvSpPr>
          <p:cNvPr id="304" name="Action Button: Custom 303">
            <a:hlinkClick r:id="rId39" action="ppaction://hlinksldjump" highlightClick="1"/>
            <a:extLst>
              <a:ext uri="{FF2B5EF4-FFF2-40B4-BE49-F238E27FC236}">
                <a16:creationId xmlns:a16="http://schemas.microsoft.com/office/drawing/2014/main" id="{9BAF1417-DCF5-4EC4-BFA7-BD2EA1BA6FCF}"/>
              </a:ext>
            </a:extLst>
          </p:cNvPr>
          <p:cNvSpPr/>
          <p:nvPr/>
        </p:nvSpPr>
        <p:spPr>
          <a:xfrm>
            <a:off x="3676650"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37</a:t>
            </a:r>
          </a:p>
        </p:txBody>
      </p:sp>
      <p:sp>
        <p:nvSpPr>
          <p:cNvPr id="305" name="Action Button: Custom 304">
            <a:hlinkClick r:id="rId40" action="ppaction://hlinksldjump" highlightClick="1"/>
            <a:extLst>
              <a:ext uri="{FF2B5EF4-FFF2-40B4-BE49-F238E27FC236}">
                <a16:creationId xmlns:a16="http://schemas.microsoft.com/office/drawing/2014/main" id="{A8E65589-280A-40EE-9F0A-CC9A3416B19F}"/>
              </a:ext>
            </a:extLst>
          </p:cNvPr>
          <p:cNvSpPr/>
          <p:nvPr/>
        </p:nvSpPr>
        <p:spPr>
          <a:xfrm>
            <a:off x="4241800"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38</a:t>
            </a:r>
          </a:p>
        </p:txBody>
      </p:sp>
      <p:sp>
        <p:nvSpPr>
          <p:cNvPr id="326" name="Action Button: Custom 325">
            <a:hlinkClick r:id="rId41" action="ppaction://hlinksldjump" highlightClick="1"/>
            <a:extLst>
              <a:ext uri="{FF2B5EF4-FFF2-40B4-BE49-F238E27FC236}">
                <a16:creationId xmlns:a16="http://schemas.microsoft.com/office/drawing/2014/main" id="{62CB2B7E-5229-40B1-B08E-43D19242BF2E}"/>
              </a:ext>
            </a:extLst>
          </p:cNvPr>
          <p:cNvSpPr/>
          <p:nvPr/>
        </p:nvSpPr>
        <p:spPr>
          <a:xfrm>
            <a:off x="4806950"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39</a:t>
            </a:r>
          </a:p>
        </p:txBody>
      </p:sp>
      <p:sp>
        <p:nvSpPr>
          <p:cNvPr id="347" name="Action Button: Custom 346">
            <a:hlinkClick r:id="rId42" action="ppaction://hlinksldjump" highlightClick="1"/>
            <a:extLst>
              <a:ext uri="{FF2B5EF4-FFF2-40B4-BE49-F238E27FC236}">
                <a16:creationId xmlns:a16="http://schemas.microsoft.com/office/drawing/2014/main" id="{B4EF7B15-61FF-423E-A4BA-FAE180338D24}"/>
              </a:ext>
            </a:extLst>
          </p:cNvPr>
          <p:cNvSpPr/>
          <p:nvPr/>
        </p:nvSpPr>
        <p:spPr>
          <a:xfrm>
            <a:off x="5373688" y="29225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40</a:t>
            </a:r>
          </a:p>
        </p:txBody>
      </p:sp>
      <p:sp>
        <p:nvSpPr>
          <p:cNvPr id="368" name="Action Button: Custom 367">
            <a:hlinkClick r:id="rId43" action="ppaction://hlinksldjump" highlightClick="1"/>
            <a:extLst>
              <a:ext uri="{FF2B5EF4-FFF2-40B4-BE49-F238E27FC236}">
                <a16:creationId xmlns:a16="http://schemas.microsoft.com/office/drawing/2014/main" id="{03B2A4E5-7CD5-4262-900F-EA45AE09E0A6}"/>
              </a:ext>
            </a:extLst>
          </p:cNvPr>
          <p:cNvSpPr/>
          <p:nvPr/>
        </p:nvSpPr>
        <p:spPr>
          <a:xfrm>
            <a:off x="2825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41</a:t>
            </a:r>
            <a:endParaRPr lang="en-US" dirty="0">
              <a:ea typeface="Trebuchet MS" charset="0"/>
              <a:cs typeface="Trebuchet MS" charset="0"/>
            </a:endParaRPr>
          </a:p>
        </p:txBody>
      </p:sp>
      <p:sp>
        <p:nvSpPr>
          <p:cNvPr id="389" name="Action Button: Custom 388">
            <a:hlinkClick r:id="rId44" action="ppaction://hlinksldjump" highlightClick="1"/>
            <a:extLst>
              <a:ext uri="{FF2B5EF4-FFF2-40B4-BE49-F238E27FC236}">
                <a16:creationId xmlns:a16="http://schemas.microsoft.com/office/drawing/2014/main" id="{46F39EB7-9F10-4998-A115-3D46CEA37B81}"/>
              </a:ext>
            </a:extLst>
          </p:cNvPr>
          <p:cNvSpPr/>
          <p:nvPr/>
        </p:nvSpPr>
        <p:spPr>
          <a:xfrm>
            <a:off x="849313" y="3438525"/>
            <a:ext cx="563562"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42</a:t>
            </a:r>
          </a:p>
        </p:txBody>
      </p:sp>
      <p:sp>
        <p:nvSpPr>
          <p:cNvPr id="410" name="Action Button: Custom 409">
            <a:hlinkClick r:id="rId45" action="ppaction://hlinksldjump" highlightClick="1"/>
            <a:extLst>
              <a:ext uri="{FF2B5EF4-FFF2-40B4-BE49-F238E27FC236}">
                <a16:creationId xmlns:a16="http://schemas.microsoft.com/office/drawing/2014/main" id="{285D0146-95BE-4065-85EF-4C022BBE9682}"/>
              </a:ext>
            </a:extLst>
          </p:cNvPr>
          <p:cNvSpPr/>
          <p:nvPr/>
        </p:nvSpPr>
        <p:spPr>
          <a:xfrm>
            <a:off x="141446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43</a:t>
            </a:r>
          </a:p>
        </p:txBody>
      </p:sp>
      <p:sp>
        <p:nvSpPr>
          <p:cNvPr id="431" name="Action Button: Custom 430">
            <a:hlinkClick r:id="rId46" action="ppaction://hlinksldjump" highlightClick="1"/>
            <a:extLst>
              <a:ext uri="{FF2B5EF4-FFF2-40B4-BE49-F238E27FC236}">
                <a16:creationId xmlns:a16="http://schemas.microsoft.com/office/drawing/2014/main" id="{DEC9D438-3F12-4FE4-9EA0-F95B7BF121A6}"/>
              </a:ext>
            </a:extLst>
          </p:cNvPr>
          <p:cNvSpPr/>
          <p:nvPr/>
        </p:nvSpPr>
        <p:spPr>
          <a:xfrm>
            <a:off x="197961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44</a:t>
            </a:r>
          </a:p>
        </p:txBody>
      </p:sp>
      <p:sp>
        <p:nvSpPr>
          <p:cNvPr id="452" name="Action Button: Custom 451">
            <a:hlinkClick r:id="rId47" action="ppaction://hlinksldjump" highlightClick="1"/>
            <a:extLst>
              <a:ext uri="{FF2B5EF4-FFF2-40B4-BE49-F238E27FC236}">
                <a16:creationId xmlns:a16="http://schemas.microsoft.com/office/drawing/2014/main" id="{765D04D2-AAF4-41C2-9991-90178C67EDAF}"/>
              </a:ext>
            </a:extLst>
          </p:cNvPr>
          <p:cNvSpPr/>
          <p:nvPr/>
        </p:nvSpPr>
        <p:spPr>
          <a:xfrm>
            <a:off x="254476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45</a:t>
            </a:r>
          </a:p>
        </p:txBody>
      </p:sp>
      <p:sp>
        <p:nvSpPr>
          <p:cNvPr id="473" name="Action Button: Custom 472">
            <a:hlinkClick r:id="rId48" action="ppaction://hlinksldjump" highlightClick="1"/>
            <a:extLst>
              <a:ext uri="{FF2B5EF4-FFF2-40B4-BE49-F238E27FC236}">
                <a16:creationId xmlns:a16="http://schemas.microsoft.com/office/drawing/2014/main" id="{6DE1E8E7-938A-4FDE-B66C-0D6D0FE133FC}"/>
              </a:ext>
            </a:extLst>
          </p:cNvPr>
          <p:cNvSpPr/>
          <p:nvPr/>
        </p:nvSpPr>
        <p:spPr>
          <a:xfrm>
            <a:off x="3111500" y="3438525"/>
            <a:ext cx="563563"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46</a:t>
            </a:r>
          </a:p>
        </p:txBody>
      </p:sp>
      <p:sp>
        <p:nvSpPr>
          <p:cNvPr id="485" name="Action Button: Custom 484">
            <a:hlinkClick r:id="rId49" action="ppaction://hlinksldjump" highlightClick="1"/>
            <a:extLst>
              <a:ext uri="{FF2B5EF4-FFF2-40B4-BE49-F238E27FC236}">
                <a16:creationId xmlns:a16="http://schemas.microsoft.com/office/drawing/2014/main" id="{3F5C3B14-6037-4CB3-818E-A52462C28903}"/>
              </a:ext>
            </a:extLst>
          </p:cNvPr>
          <p:cNvSpPr/>
          <p:nvPr/>
        </p:nvSpPr>
        <p:spPr>
          <a:xfrm>
            <a:off x="3676650"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47</a:t>
            </a:r>
          </a:p>
        </p:txBody>
      </p:sp>
      <p:sp>
        <p:nvSpPr>
          <p:cNvPr id="486" name="Action Button: Custom 485">
            <a:hlinkClick r:id="rId50" action="ppaction://hlinksldjump" highlightClick="1"/>
            <a:extLst>
              <a:ext uri="{FF2B5EF4-FFF2-40B4-BE49-F238E27FC236}">
                <a16:creationId xmlns:a16="http://schemas.microsoft.com/office/drawing/2014/main" id="{320E51D7-0329-4F67-AEEE-2E60DE347CB2}"/>
              </a:ext>
            </a:extLst>
          </p:cNvPr>
          <p:cNvSpPr/>
          <p:nvPr/>
        </p:nvSpPr>
        <p:spPr>
          <a:xfrm>
            <a:off x="4241800"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48</a:t>
            </a:r>
          </a:p>
        </p:txBody>
      </p:sp>
      <p:sp>
        <p:nvSpPr>
          <p:cNvPr id="487" name="Action Button: Custom 486">
            <a:hlinkClick r:id="rId51" action="ppaction://hlinksldjump" highlightClick="1"/>
            <a:extLst>
              <a:ext uri="{FF2B5EF4-FFF2-40B4-BE49-F238E27FC236}">
                <a16:creationId xmlns:a16="http://schemas.microsoft.com/office/drawing/2014/main" id="{AE6A1484-3123-4D6D-AF72-6029B43463DD}"/>
              </a:ext>
            </a:extLst>
          </p:cNvPr>
          <p:cNvSpPr/>
          <p:nvPr/>
        </p:nvSpPr>
        <p:spPr>
          <a:xfrm>
            <a:off x="4806950"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49</a:t>
            </a:r>
          </a:p>
        </p:txBody>
      </p:sp>
      <p:sp>
        <p:nvSpPr>
          <p:cNvPr id="488" name="Action Button: Custom 487">
            <a:hlinkClick r:id="rId52" action="ppaction://hlinksldjump" highlightClick="1"/>
            <a:extLst>
              <a:ext uri="{FF2B5EF4-FFF2-40B4-BE49-F238E27FC236}">
                <a16:creationId xmlns:a16="http://schemas.microsoft.com/office/drawing/2014/main" id="{B49B3936-7BCC-4F9F-B214-352585E47681}"/>
              </a:ext>
            </a:extLst>
          </p:cNvPr>
          <p:cNvSpPr/>
          <p:nvPr/>
        </p:nvSpPr>
        <p:spPr>
          <a:xfrm>
            <a:off x="5373688" y="3438525"/>
            <a:ext cx="563562"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50</a:t>
            </a:r>
          </a:p>
        </p:txBody>
      </p:sp>
      <p:sp>
        <p:nvSpPr>
          <p:cNvPr id="489" name="Action Button: Custom 488">
            <a:hlinkClick r:id="rId53" action="ppaction://hlinksldjump" highlightClick="1"/>
            <a:extLst>
              <a:ext uri="{FF2B5EF4-FFF2-40B4-BE49-F238E27FC236}">
                <a16:creationId xmlns:a16="http://schemas.microsoft.com/office/drawing/2014/main" id="{853AE06B-4800-47A1-958C-537F3A0EBF76}"/>
              </a:ext>
            </a:extLst>
          </p:cNvPr>
          <p:cNvSpPr/>
          <p:nvPr/>
        </p:nvSpPr>
        <p:spPr>
          <a:xfrm>
            <a:off x="2825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51</a:t>
            </a:r>
          </a:p>
        </p:txBody>
      </p:sp>
      <p:sp>
        <p:nvSpPr>
          <p:cNvPr id="490" name="Action Button: Custom 489">
            <a:hlinkClick r:id="rId54" action="ppaction://hlinksldjump" highlightClick="1"/>
            <a:extLst>
              <a:ext uri="{FF2B5EF4-FFF2-40B4-BE49-F238E27FC236}">
                <a16:creationId xmlns:a16="http://schemas.microsoft.com/office/drawing/2014/main" id="{11E2490D-0F68-4FF3-A3E7-10762B4F10A2}"/>
              </a:ext>
            </a:extLst>
          </p:cNvPr>
          <p:cNvSpPr/>
          <p:nvPr/>
        </p:nvSpPr>
        <p:spPr>
          <a:xfrm>
            <a:off x="849313" y="395287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52</a:t>
            </a:r>
          </a:p>
        </p:txBody>
      </p:sp>
      <p:sp>
        <p:nvSpPr>
          <p:cNvPr id="491" name="Action Button: Custom 490">
            <a:hlinkClick r:id="rId55" action="ppaction://hlinksldjump" highlightClick="1"/>
            <a:extLst>
              <a:ext uri="{FF2B5EF4-FFF2-40B4-BE49-F238E27FC236}">
                <a16:creationId xmlns:a16="http://schemas.microsoft.com/office/drawing/2014/main" id="{06A69585-D632-4F1E-AD2C-FF91B286DE49}"/>
              </a:ext>
            </a:extLst>
          </p:cNvPr>
          <p:cNvSpPr/>
          <p:nvPr/>
        </p:nvSpPr>
        <p:spPr>
          <a:xfrm>
            <a:off x="141446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53</a:t>
            </a:r>
          </a:p>
        </p:txBody>
      </p:sp>
      <p:sp>
        <p:nvSpPr>
          <p:cNvPr id="492" name="Action Button: Custom 491">
            <a:hlinkClick r:id="rId56" action="ppaction://hlinksldjump" highlightClick="1"/>
            <a:extLst>
              <a:ext uri="{FF2B5EF4-FFF2-40B4-BE49-F238E27FC236}">
                <a16:creationId xmlns:a16="http://schemas.microsoft.com/office/drawing/2014/main" id="{4CCDA0CD-4E55-4B71-985C-10BBB2DAF29F}"/>
              </a:ext>
            </a:extLst>
          </p:cNvPr>
          <p:cNvSpPr/>
          <p:nvPr/>
        </p:nvSpPr>
        <p:spPr>
          <a:xfrm>
            <a:off x="197961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54</a:t>
            </a:r>
          </a:p>
        </p:txBody>
      </p:sp>
      <p:sp>
        <p:nvSpPr>
          <p:cNvPr id="493" name="Action Button: Custom 492">
            <a:hlinkClick r:id="rId57" action="ppaction://hlinksldjump" highlightClick="1"/>
            <a:extLst>
              <a:ext uri="{FF2B5EF4-FFF2-40B4-BE49-F238E27FC236}">
                <a16:creationId xmlns:a16="http://schemas.microsoft.com/office/drawing/2014/main" id="{74920746-0CE3-405F-89A3-07B2E0C52471}"/>
              </a:ext>
            </a:extLst>
          </p:cNvPr>
          <p:cNvSpPr/>
          <p:nvPr/>
        </p:nvSpPr>
        <p:spPr>
          <a:xfrm>
            <a:off x="254476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55</a:t>
            </a:r>
          </a:p>
        </p:txBody>
      </p:sp>
      <p:sp>
        <p:nvSpPr>
          <p:cNvPr id="494" name="Action Button: Custom 493">
            <a:hlinkClick r:id="rId58" action="ppaction://hlinksldjump" highlightClick="1"/>
            <a:extLst>
              <a:ext uri="{FF2B5EF4-FFF2-40B4-BE49-F238E27FC236}">
                <a16:creationId xmlns:a16="http://schemas.microsoft.com/office/drawing/2014/main" id="{CF076785-2481-4E62-BA61-EB2A811A1EDF}"/>
              </a:ext>
            </a:extLst>
          </p:cNvPr>
          <p:cNvSpPr/>
          <p:nvPr/>
        </p:nvSpPr>
        <p:spPr>
          <a:xfrm>
            <a:off x="3111500" y="395287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56</a:t>
            </a:r>
          </a:p>
        </p:txBody>
      </p:sp>
      <p:sp>
        <p:nvSpPr>
          <p:cNvPr id="495" name="Action Button: Custom 494">
            <a:hlinkClick r:id="rId59" action="ppaction://hlinksldjump" highlightClick="1"/>
            <a:extLst>
              <a:ext uri="{FF2B5EF4-FFF2-40B4-BE49-F238E27FC236}">
                <a16:creationId xmlns:a16="http://schemas.microsoft.com/office/drawing/2014/main" id="{22AF4912-7E97-4205-814A-C7442339479B}"/>
              </a:ext>
            </a:extLst>
          </p:cNvPr>
          <p:cNvSpPr/>
          <p:nvPr/>
        </p:nvSpPr>
        <p:spPr>
          <a:xfrm>
            <a:off x="3676650"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57</a:t>
            </a:r>
          </a:p>
        </p:txBody>
      </p:sp>
      <p:sp>
        <p:nvSpPr>
          <p:cNvPr id="496" name="Action Button: Custom 495">
            <a:hlinkClick r:id="rId60" action="ppaction://hlinksldjump" highlightClick="1"/>
            <a:extLst>
              <a:ext uri="{FF2B5EF4-FFF2-40B4-BE49-F238E27FC236}">
                <a16:creationId xmlns:a16="http://schemas.microsoft.com/office/drawing/2014/main" id="{CD0E801A-214B-4965-A4E5-8A5049710A04}"/>
              </a:ext>
            </a:extLst>
          </p:cNvPr>
          <p:cNvSpPr/>
          <p:nvPr/>
        </p:nvSpPr>
        <p:spPr>
          <a:xfrm>
            <a:off x="4241800"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58</a:t>
            </a:r>
          </a:p>
        </p:txBody>
      </p:sp>
      <p:sp>
        <p:nvSpPr>
          <p:cNvPr id="497" name="Action Button: Custom 496">
            <a:hlinkClick r:id="rId61" action="ppaction://hlinksldjump" highlightClick="1"/>
            <a:extLst>
              <a:ext uri="{FF2B5EF4-FFF2-40B4-BE49-F238E27FC236}">
                <a16:creationId xmlns:a16="http://schemas.microsoft.com/office/drawing/2014/main" id="{FA682C52-DC34-4903-B90B-B7546571A4DE}"/>
              </a:ext>
            </a:extLst>
          </p:cNvPr>
          <p:cNvSpPr/>
          <p:nvPr/>
        </p:nvSpPr>
        <p:spPr>
          <a:xfrm>
            <a:off x="4806950"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59</a:t>
            </a:r>
          </a:p>
        </p:txBody>
      </p:sp>
      <p:sp>
        <p:nvSpPr>
          <p:cNvPr id="498" name="Action Button: Custom 497">
            <a:hlinkClick r:id="rId62" action="ppaction://hlinksldjump" highlightClick="1"/>
            <a:extLst>
              <a:ext uri="{FF2B5EF4-FFF2-40B4-BE49-F238E27FC236}">
                <a16:creationId xmlns:a16="http://schemas.microsoft.com/office/drawing/2014/main" id="{999374C4-B4B7-4D65-9F23-81F689CC6C56}"/>
              </a:ext>
            </a:extLst>
          </p:cNvPr>
          <p:cNvSpPr/>
          <p:nvPr/>
        </p:nvSpPr>
        <p:spPr>
          <a:xfrm>
            <a:off x="5373688" y="395287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60</a:t>
            </a:r>
          </a:p>
        </p:txBody>
      </p:sp>
      <p:sp>
        <p:nvSpPr>
          <p:cNvPr id="499" name="Action Button: Custom 498">
            <a:hlinkClick r:id="rId63" action="ppaction://hlinksldjump" highlightClick="1"/>
            <a:extLst>
              <a:ext uri="{FF2B5EF4-FFF2-40B4-BE49-F238E27FC236}">
                <a16:creationId xmlns:a16="http://schemas.microsoft.com/office/drawing/2014/main" id="{57E0054F-2F47-4DB1-8B15-E9F1788558F5}"/>
              </a:ext>
            </a:extLst>
          </p:cNvPr>
          <p:cNvSpPr/>
          <p:nvPr/>
        </p:nvSpPr>
        <p:spPr>
          <a:xfrm>
            <a:off x="2825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61</a:t>
            </a:r>
          </a:p>
        </p:txBody>
      </p:sp>
      <p:sp>
        <p:nvSpPr>
          <p:cNvPr id="500" name="Action Button: Custom 499">
            <a:hlinkClick r:id="rId64" action="ppaction://hlinksldjump" highlightClick="1"/>
            <a:extLst>
              <a:ext uri="{FF2B5EF4-FFF2-40B4-BE49-F238E27FC236}">
                <a16:creationId xmlns:a16="http://schemas.microsoft.com/office/drawing/2014/main" id="{BA474270-6CE1-47A8-A681-CE6399D43E18}"/>
              </a:ext>
            </a:extLst>
          </p:cNvPr>
          <p:cNvSpPr/>
          <p:nvPr/>
        </p:nvSpPr>
        <p:spPr>
          <a:xfrm>
            <a:off x="849313" y="44719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62</a:t>
            </a:r>
          </a:p>
        </p:txBody>
      </p:sp>
      <p:sp>
        <p:nvSpPr>
          <p:cNvPr id="501" name="Action Button: Custom 500">
            <a:hlinkClick r:id="rId65" action="ppaction://hlinksldjump" highlightClick="1"/>
            <a:extLst>
              <a:ext uri="{FF2B5EF4-FFF2-40B4-BE49-F238E27FC236}">
                <a16:creationId xmlns:a16="http://schemas.microsoft.com/office/drawing/2014/main" id="{E118BF89-9D4C-4965-B1F9-F93954FE4558}"/>
              </a:ext>
            </a:extLst>
          </p:cNvPr>
          <p:cNvSpPr/>
          <p:nvPr/>
        </p:nvSpPr>
        <p:spPr>
          <a:xfrm>
            <a:off x="141446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63</a:t>
            </a:r>
          </a:p>
        </p:txBody>
      </p:sp>
      <p:sp>
        <p:nvSpPr>
          <p:cNvPr id="502" name="Action Button: Custom 501">
            <a:hlinkClick r:id="rId66" action="ppaction://hlinksldjump" highlightClick="1"/>
            <a:extLst>
              <a:ext uri="{FF2B5EF4-FFF2-40B4-BE49-F238E27FC236}">
                <a16:creationId xmlns:a16="http://schemas.microsoft.com/office/drawing/2014/main" id="{6648E98E-2991-444D-9ED3-402A438EA155}"/>
              </a:ext>
            </a:extLst>
          </p:cNvPr>
          <p:cNvSpPr/>
          <p:nvPr/>
        </p:nvSpPr>
        <p:spPr>
          <a:xfrm>
            <a:off x="197961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64</a:t>
            </a:r>
          </a:p>
        </p:txBody>
      </p:sp>
      <p:sp>
        <p:nvSpPr>
          <p:cNvPr id="503" name="Action Button: Custom 502">
            <a:hlinkClick r:id="rId67" action="ppaction://hlinksldjump" highlightClick="1"/>
            <a:extLst>
              <a:ext uri="{FF2B5EF4-FFF2-40B4-BE49-F238E27FC236}">
                <a16:creationId xmlns:a16="http://schemas.microsoft.com/office/drawing/2014/main" id="{B9A328F4-FA4A-48B4-A0E8-37878ED0E4FE}"/>
              </a:ext>
            </a:extLst>
          </p:cNvPr>
          <p:cNvSpPr/>
          <p:nvPr/>
        </p:nvSpPr>
        <p:spPr>
          <a:xfrm>
            <a:off x="254476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65</a:t>
            </a:r>
          </a:p>
        </p:txBody>
      </p:sp>
      <p:sp>
        <p:nvSpPr>
          <p:cNvPr id="504" name="Action Button: Custom 503">
            <a:hlinkClick r:id="rId68" action="ppaction://hlinksldjump" highlightClick="1"/>
            <a:extLst>
              <a:ext uri="{FF2B5EF4-FFF2-40B4-BE49-F238E27FC236}">
                <a16:creationId xmlns:a16="http://schemas.microsoft.com/office/drawing/2014/main" id="{73AAD487-1070-4CEA-A5E6-20288BC07234}"/>
              </a:ext>
            </a:extLst>
          </p:cNvPr>
          <p:cNvSpPr/>
          <p:nvPr/>
        </p:nvSpPr>
        <p:spPr>
          <a:xfrm>
            <a:off x="3111500" y="44719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66</a:t>
            </a:r>
          </a:p>
        </p:txBody>
      </p:sp>
      <p:sp>
        <p:nvSpPr>
          <p:cNvPr id="505" name="Action Button: Custom 504">
            <a:hlinkClick r:id="rId69" action="ppaction://hlinksldjump" highlightClick="1"/>
            <a:extLst>
              <a:ext uri="{FF2B5EF4-FFF2-40B4-BE49-F238E27FC236}">
                <a16:creationId xmlns:a16="http://schemas.microsoft.com/office/drawing/2014/main" id="{A9135238-4A11-4106-AFAE-E84F70F0F804}"/>
              </a:ext>
            </a:extLst>
          </p:cNvPr>
          <p:cNvSpPr/>
          <p:nvPr/>
        </p:nvSpPr>
        <p:spPr>
          <a:xfrm>
            <a:off x="3676650"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67</a:t>
            </a:r>
          </a:p>
        </p:txBody>
      </p:sp>
      <p:sp>
        <p:nvSpPr>
          <p:cNvPr id="506" name="Action Button: Custom 505">
            <a:hlinkClick r:id="rId70" action="ppaction://hlinksldjump" highlightClick="1"/>
            <a:extLst>
              <a:ext uri="{FF2B5EF4-FFF2-40B4-BE49-F238E27FC236}">
                <a16:creationId xmlns:a16="http://schemas.microsoft.com/office/drawing/2014/main" id="{461D2AF0-76E2-492E-B4B9-817F1BF71F9D}"/>
              </a:ext>
            </a:extLst>
          </p:cNvPr>
          <p:cNvSpPr/>
          <p:nvPr/>
        </p:nvSpPr>
        <p:spPr>
          <a:xfrm>
            <a:off x="4241800"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68</a:t>
            </a:r>
          </a:p>
        </p:txBody>
      </p:sp>
      <p:sp>
        <p:nvSpPr>
          <p:cNvPr id="507" name="Action Button: Custom 506">
            <a:hlinkClick r:id="rId71" action="ppaction://hlinksldjump" highlightClick="1"/>
            <a:extLst>
              <a:ext uri="{FF2B5EF4-FFF2-40B4-BE49-F238E27FC236}">
                <a16:creationId xmlns:a16="http://schemas.microsoft.com/office/drawing/2014/main" id="{EB6353F1-D11B-44AF-9A07-0F8614AEFB16}"/>
              </a:ext>
            </a:extLst>
          </p:cNvPr>
          <p:cNvSpPr/>
          <p:nvPr/>
        </p:nvSpPr>
        <p:spPr>
          <a:xfrm>
            <a:off x="4806950"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69</a:t>
            </a:r>
          </a:p>
        </p:txBody>
      </p:sp>
      <p:sp>
        <p:nvSpPr>
          <p:cNvPr id="508" name="Action Button: Custom 507">
            <a:hlinkClick r:id="rId72" action="ppaction://hlinksldjump" highlightClick="1"/>
            <a:extLst>
              <a:ext uri="{FF2B5EF4-FFF2-40B4-BE49-F238E27FC236}">
                <a16:creationId xmlns:a16="http://schemas.microsoft.com/office/drawing/2014/main" id="{ABFFB45D-D734-4C9E-B140-50E2F117E137}"/>
              </a:ext>
            </a:extLst>
          </p:cNvPr>
          <p:cNvSpPr/>
          <p:nvPr/>
        </p:nvSpPr>
        <p:spPr>
          <a:xfrm>
            <a:off x="5373688" y="44719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70</a:t>
            </a:r>
          </a:p>
        </p:txBody>
      </p:sp>
      <p:sp>
        <p:nvSpPr>
          <p:cNvPr id="509" name="Action Button: Custom 508">
            <a:hlinkClick r:id="rId73" action="ppaction://hlinksldjump" highlightClick="1"/>
            <a:extLst>
              <a:ext uri="{FF2B5EF4-FFF2-40B4-BE49-F238E27FC236}">
                <a16:creationId xmlns:a16="http://schemas.microsoft.com/office/drawing/2014/main" id="{8669F3C0-6D27-42C1-AC10-2145AA9D9DC2}"/>
              </a:ext>
            </a:extLst>
          </p:cNvPr>
          <p:cNvSpPr/>
          <p:nvPr/>
        </p:nvSpPr>
        <p:spPr>
          <a:xfrm>
            <a:off x="2825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71</a:t>
            </a:r>
          </a:p>
        </p:txBody>
      </p:sp>
      <p:sp>
        <p:nvSpPr>
          <p:cNvPr id="510" name="Action Button: Custom 509">
            <a:hlinkClick r:id="rId74" action="ppaction://hlinksldjump" highlightClick="1"/>
            <a:extLst>
              <a:ext uri="{FF2B5EF4-FFF2-40B4-BE49-F238E27FC236}">
                <a16:creationId xmlns:a16="http://schemas.microsoft.com/office/drawing/2014/main" id="{8B116A57-FD80-4C29-ADA2-A8B55F78F73A}"/>
              </a:ext>
            </a:extLst>
          </p:cNvPr>
          <p:cNvSpPr/>
          <p:nvPr/>
        </p:nvSpPr>
        <p:spPr>
          <a:xfrm>
            <a:off x="849313" y="498633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72</a:t>
            </a:r>
          </a:p>
        </p:txBody>
      </p:sp>
      <p:sp>
        <p:nvSpPr>
          <p:cNvPr id="511" name="Action Button: Custom 510">
            <a:hlinkClick r:id="rId75" action="ppaction://hlinksldjump" highlightClick="1"/>
            <a:extLst>
              <a:ext uri="{FF2B5EF4-FFF2-40B4-BE49-F238E27FC236}">
                <a16:creationId xmlns:a16="http://schemas.microsoft.com/office/drawing/2014/main" id="{AE951E14-C80F-4678-AD7B-DEFB357979ED}"/>
              </a:ext>
            </a:extLst>
          </p:cNvPr>
          <p:cNvSpPr/>
          <p:nvPr/>
        </p:nvSpPr>
        <p:spPr>
          <a:xfrm>
            <a:off x="141446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73</a:t>
            </a:r>
          </a:p>
        </p:txBody>
      </p:sp>
      <p:sp>
        <p:nvSpPr>
          <p:cNvPr id="512" name="Action Button: Custom 511">
            <a:hlinkClick r:id="rId76" action="ppaction://hlinksldjump" highlightClick="1"/>
            <a:extLst>
              <a:ext uri="{FF2B5EF4-FFF2-40B4-BE49-F238E27FC236}">
                <a16:creationId xmlns:a16="http://schemas.microsoft.com/office/drawing/2014/main" id="{91BAC7E3-6B50-4EDF-BA84-8139292334C5}"/>
              </a:ext>
            </a:extLst>
          </p:cNvPr>
          <p:cNvSpPr/>
          <p:nvPr/>
        </p:nvSpPr>
        <p:spPr>
          <a:xfrm>
            <a:off x="197961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74</a:t>
            </a:r>
          </a:p>
        </p:txBody>
      </p:sp>
      <p:sp>
        <p:nvSpPr>
          <p:cNvPr id="513" name="Action Button: Custom 512">
            <a:hlinkClick r:id="rId77" action="ppaction://hlinksldjump" highlightClick="1"/>
            <a:extLst>
              <a:ext uri="{FF2B5EF4-FFF2-40B4-BE49-F238E27FC236}">
                <a16:creationId xmlns:a16="http://schemas.microsoft.com/office/drawing/2014/main" id="{E2C00994-7C3F-4A26-A9DE-956F25E366C6}"/>
              </a:ext>
            </a:extLst>
          </p:cNvPr>
          <p:cNvSpPr/>
          <p:nvPr/>
        </p:nvSpPr>
        <p:spPr>
          <a:xfrm>
            <a:off x="254476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75</a:t>
            </a:r>
          </a:p>
        </p:txBody>
      </p:sp>
      <p:sp>
        <p:nvSpPr>
          <p:cNvPr id="514" name="Action Button: Custom 513">
            <a:hlinkClick r:id="rId78" action="ppaction://hlinksldjump" highlightClick="1"/>
            <a:extLst>
              <a:ext uri="{FF2B5EF4-FFF2-40B4-BE49-F238E27FC236}">
                <a16:creationId xmlns:a16="http://schemas.microsoft.com/office/drawing/2014/main" id="{88F17939-A677-4571-B5E6-A6456E91ACB7}"/>
              </a:ext>
            </a:extLst>
          </p:cNvPr>
          <p:cNvSpPr/>
          <p:nvPr/>
        </p:nvSpPr>
        <p:spPr>
          <a:xfrm>
            <a:off x="3111500" y="498633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76</a:t>
            </a:r>
          </a:p>
        </p:txBody>
      </p:sp>
      <p:sp>
        <p:nvSpPr>
          <p:cNvPr id="515" name="Action Button: Custom 514">
            <a:hlinkClick r:id="rId79" action="ppaction://hlinksldjump" highlightClick="1"/>
            <a:extLst>
              <a:ext uri="{FF2B5EF4-FFF2-40B4-BE49-F238E27FC236}">
                <a16:creationId xmlns:a16="http://schemas.microsoft.com/office/drawing/2014/main" id="{123CE509-C59E-458C-A5B3-CA51D419D410}"/>
              </a:ext>
            </a:extLst>
          </p:cNvPr>
          <p:cNvSpPr/>
          <p:nvPr/>
        </p:nvSpPr>
        <p:spPr>
          <a:xfrm>
            <a:off x="3676650"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77</a:t>
            </a:r>
          </a:p>
        </p:txBody>
      </p:sp>
      <p:sp>
        <p:nvSpPr>
          <p:cNvPr id="516" name="Action Button: Custom 515">
            <a:hlinkClick r:id="rId80" action="ppaction://hlinksldjump" highlightClick="1"/>
            <a:extLst>
              <a:ext uri="{FF2B5EF4-FFF2-40B4-BE49-F238E27FC236}">
                <a16:creationId xmlns:a16="http://schemas.microsoft.com/office/drawing/2014/main" id="{D8EF6BE5-26F3-4BD8-BE1A-18475C3C7531}"/>
              </a:ext>
            </a:extLst>
          </p:cNvPr>
          <p:cNvSpPr/>
          <p:nvPr/>
        </p:nvSpPr>
        <p:spPr>
          <a:xfrm>
            <a:off x="4241800"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78</a:t>
            </a:r>
          </a:p>
        </p:txBody>
      </p:sp>
      <p:sp>
        <p:nvSpPr>
          <p:cNvPr id="517" name="Action Button: Custom 516">
            <a:hlinkClick r:id="rId81" action="ppaction://hlinksldjump" highlightClick="1"/>
            <a:extLst>
              <a:ext uri="{FF2B5EF4-FFF2-40B4-BE49-F238E27FC236}">
                <a16:creationId xmlns:a16="http://schemas.microsoft.com/office/drawing/2014/main" id="{61B3032F-AF97-4220-978A-8E905A3109BC}"/>
              </a:ext>
            </a:extLst>
          </p:cNvPr>
          <p:cNvSpPr/>
          <p:nvPr/>
        </p:nvSpPr>
        <p:spPr>
          <a:xfrm>
            <a:off x="4806950"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79</a:t>
            </a:r>
          </a:p>
        </p:txBody>
      </p:sp>
      <p:sp>
        <p:nvSpPr>
          <p:cNvPr id="518" name="Action Button: Custom 517">
            <a:hlinkClick r:id="rId82" action="ppaction://hlinksldjump" highlightClick="1"/>
            <a:extLst>
              <a:ext uri="{FF2B5EF4-FFF2-40B4-BE49-F238E27FC236}">
                <a16:creationId xmlns:a16="http://schemas.microsoft.com/office/drawing/2014/main" id="{C68E454B-AC5D-4B25-9B73-5EACF4D87760}"/>
              </a:ext>
            </a:extLst>
          </p:cNvPr>
          <p:cNvSpPr/>
          <p:nvPr/>
        </p:nvSpPr>
        <p:spPr>
          <a:xfrm>
            <a:off x="5373688" y="498633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80</a:t>
            </a:r>
          </a:p>
        </p:txBody>
      </p:sp>
      <p:sp>
        <p:nvSpPr>
          <p:cNvPr id="519" name="Action Button: Custom 518">
            <a:hlinkClick r:id="rId83" action="ppaction://hlinksldjump" highlightClick="1"/>
            <a:extLst>
              <a:ext uri="{FF2B5EF4-FFF2-40B4-BE49-F238E27FC236}">
                <a16:creationId xmlns:a16="http://schemas.microsoft.com/office/drawing/2014/main" id="{59A799D6-96DD-4A2C-92EF-690AC4227525}"/>
              </a:ext>
            </a:extLst>
          </p:cNvPr>
          <p:cNvSpPr/>
          <p:nvPr/>
        </p:nvSpPr>
        <p:spPr>
          <a:xfrm>
            <a:off x="2825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81</a:t>
            </a:r>
          </a:p>
        </p:txBody>
      </p:sp>
      <p:sp>
        <p:nvSpPr>
          <p:cNvPr id="520" name="Action Button: Custom 519">
            <a:hlinkClick r:id="rId84" action="ppaction://hlinksldjump" highlightClick="1"/>
            <a:extLst>
              <a:ext uri="{FF2B5EF4-FFF2-40B4-BE49-F238E27FC236}">
                <a16:creationId xmlns:a16="http://schemas.microsoft.com/office/drawing/2014/main" id="{840AC541-5BBC-45A4-8619-A03C38322AE5}"/>
              </a:ext>
            </a:extLst>
          </p:cNvPr>
          <p:cNvSpPr/>
          <p:nvPr/>
        </p:nvSpPr>
        <p:spPr>
          <a:xfrm>
            <a:off x="849313" y="54991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82</a:t>
            </a:r>
          </a:p>
        </p:txBody>
      </p:sp>
      <p:sp>
        <p:nvSpPr>
          <p:cNvPr id="521" name="Action Button: Custom 520">
            <a:hlinkClick r:id="rId85" action="ppaction://hlinksldjump" highlightClick="1"/>
            <a:extLst>
              <a:ext uri="{FF2B5EF4-FFF2-40B4-BE49-F238E27FC236}">
                <a16:creationId xmlns:a16="http://schemas.microsoft.com/office/drawing/2014/main" id="{91458500-D732-4C1A-B08C-138AC674C92A}"/>
              </a:ext>
            </a:extLst>
          </p:cNvPr>
          <p:cNvSpPr/>
          <p:nvPr/>
        </p:nvSpPr>
        <p:spPr>
          <a:xfrm>
            <a:off x="141446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83</a:t>
            </a:r>
          </a:p>
        </p:txBody>
      </p:sp>
      <p:sp>
        <p:nvSpPr>
          <p:cNvPr id="522" name="Action Button: Custom 521">
            <a:hlinkClick r:id="rId86" action="ppaction://hlinksldjump" highlightClick="1"/>
            <a:extLst>
              <a:ext uri="{FF2B5EF4-FFF2-40B4-BE49-F238E27FC236}">
                <a16:creationId xmlns:a16="http://schemas.microsoft.com/office/drawing/2014/main" id="{3536F6B8-3CFE-4DB2-8F77-3C33F52425E2}"/>
              </a:ext>
            </a:extLst>
          </p:cNvPr>
          <p:cNvSpPr/>
          <p:nvPr/>
        </p:nvSpPr>
        <p:spPr>
          <a:xfrm>
            <a:off x="197961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84</a:t>
            </a:r>
          </a:p>
        </p:txBody>
      </p:sp>
      <p:sp>
        <p:nvSpPr>
          <p:cNvPr id="523" name="Action Button: Custom 522">
            <a:hlinkClick r:id="rId87" action="ppaction://hlinksldjump" highlightClick="1"/>
            <a:extLst>
              <a:ext uri="{FF2B5EF4-FFF2-40B4-BE49-F238E27FC236}">
                <a16:creationId xmlns:a16="http://schemas.microsoft.com/office/drawing/2014/main" id="{FEE874E9-BB67-4BF7-AAAA-A2A572C6E759}"/>
              </a:ext>
            </a:extLst>
          </p:cNvPr>
          <p:cNvSpPr/>
          <p:nvPr/>
        </p:nvSpPr>
        <p:spPr>
          <a:xfrm>
            <a:off x="254476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85</a:t>
            </a:r>
          </a:p>
        </p:txBody>
      </p:sp>
      <p:sp>
        <p:nvSpPr>
          <p:cNvPr id="524" name="Action Button: Custom 523">
            <a:hlinkClick r:id="rId88" action="ppaction://hlinksldjump" highlightClick="1"/>
            <a:extLst>
              <a:ext uri="{FF2B5EF4-FFF2-40B4-BE49-F238E27FC236}">
                <a16:creationId xmlns:a16="http://schemas.microsoft.com/office/drawing/2014/main" id="{FFF7198A-B2D4-466C-AE7C-503FD723B79E}"/>
              </a:ext>
            </a:extLst>
          </p:cNvPr>
          <p:cNvSpPr/>
          <p:nvPr/>
        </p:nvSpPr>
        <p:spPr>
          <a:xfrm>
            <a:off x="3111500" y="54991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86</a:t>
            </a:r>
          </a:p>
        </p:txBody>
      </p:sp>
      <p:sp>
        <p:nvSpPr>
          <p:cNvPr id="525" name="Action Button: Custom 524">
            <a:hlinkClick r:id="rId89" action="ppaction://hlinksldjump" highlightClick="1"/>
            <a:extLst>
              <a:ext uri="{FF2B5EF4-FFF2-40B4-BE49-F238E27FC236}">
                <a16:creationId xmlns:a16="http://schemas.microsoft.com/office/drawing/2014/main" id="{3FB06CF1-0442-4F24-9A40-14CF5EBF9520}"/>
              </a:ext>
            </a:extLst>
          </p:cNvPr>
          <p:cNvSpPr/>
          <p:nvPr/>
        </p:nvSpPr>
        <p:spPr>
          <a:xfrm>
            <a:off x="3676650"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87</a:t>
            </a:r>
          </a:p>
        </p:txBody>
      </p:sp>
      <p:sp>
        <p:nvSpPr>
          <p:cNvPr id="526" name="Action Button: Custom 525">
            <a:hlinkClick r:id="rId90" action="ppaction://hlinksldjump" highlightClick="1"/>
            <a:extLst>
              <a:ext uri="{FF2B5EF4-FFF2-40B4-BE49-F238E27FC236}">
                <a16:creationId xmlns:a16="http://schemas.microsoft.com/office/drawing/2014/main" id="{76EB7A34-2808-4686-9664-E0C2FC0FECF6}"/>
              </a:ext>
            </a:extLst>
          </p:cNvPr>
          <p:cNvSpPr/>
          <p:nvPr/>
        </p:nvSpPr>
        <p:spPr>
          <a:xfrm>
            <a:off x="4241800"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88</a:t>
            </a:r>
          </a:p>
        </p:txBody>
      </p:sp>
      <p:sp>
        <p:nvSpPr>
          <p:cNvPr id="527" name="Action Button: Custom 526">
            <a:hlinkClick r:id="rId91" action="ppaction://hlinksldjump" highlightClick="1"/>
            <a:extLst>
              <a:ext uri="{FF2B5EF4-FFF2-40B4-BE49-F238E27FC236}">
                <a16:creationId xmlns:a16="http://schemas.microsoft.com/office/drawing/2014/main" id="{D1D9EEEA-2361-48C2-B83B-7CB052CC136A}"/>
              </a:ext>
            </a:extLst>
          </p:cNvPr>
          <p:cNvSpPr/>
          <p:nvPr/>
        </p:nvSpPr>
        <p:spPr>
          <a:xfrm>
            <a:off x="4806950"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89</a:t>
            </a:r>
          </a:p>
        </p:txBody>
      </p:sp>
      <p:sp>
        <p:nvSpPr>
          <p:cNvPr id="528" name="Action Button: Custom 527">
            <a:hlinkClick r:id="rId92" action="ppaction://hlinksldjump" highlightClick="1"/>
            <a:extLst>
              <a:ext uri="{FF2B5EF4-FFF2-40B4-BE49-F238E27FC236}">
                <a16:creationId xmlns:a16="http://schemas.microsoft.com/office/drawing/2014/main" id="{23E6841B-9855-4547-9C4E-E5CB287036DE}"/>
              </a:ext>
            </a:extLst>
          </p:cNvPr>
          <p:cNvSpPr/>
          <p:nvPr/>
        </p:nvSpPr>
        <p:spPr>
          <a:xfrm>
            <a:off x="5373688" y="54991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90</a:t>
            </a:r>
          </a:p>
        </p:txBody>
      </p:sp>
      <p:sp>
        <p:nvSpPr>
          <p:cNvPr id="529" name="Action Button: Custom 528">
            <a:hlinkClick r:id="rId93" action="ppaction://hlinksldjump" highlightClick="1"/>
            <a:extLst>
              <a:ext uri="{FF2B5EF4-FFF2-40B4-BE49-F238E27FC236}">
                <a16:creationId xmlns:a16="http://schemas.microsoft.com/office/drawing/2014/main" id="{44391869-02ED-45D2-B8C7-062D17592FA4}"/>
              </a:ext>
            </a:extLst>
          </p:cNvPr>
          <p:cNvSpPr/>
          <p:nvPr/>
        </p:nvSpPr>
        <p:spPr>
          <a:xfrm>
            <a:off x="282575"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91</a:t>
            </a:r>
          </a:p>
        </p:txBody>
      </p:sp>
      <p:sp>
        <p:nvSpPr>
          <p:cNvPr id="530" name="Action Button: Custom 529">
            <a:hlinkClick r:id="rId94" action="ppaction://hlinksldjump" highlightClick="1"/>
            <a:extLst>
              <a:ext uri="{FF2B5EF4-FFF2-40B4-BE49-F238E27FC236}">
                <a16:creationId xmlns:a16="http://schemas.microsoft.com/office/drawing/2014/main" id="{C3E90F7E-38E5-42F3-97B0-DA3D28A97A80}"/>
              </a:ext>
            </a:extLst>
          </p:cNvPr>
          <p:cNvSpPr/>
          <p:nvPr/>
        </p:nvSpPr>
        <p:spPr>
          <a:xfrm>
            <a:off x="849313" y="601662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92</a:t>
            </a:r>
          </a:p>
        </p:txBody>
      </p:sp>
      <p:sp>
        <p:nvSpPr>
          <p:cNvPr id="531" name="Action Button: Custom 530">
            <a:hlinkClick r:id="rId95" action="ppaction://hlinksldjump" highlightClick="1"/>
            <a:extLst>
              <a:ext uri="{FF2B5EF4-FFF2-40B4-BE49-F238E27FC236}">
                <a16:creationId xmlns:a16="http://schemas.microsoft.com/office/drawing/2014/main" id="{0290C4D4-2C7A-4CAF-8213-7E940F396DB4}"/>
              </a:ext>
            </a:extLst>
          </p:cNvPr>
          <p:cNvSpPr/>
          <p:nvPr/>
        </p:nvSpPr>
        <p:spPr>
          <a:xfrm>
            <a:off x="1414463"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93</a:t>
            </a:r>
          </a:p>
        </p:txBody>
      </p:sp>
      <p:sp>
        <p:nvSpPr>
          <p:cNvPr id="532" name="Action Button: Custom 531">
            <a:hlinkClick r:id="rId96" action="ppaction://hlinksldjump" highlightClick="1"/>
            <a:extLst>
              <a:ext uri="{FF2B5EF4-FFF2-40B4-BE49-F238E27FC236}">
                <a16:creationId xmlns:a16="http://schemas.microsoft.com/office/drawing/2014/main" id="{18633442-2091-45EB-9687-CEA7D0125F0C}"/>
              </a:ext>
            </a:extLst>
          </p:cNvPr>
          <p:cNvSpPr/>
          <p:nvPr/>
        </p:nvSpPr>
        <p:spPr>
          <a:xfrm>
            <a:off x="1979613"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94</a:t>
            </a:r>
          </a:p>
        </p:txBody>
      </p:sp>
      <p:sp>
        <p:nvSpPr>
          <p:cNvPr id="533" name="Action Button: Custom 532">
            <a:hlinkClick r:id="rId97" action="ppaction://hlinksldjump" highlightClick="1"/>
            <a:extLst>
              <a:ext uri="{FF2B5EF4-FFF2-40B4-BE49-F238E27FC236}">
                <a16:creationId xmlns:a16="http://schemas.microsoft.com/office/drawing/2014/main" id="{94948D09-9D85-480E-8461-9A220B7CC37B}"/>
              </a:ext>
            </a:extLst>
          </p:cNvPr>
          <p:cNvSpPr/>
          <p:nvPr/>
        </p:nvSpPr>
        <p:spPr>
          <a:xfrm>
            <a:off x="2544763"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95</a:t>
            </a:r>
          </a:p>
        </p:txBody>
      </p:sp>
      <p:sp>
        <p:nvSpPr>
          <p:cNvPr id="534" name="Action Button: Custom 533">
            <a:hlinkClick r:id="rId98" action="ppaction://hlinksldjump" highlightClick="1"/>
            <a:extLst>
              <a:ext uri="{FF2B5EF4-FFF2-40B4-BE49-F238E27FC236}">
                <a16:creationId xmlns:a16="http://schemas.microsoft.com/office/drawing/2014/main" id="{2B9A0D9C-364D-469E-B2B9-82244566E5F3}"/>
              </a:ext>
            </a:extLst>
          </p:cNvPr>
          <p:cNvSpPr/>
          <p:nvPr/>
        </p:nvSpPr>
        <p:spPr>
          <a:xfrm>
            <a:off x="3111500" y="601662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96</a:t>
            </a:r>
          </a:p>
        </p:txBody>
      </p:sp>
      <p:sp>
        <p:nvSpPr>
          <p:cNvPr id="535" name="Action Button: Custom 534">
            <a:hlinkClick r:id="rId99" action="ppaction://hlinksldjump" highlightClick="1"/>
            <a:extLst>
              <a:ext uri="{FF2B5EF4-FFF2-40B4-BE49-F238E27FC236}">
                <a16:creationId xmlns:a16="http://schemas.microsoft.com/office/drawing/2014/main" id="{549F0F7B-749D-48AE-BC1D-C69AF1C1A182}"/>
              </a:ext>
            </a:extLst>
          </p:cNvPr>
          <p:cNvSpPr/>
          <p:nvPr/>
        </p:nvSpPr>
        <p:spPr>
          <a:xfrm>
            <a:off x="3676650"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97</a:t>
            </a:r>
          </a:p>
        </p:txBody>
      </p:sp>
      <p:sp>
        <p:nvSpPr>
          <p:cNvPr id="536" name="Action Button: Custom 535">
            <a:hlinkClick r:id="rId100" action="ppaction://hlinksldjump" highlightClick="1"/>
            <a:extLst>
              <a:ext uri="{FF2B5EF4-FFF2-40B4-BE49-F238E27FC236}">
                <a16:creationId xmlns:a16="http://schemas.microsoft.com/office/drawing/2014/main" id="{851D52B8-4641-4C18-BC12-BE14494A026B}"/>
              </a:ext>
            </a:extLst>
          </p:cNvPr>
          <p:cNvSpPr/>
          <p:nvPr/>
        </p:nvSpPr>
        <p:spPr>
          <a:xfrm>
            <a:off x="4241800"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98</a:t>
            </a:r>
          </a:p>
        </p:txBody>
      </p:sp>
      <p:sp>
        <p:nvSpPr>
          <p:cNvPr id="537" name="Action Button: Custom 536">
            <a:hlinkClick r:id="rId101" action="ppaction://hlinksldjump" highlightClick="1"/>
            <a:extLst>
              <a:ext uri="{FF2B5EF4-FFF2-40B4-BE49-F238E27FC236}">
                <a16:creationId xmlns:a16="http://schemas.microsoft.com/office/drawing/2014/main" id="{D3E4D064-FB03-4080-9BB2-3D651DE89F1B}"/>
              </a:ext>
            </a:extLst>
          </p:cNvPr>
          <p:cNvSpPr/>
          <p:nvPr/>
        </p:nvSpPr>
        <p:spPr>
          <a:xfrm>
            <a:off x="4806950"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99</a:t>
            </a:r>
          </a:p>
        </p:txBody>
      </p:sp>
      <p:sp>
        <p:nvSpPr>
          <p:cNvPr id="538" name="Action Button: Custom 537">
            <a:hlinkClick r:id="rId102" action="ppaction://hlinksldjump" highlightClick="1"/>
            <a:extLst>
              <a:ext uri="{FF2B5EF4-FFF2-40B4-BE49-F238E27FC236}">
                <a16:creationId xmlns:a16="http://schemas.microsoft.com/office/drawing/2014/main" id="{D644D1FD-B39E-4BB7-AA48-9207133D92F4}"/>
              </a:ext>
            </a:extLst>
          </p:cNvPr>
          <p:cNvSpPr/>
          <p:nvPr/>
        </p:nvSpPr>
        <p:spPr>
          <a:xfrm>
            <a:off x="5373688" y="601662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100</a:t>
            </a:r>
          </a:p>
        </p:txBody>
      </p:sp>
      <p:sp>
        <p:nvSpPr>
          <p:cNvPr id="539" name="Action Button: Custom 538">
            <a:hlinkClick r:id="rId103" action="ppaction://hlinksldjump" highlightClick="1"/>
            <a:extLst>
              <a:ext uri="{FF2B5EF4-FFF2-40B4-BE49-F238E27FC236}">
                <a16:creationId xmlns:a16="http://schemas.microsoft.com/office/drawing/2014/main" id="{D4846788-D4AE-42B3-B3D6-0F44F85D75E0}"/>
              </a:ext>
            </a:extLst>
          </p:cNvPr>
          <p:cNvSpPr/>
          <p:nvPr/>
        </p:nvSpPr>
        <p:spPr>
          <a:xfrm>
            <a:off x="6257925" y="13716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101</a:t>
            </a:r>
          </a:p>
        </p:txBody>
      </p:sp>
      <p:sp>
        <p:nvSpPr>
          <p:cNvPr id="540" name="Action Button: Custom 539">
            <a:hlinkClick r:id="rId104" action="ppaction://hlinksldjump" highlightClick="1"/>
            <a:extLst>
              <a:ext uri="{FF2B5EF4-FFF2-40B4-BE49-F238E27FC236}">
                <a16:creationId xmlns:a16="http://schemas.microsoft.com/office/drawing/2014/main" id="{D20C448F-C2BD-4C8B-9D96-15CDC87B822F}"/>
              </a:ext>
            </a:extLst>
          </p:cNvPr>
          <p:cNvSpPr/>
          <p:nvPr/>
        </p:nvSpPr>
        <p:spPr>
          <a:xfrm>
            <a:off x="68230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102</a:t>
            </a:r>
          </a:p>
        </p:txBody>
      </p:sp>
      <p:sp>
        <p:nvSpPr>
          <p:cNvPr id="541" name="Action Button: Custom 540">
            <a:hlinkClick r:id="rId105" action="ppaction://hlinksldjump" highlightClick="1"/>
            <a:extLst>
              <a:ext uri="{FF2B5EF4-FFF2-40B4-BE49-F238E27FC236}">
                <a16:creationId xmlns:a16="http://schemas.microsoft.com/office/drawing/2014/main" id="{011261FC-B8EB-4694-A6B6-7E225DCDC528}"/>
              </a:ext>
            </a:extLst>
          </p:cNvPr>
          <p:cNvSpPr/>
          <p:nvPr/>
        </p:nvSpPr>
        <p:spPr>
          <a:xfrm>
            <a:off x="738822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103</a:t>
            </a:r>
          </a:p>
        </p:txBody>
      </p:sp>
      <p:sp>
        <p:nvSpPr>
          <p:cNvPr id="542" name="Action Button: Custom 541">
            <a:hlinkClick r:id="rId106" action="ppaction://hlinksldjump" highlightClick="1"/>
            <a:extLst>
              <a:ext uri="{FF2B5EF4-FFF2-40B4-BE49-F238E27FC236}">
                <a16:creationId xmlns:a16="http://schemas.microsoft.com/office/drawing/2014/main" id="{02BA9473-8A05-4914-A593-22E01947A9E9}"/>
              </a:ext>
            </a:extLst>
          </p:cNvPr>
          <p:cNvSpPr/>
          <p:nvPr/>
        </p:nvSpPr>
        <p:spPr>
          <a:xfrm>
            <a:off x="79533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104</a:t>
            </a:r>
          </a:p>
        </p:txBody>
      </p:sp>
      <p:sp>
        <p:nvSpPr>
          <p:cNvPr id="543" name="Action Button: Custom 542">
            <a:hlinkClick r:id="rId107" action="ppaction://hlinksldjump" highlightClick="1"/>
            <a:extLst>
              <a:ext uri="{FF2B5EF4-FFF2-40B4-BE49-F238E27FC236}">
                <a16:creationId xmlns:a16="http://schemas.microsoft.com/office/drawing/2014/main" id="{5872A109-6B30-4396-9EF3-3AC6074A3548}"/>
              </a:ext>
            </a:extLst>
          </p:cNvPr>
          <p:cNvSpPr/>
          <p:nvPr/>
        </p:nvSpPr>
        <p:spPr>
          <a:xfrm>
            <a:off x="851852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105</a:t>
            </a:r>
          </a:p>
        </p:txBody>
      </p:sp>
      <p:sp>
        <p:nvSpPr>
          <p:cNvPr id="544" name="Action Button: Custom 543">
            <a:hlinkClick r:id="rId108" action="ppaction://hlinksldjump" highlightClick="1"/>
            <a:extLst>
              <a:ext uri="{FF2B5EF4-FFF2-40B4-BE49-F238E27FC236}">
                <a16:creationId xmlns:a16="http://schemas.microsoft.com/office/drawing/2014/main" id="{F3E50F9B-9BFC-40C2-90FC-ECAF2DD051DD}"/>
              </a:ext>
            </a:extLst>
          </p:cNvPr>
          <p:cNvSpPr/>
          <p:nvPr/>
        </p:nvSpPr>
        <p:spPr>
          <a:xfrm>
            <a:off x="90836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106</a:t>
            </a:r>
          </a:p>
        </p:txBody>
      </p:sp>
      <p:sp>
        <p:nvSpPr>
          <p:cNvPr id="545" name="Action Button: Custom 544">
            <a:hlinkClick r:id="rId109" action="ppaction://hlinksldjump" highlightClick="1"/>
            <a:extLst>
              <a:ext uri="{FF2B5EF4-FFF2-40B4-BE49-F238E27FC236}">
                <a16:creationId xmlns:a16="http://schemas.microsoft.com/office/drawing/2014/main" id="{9DF2551B-51E1-4223-8791-6F693190528D}"/>
              </a:ext>
            </a:extLst>
          </p:cNvPr>
          <p:cNvSpPr/>
          <p:nvPr/>
        </p:nvSpPr>
        <p:spPr>
          <a:xfrm>
            <a:off x="964882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107</a:t>
            </a:r>
          </a:p>
        </p:txBody>
      </p:sp>
      <p:sp>
        <p:nvSpPr>
          <p:cNvPr id="546" name="Action Button: Custom 545">
            <a:hlinkClick r:id="rId110" action="ppaction://hlinksldjump" highlightClick="1"/>
            <a:extLst>
              <a:ext uri="{FF2B5EF4-FFF2-40B4-BE49-F238E27FC236}">
                <a16:creationId xmlns:a16="http://schemas.microsoft.com/office/drawing/2014/main" id="{79C09009-59C4-4A46-BF78-1F66581BF9D3}"/>
              </a:ext>
            </a:extLst>
          </p:cNvPr>
          <p:cNvSpPr/>
          <p:nvPr/>
        </p:nvSpPr>
        <p:spPr>
          <a:xfrm>
            <a:off x="102139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108</a:t>
            </a:r>
          </a:p>
        </p:txBody>
      </p:sp>
      <p:sp>
        <p:nvSpPr>
          <p:cNvPr id="547" name="Action Button: Custom 546">
            <a:hlinkClick r:id="rId111" action="ppaction://hlinksldjump" highlightClick="1"/>
            <a:extLst>
              <a:ext uri="{FF2B5EF4-FFF2-40B4-BE49-F238E27FC236}">
                <a16:creationId xmlns:a16="http://schemas.microsoft.com/office/drawing/2014/main" id="{A9DE9236-94B1-4CD6-A2E1-9429EF2B80A3}"/>
              </a:ext>
            </a:extLst>
          </p:cNvPr>
          <p:cNvSpPr/>
          <p:nvPr/>
        </p:nvSpPr>
        <p:spPr>
          <a:xfrm>
            <a:off x="10780713" y="13716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109</a:t>
            </a:r>
          </a:p>
        </p:txBody>
      </p:sp>
      <p:sp>
        <p:nvSpPr>
          <p:cNvPr id="548" name="Action Button: Custom 547">
            <a:hlinkClick r:id="rId112" action="ppaction://hlinksldjump" highlightClick="1"/>
            <a:extLst>
              <a:ext uri="{FF2B5EF4-FFF2-40B4-BE49-F238E27FC236}">
                <a16:creationId xmlns:a16="http://schemas.microsoft.com/office/drawing/2014/main" id="{AAD9E2AB-967C-4BA0-A0B0-73854BD0FCDA}"/>
              </a:ext>
            </a:extLst>
          </p:cNvPr>
          <p:cNvSpPr/>
          <p:nvPr/>
        </p:nvSpPr>
        <p:spPr>
          <a:xfrm>
            <a:off x="11345863"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110</a:t>
            </a:r>
          </a:p>
        </p:txBody>
      </p:sp>
      <p:sp>
        <p:nvSpPr>
          <p:cNvPr id="549" name="Action Button: Custom 548">
            <a:hlinkClick r:id="rId113" action="ppaction://hlinksldjump" highlightClick="1"/>
            <a:extLst>
              <a:ext uri="{FF2B5EF4-FFF2-40B4-BE49-F238E27FC236}">
                <a16:creationId xmlns:a16="http://schemas.microsoft.com/office/drawing/2014/main" id="{85539B3B-25C5-4A68-A6DD-B08E254E10EF}"/>
              </a:ext>
            </a:extLst>
          </p:cNvPr>
          <p:cNvSpPr/>
          <p:nvPr/>
        </p:nvSpPr>
        <p:spPr>
          <a:xfrm>
            <a:off x="6257925" y="18875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111</a:t>
            </a:r>
          </a:p>
        </p:txBody>
      </p:sp>
      <p:sp>
        <p:nvSpPr>
          <p:cNvPr id="550" name="Action Button: Custom 549">
            <a:hlinkClick r:id="rId114" action="ppaction://hlinksldjump" highlightClick="1"/>
            <a:extLst>
              <a:ext uri="{FF2B5EF4-FFF2-40B4-BE49-F238E27FC236}">
                <a16:creationId xmlns:a16="http://schemas.microsoft.com/office/drawing/2014/main" id="{4B6D1225-3291-47EB-82D8-706358AD0C75}"/>
              </a:ext>
            </a:extLst>
          </p:cNvPr>
          <p:cNvSpPr/>
          <p:nvPr/>
        </p:nvSpPr>
        <p:spPr>
          <a:xfrm>
            <a:off x="68230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112</a:t>
            </a:r>
          </a:p>
        </p:txBody>
      </p:sp>
      <p:sp>
        <p:nvSpPr>
          <p:cNvPr id="551" name="Action Button: Custom 550">
            <a:hlinkClick r:id="rId115" action="ppaction://hlinksldjump" highlightClick="1"/>
            <a:extLst>
              <a:ext uri="{FF2B5EF4-FFF2-40B4-BE49-F238E27FC236}">
                <a16:creationId xmlns:a16="http://schemas.microsoft.com/office/drawing/2014/main" id="{0501E624-E665-4C99-8852-D6F3303EFF52}"/>
              </a:ext>
            </a:extLst>
          </p:cNvPr>
          <p:cNvSpPr/>
          <p:nvPr/>
        </p:nvSpPr>
        <p:spPr>
          <a:xfrm>
            <a:off x="738822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113</a:t>
            </a:r>
          </a:p>
        </p:txBody>
      </p:sp>
      <p:sp>
        <p:nvSpPr>
          <p:cNvPr id="552" name="Action Button: Custom 551">
            <a:hlinkClick r:id="rId116" action="ppaction://hlinksldjump" highlightClick="1"/>
            <a:extLst>
              <a:ext uri="{FF2B5EF4-FFF2-40B4-BE49-F238E27FC236}">
                <a16:creationId xmlns:a16="http://schemas.microsoft.com/office/drawing/2014/main" id="{96C5B74F-B146-4AEB-B13C-61E6C9775ECE}"/>
              </a:ext>
            </a:extLst>
          </p:cNvPr>
          <p:cNvSpPr/>
          <p:nvPr/>
        </p:nvSpPr>
        <p:spPr>
          <a:xfrm>
            <a:off x="79533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114</a:t>
            </a:r>
          </a:p>
        </p:txBody>
      </p:sp>
      <p:sp>
        <p:nvSpPr>
          <p:cNvPr id="553" name="Action Button: Custom 552">
            <a:hlinkClick r:id="rId117" action="ppaction://hlinksldjump" highlightClick="1"/>
            <a:extLst>
              <a:ext uri="{FF2B5EF4-FFF2-40B4-BE49-F238E27FC236}">
                <a16:creationId xmlns:a16="http://schemas.microsoft.com/office/drawing/2014/main" id="{273416E3-2635-45EC-A4B8-EAF45E6DC8D3}"/>
              </a:ext>
            </a:extLst>
          </p:cNvPr>
          <p:cNvSpPr/>
          <p:nvPr/>
        </p:nvSpPr>
        <p:spPr>
          <a:xfrm>
            <a:off x="8520113"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115</a:t>
            </a:r>
          </a:p>
        </p:txBody>
      </p:sp>
      <p:sp>
        <p:nvSpPr>
          <p:cNvPr id="554" name="Action Button: Custom 553">
            <a:hlinkClick r:id="rId118" action="ppaction://hlinksldjump" highlightClick="1"/>
            <a:extLst>
              <a:ext uri="{FF2B5EF4-FFF2-40B4-BE49-F238E27FC236}">
                <a16:creationId xmlns:a16="http://schemas.microsoft.com/office/drawing/2014/main" id="{28DD14AE-AE58-4F1D-8742-92107C12E6F3}"/>
              </a:ext>
            </a:extLst>
          </p:cNvPr>
          <p:cNvSpPr/>
          <p:nvPr/>
        </p:nvSpPr>
        <p:spPr>
          <a:xfrm>
            <a:off x="90836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116</a:t>
            </a:r>
          </a:p>
        </p:txBody>
      </p:sp>
      <p:sp>
        <p:nvSpPr>
          <p:cNvPr id="555" name="Action Button: Custom 554">
            <a:hlinkClick r:id="rId119" action="ppaction://hlinksldjump" highlightClick="1"/>
            <a:extLst>
              <a:ext uri="{FF2B5EF4-FFF2-40B4-BE49-F238E27FC236}">
                <a16:creationId xmlns:a16="http://schemas.microsoft.com/office/drawing/2014/main" id="{D4E2253F-1282-48D6-9EBC-B085F585A456}"/>
              </a:ext>
            </a:extLst>
          </p:cNvPr>
          <p:cNvSpPr/>
          <p:nvPr/>
        </p:nvSpPr>
        <p:spPr>
          <a:xfrm>
            <a:off x="964882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117</a:t>
            </a:r>
          </a:p>
        </p:txBody>
      </p:sp>
      <p:sp>
        <p:nvSpPr>
          <p:cNvPr id="556" name="Action Button: Custom 555">
            <a:hlinkClick r:id="rId120" action="ppaction://hlinksldjump" highlightClick="1"/>
            <a:extLst>
              <a:ext uri="{FF2B5EF4-FFF2-40B4-BE49-F238E27FC236}">
                <a16:creationId xmlns:a16="http://schemas.microsoft.com/office/drawing/2014/main" id="{8ECE02DA-3672-469A-B6BF-F169643312AF}"/>
              </a:ext>
            </a:extLst>
          </p:cNvPr>
          <p:cNvSpPr/>
          <p:nvPr/>
        </p:nvSpPr>
        <p:spPr>
          <a:xfrm>
            <a:off x="102139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118</a:t>
            </a:r>
          </a:p>
        </p:txBody>
      </p:sp>
      <p:sp>
        <p:nvSpPr>
          <p:cNvPr id="557" name="Action Button: Custom 556">
            <a:hlinkClick r:id="rId121" action="ppaction://hlinksldjump" highlightClick="1"/>
            <a:extLst>
              <a:ext uri="{FF2B5EF4-FFF2-40B4-BE49-F238E27FC236}">
                <a16:creationId xmlns:a16="http://schemas.microsoft.com/office/drawing/2014/main" id="{61B9DECF-63A4-4B0A-94D3-BE62982F4FD9}"/>
              </a:ext>
            </a:extLst>
          </p:cNvPr>
          <p:cNvSpPr/>
          <p:nvPr/>
        </p:nvSpPr>
        <p:spPr>
          <a:xfrm>
            <a:off x="10780713"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119</a:t>
            </a:r>
          </a:p>
        </p:txBody>
      </p:sp>
      <p:sp>
        <p:nvSpPr>
          <p:cNvPr id="558" name="Action Button: Custom 557">
            <a:hlinkClick r:id="rId122" action="ppaction://hlinksldjump" highlightClick="1"/>
            <a:extLst>
              <a:ext uri="{FF2B5EF4-FFF2-40B4-BE49-F238E27FC236}">
                <a16:creationId xmlns:a16="http://schemas.microsoft.com/office/drawing/2014/main" id="{1EA50C13-9302-4EDB-A3E9-125FB039A676}"/>
              </a:ext>
            </a:extLst>
          </p:cNvPr>
          <p:cNvSpPr/>
          <p:nvPr/>
        </p:nvSpPr>
        <p:spPr>
          <a:xfrm>
            <a:off x="1134586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120</a:t>
            </a:r>
          </a:p>
        </p:txBody>
      </p:sp>
      <p:sp>
        <p:nvSpPr>
          <p:cNvPr id="559" name="Action Button: Custom 558">
            <a:hlinkClick r:id="rId123" action="ppaction://hlinksldjump" highlightClick="1"/>
            <a:extLst>
              <a:ext uri="{FF2B5EF4-FFF2-40B4-BE49-F238E27FC236}">
                <a16:creationId xmlns:a16="http://schemas.microsoft.com/office/drawing/2014/main" id="{C9DDE7CF-5F5F-4A35-B78A-20C548D035F4}"/>
              </a:ext>
            </a:extLst>
          </p:cNvPr>
          <p:cNvSpPr/>
          <p:nvPr/>
        </p:nvSpPr>
        <p:spPr>
          <a:xfrm>
            <a:off x="6257925" y="24082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121</a:t>
            </a:r>
          </a:p>
        </p:txBody>
      </p:sp>
      <p:sp>
        <p:nvSpPr>
          <p:cNvPr id="560" name="Action Button: Custom 559">
            <a:hlinkClick r:id="rId124" action="ppaction://hlinksldjump" highlightClick="1"/>
            <a:extLst>
              <a:ext uri="{FF2B5EF4-FFF2-40B4-BE49-F238E27FC236}">
                <a16:creationId xmlns:a16="http://schemas.microsoft.com/office/drawing/2014/main" id="{94516FF1-AE6D-48B3-8C48-E2F066593430}"/>
              </a:ext>
            </a:extLst>
          </p:cNvPr>
          <p:cNvSpPr/>
          <p:nvPr/>
        </p:nvSpPr>
        <p:spPr>
          <a:xfrm>
            <a:off x="68230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122</a:t>
            </a:r>
          </a:p>
        </p:txBody>
      </p:sp>
      <p:sp>
        <p:nvSpPr>
          <p:cNvPr id="561" name="Action Button: Custom 560">
            <a:hlinkClick r:id="rId125" action="ppaction://hlinksldjump" highlightClick="1"/>
            <a:extLst>
              <a:ext uri="{FF2B5EF4-FFF2-40B4-BE49-F238E27FC236}">
                <a16:creationId xmlns:a16="http://schemas.microsoft.com/office/drawing/2014/main" id="{8A2C6C4A-C049-4E64-9B63-B3D80AB3D902}"/>
              </a:ext>
            </a:extLst>
          </p:cNvPr>
          <p:cNvSpPr/>
          <p:nvPr/>
        </p:nvSpPr>
        <p:spPr>
          <a:xfrm>
            <a:off x="738822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123</a:t>
            </a:r>
          </a:p>
        </p:txBody>
      </p:sp>
      <p:sp>
        <p:nvSpPr>
          <p:cNvPr id="562" name="Action Button: Custom 561">
            <a:hlinkClick r:id="rId126" action="ppaction://hlinksldjump" highlightClick="1"/>
            <a:extLst>
              <a:ext uri="{FF2B5EF4-FFF2-40B4-BE49-F238E27FC236}">
                <a16:creationId xmlns:a16="http://schemas.microsoft.com/office/drawing/2014/main" id="{07738F86-FE93-47EC-9310-99E1D0C1CCF9}"/>
              </a:ext>
            </a:extLst>
          </p:cNvPr>
          <p:cNvSpPr/>
          <p:nvPr/>
        </p:nvSpPr>
        <p:spPr>
          <a:xfrm>
            <a:off x="79533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124</a:t>
            </a:r>
          </a:p>
        </p:txBody>
      </p:sp>
      <p:sp>
        <p:nvSpPr>
          <p:cNvPr id="563" name="Action Button: Custom 562">
            <a:hlinkClick r:id="rId127" action="ppaction://hlinksldjump" highlightClick="1"/>
            <a:extLst>
              <a:ext uri="{FF2B5EF4-FFF2-40B4-BE49-F238E27FC236}">
                <a16:creationId xmlns:a16="http://schemas.microsoft.com/office/drawing/2014/main" id="{6DEC8A80-6B7B-4129-AABA-57D586073C3E}"/>
              </a:ext>
            </a:extLst>
          </p:cNvPr>
          <p:cNvSpPr/>
          <p:nvPr/>
        </p:nvSpPr>
        <p:spPr>
          <a:xfrm>
            <a:off x="851852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125</a:t>
            </a:r>
          </a:p>
        </p:txBody>
      </p:sp>
      <p:sp>
        <p:nvSpPr>
          <p:cNvPr id="564" name="Action Button: Custom 563">
            <a:hlinkClick r:id="rId128" action="ppaction://hlinksldjump" highlightClick="1"/>
            <a:extLst>
              <a:ext uri="{FF2B5EF4-FFF2-40B4-BE49-F238E27FC236}">
                <a16:creationId xmlns:a16="http://schemas.microsoft.com/office/drawing/2014/main" id="{FD52706A-09AB-4890-859A-811FA6B974C6}"/>
              </a:ext>
            </a:extLst>
          </p:cNvPr>
          <p:cNvSpPr/>
          <p:nvPr/>
        </p:nvSpPr>
        <p:spPr>
          <a:xfrm>
            <a:off x="90836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126</a:t>
            </a:r>
          </a:p>
        </p:txBody>
      </p:sp>
      <p:sp>
        <p:nvSpPr>
          <p:cNvPr id="565" name="Action Button: Custom 564">
            <a:hlinkClick r:id="rId129" action="ppaction://hlinksldjump" highlightClick="1"/>
            <a:extLst>
              <a:ext uri="{FF2B5EF4-FFF2-40B4-BE49-F238E27FC236}">
                <a16:creationId xmlns:a16="http://schemas.microsoft.com/office/drawing/2014/main" id="{F0424C2F-1E5E-4299-B0B5-5A39756CC7FB}"/>
              </a:ext>
            </a:extLst>
          </p:cNvPr>
          <p:cNvSpPr/>
          <p:nvPr/>
        </p:nvSpPr>
        <p:spPr>
          <a:xfrm>
            <a:off x="964882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127</a:t>
            </a:r>
          </a:p>
        </p:txBody>
      </p:sp>
      <p:sp>
        <p:nvSpPr>
          <p:cNvPr id="566" name="Action Button: Custom 565">
            <a:hlinkClick r:id="rId130" action="ppaction://hlinksldjump" highlightClick="1"/>
            <a:extLst>
              <a:ext uri="{FF2B5EF4-FFF2-40B4-BE49-F238E27FC236}">
                <a16:creationId xmlns:a16="http://schemas.microsoft.com/office/drawing/2014/main" id="{84A611CC-55D7-49AA-87E6-CBB1BED032C8}"/>
              </a:ext>
            </a:extLst>
          </p:cNvPr>
          <p:cNvSpPr/>
          <p:nvPr/>
        </p:nvSpPr>
        <p:spPr>
          <a:xfrm>
            <a:off x="102139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128</a:t>
            </a:r>
          </a:p>
        </p:txBody>
      </p:sp>
      <p:sp>
        <p:nvSpPr>
          <p:cNvPr id="567" name="Action Button: Custom 566">
            <a:hlinkClick r:id="rId131" action="ppaction://hlinksldjump" highlightClick="1"/>
            <a:extLst>
              <a:ext uri="{FF2B5EF4-FFF2-40B4-BE49-F238E27FC236}">
                <a16:creationId xmlns:a16="http://schemas.microsoft.com/office/drawing/2014/main" id="{D7A0E3EB-7AB1-46C8-AB7D-80195A3CF113}"/>
              </a:ext>
            </a:extLst>
          </p:cNvPr>
          <p:cNvSpPr/>
          <p:nvPr/>
        </p:nvSpPr>
        <p:spPr>
          <a:xfrm>
            <a:off x="10780713" y="24082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129</a:t>
            </a:r>
          </a:p>
        </p:txBody>
      </p:sp>
      <p:sp>
        <p:nvSpPr>
          <p:cNvPr id="568" name="Action Button: Custom 567">
            <a:hlinkClick r:id="rId132" action="ppaction://hlinksldjump" highlightClick="1"/>
            <a:extLst>
              <a:ext uri="{FF2B5EF4-FFF2-40B4-BE49-F238E27FC236}">
                <a16:creationId xmlns:a16="http://schemas.microsoft.com/office/drawing/2014/main" id="{96645FB8-67E0-4FD7-8655-BA35007BF540}"/>
              </a:ext>
            </a:extLst>
          </p:cNvPr>
          <p:cNvSpPr/>
          <p:nvPr/>
        </p:nvSpPr>
        <p:spPr>
          <a:xfrm>
            <a:off x="1134586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130</a:t>
            </a:r>
          </a:p>
        </p:txBody>
      </p:sp>
      <p:sp>
        <p:nvSpPr>
          <p:cNvPr id="569" name="Action Button: Custom 568">
            <a:hlinkClick r:id="rId133" action="ppaction://hlinksldjump" highlightClick="1"/>
            <a:extLst>
              <a:ext uri="{FF2B5EF4-FFF2-40B4-BE49-F238E27FC236}">
                <a16:creationId xmlns:a16="http://schemas.microsoft.com/office/drawing/2014/main" id="{DFEE44A2-C661-4AC2-9F34-AEE6F1B9C897}"/>
              </a:ext>
            </a:extLst>
          </p:cNvPr>
          <p:cNvSpPr/>
          <p:nvPr/>
        </p:nvSpPr>
        <p:spPr>
          <a:xfrm>
            <a:off x="6257925" y="29225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131</a:t>
            </a:r>
          </a:p>
        </p:txBody>
      </p:sp>
      <p:sp>
        <p:nvSpPr>
          <p:cNvPr id="570" name="Action Button: Custom 569">
            <a:hlinkClick r:id="rId134" action="ppaction://hlinksldjump" highlightClick="1"/>
            <a:extLst>
              <a:ext uri="{FF2B5EF4-FFF2-40B4-BE49-F238E27FC236}">
                <a16:creationId xmlns:a16="http://schemas.microsoft.com/office/drawing/2014/main" id="{33EC23A7-D266-44E8-8296-794B8C3E3564}"/>
              </a:ext>
            </a:extLst>
          </p:cNvPr>
          <p:cNvSpPr/>
          <p:nvPr/>
        </p:nvSpPr>
        <p:spPr>
          <a:xfrm>
            <a:off x="68230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132</a:t>
            </a:r>
          </a:p>
        </p:txBody>
      </p:sp>
      <p:sp>
        <p:nvSpPr>
          <p:cNvPr id="571" name="Action Button: Custom 570">
            <a:hlinkClick r:id="rId135" action="ppaction://hlinksldjump" highlightClick="1"/>
            <a:extLst>
              <a:ext uri="{FF2B5EF4-FFF2-40B4-BE49-F238E27FC236}">
                <a16:creationId xmlns:a16="http://schemas.microsoft.com/office/drawing/2014/main" id="{E2109CE4-D2B0-4551-B705-7B68802D9634}"/>
              </a:ext>
            </a:extLst>
          </p:cNvPr>
          <p:cNvSpPr/>
          <p:nvPr/>
        </p:nvSpPr>
        <p:spPr>
          <a:xfrm>
            <a:off x="738822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133</a:t>
            </a:r>
          </a:p>
        </p:txBody>
      </p:sp>
      <p:sp>
        <p:nvSpPr>
          <p:cNvPr id="572" name="Action Button: Custom 571">
            <a:hlinkClick r:id="rId136" action="ppaction://hlinksldjump" highlightClick="1"/>
            <a:extLst>
              <a:ext uri="{FF2B5EF4-FFF2-40B4-BE49-F238E27FC236}">
                <a16:creationId xmlns:a16="http://schemas.microsoft.com/office/drawing/2014/main" id="{63FA1B3F-1554-4425-99E8-11FE8C8B99DC}"/>
              </a:ext>
            </a:extLst>
          </p:cNvPr>
          <p:cNvSpPr/>
          <p:nvPr/>
        </p:nvSpPr>
        <p:spPr>
          <a:xfrm>
            <a:off x="79533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134</a:t>
            </a:r>
          </a:p>
        </p:txBody>
      </p:sp>
      <p:sp>
        <p:nvSpPr>
          <p:cNvPr id="573" name="Action Button: Custom 572">
            <a:hlinkClick r:id="rId137" action="ppaction://hlinksldjump" highlightClick="1"/>
            <a:extLst>
              <a:ext uri="{FF2B5EF4-FFF2-40B4-BE49-F238E27FC236}">
                <a16:creationId xmlns:a16="http://schemas.microsoft.com/office/drawing/2014/main" id="{017883C3-6555-4C08-8173-C0A35D7F2798}"/>
              </a:ext>
            </a:extLst>
          </p:cNvPr>
          <p:cNvSpPr/>
          <p:nvPr/>
        </p:nvSpPr>
        <p:spPr>
          <a:xfrm>
            <a:off x="851852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135</a:t>
            </a:r>
          </a:p>
        </p:txBody>
      </p:sp>
      <p:sp>
        <p:nvSpPr>
          <p:cNvPr id="574" name="Action Button: Custom 573">
            <a:hlinkClick r:id="rId138" action="ppaction://hlinksldjump" highlightClick="1"/>
            <a:extLst>
              <a:ext uri="{FF2B5EF4-FFF2-40B4-BE49-F238E27FC236}">
                <a16:creationId xmlns:a16="http://schemas.microsoft.com/office/drawing/2014/main" id="{8D5E5A2C-7E3C-43DD-9ADC-E4A7F81C4A6B}"/>
              </a:ext>
            </a:extLst>
          </p:cNvPr>
          <p:cNvSpPr/>
          <p:nvPr/>
        </p:nvSpPr>
        <p:spPr>
          <a:xfrm>
            <a:off x="90836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136</a:t>
            </a:r>
          </a:p>
        </p:txBody>
      </p:sp>
      <p:sp>
        <p:nvSpPr>
          <p:cNvPr id="575" name="Action Button: Custom 574">
            <a:hlinkClick r:id="rId139" action="ppaction://hlinksldjump" highlightClick="1"/>
            <a:extLst>
              <a:ext uri="{FF2B5EF4-FFF2-40B4-BE49-F238E27FC236}">
                <a16:creationId xmlns:a16="http://schemas.microsoft.com/office/drawing/2014/main" id="{46C4DD1B-AE72-4F76-B1F2-D41917F79046}"/>
              </a:ext>
            </a:extLst>
          </p:cNvPr>
          <p:cNvSpPr/>
          <p:nvPr/>
        </p:nvSpPr>
        <p:spPr>
          <a:xfrm>
            <a:off x="964882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137</a:t>
            </a:r>
          </a:p>
        </p:txBody>
      </p:sp>
      <p:sp>
        <p:nvSpPr>
          <p:cNvPr id="576" name="Action Button: Custom 575">
            <a:hlinkClick r:id="rId140" action="ppaction://hlinksldjump" highlightClick="1"/>
            <a:extLst>
              <a:ext uri="{FF2B5EF4-FFF2-40B4-BE49-F238E27FC236}">
                <a16:creationId xmlns:a16="http://schemas.microsoft.com/office/drawing/2014/main" id="{FBF4B333-9653-4689-A002-8364A730E6C4}"/>
              </a:ext>
            </a:extLst>
          </p:cNvPr>
          <p:cNvSpPr/>
          <p:nvPr/>
        </p:nvSpPr>
        <p:spPr>
          <a:xfrm>
            <a:off x="102139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138</a:t>
            </a:r>
          </a:p>
        </p:txBody>
      </p:sp>
      <p:sp>
        <p:nvSpPr>
          <p:cNvPr id="577" name="Action Button: Custom 576">
            <a:hlinkClick r:id="rId141" action="ppaction://hlinksldjump" highlightClick="1"/>
            <a:extLst>
              <a:ext uri="{FF2B5EF4-FFF2-40B4-BE49-F238E27FC236}">
                <a16:creationId xmlns:a16="http://schemas.microsoft.com/office/drawing/2014/main" id="{159EF54E-29D9-40BD-8029-6C17BC704252}"/>
              </a:ext>
            </a:extLst>
          </p:cNvPr>
          <p:cNvSpPr/>
          <p:nvPr/>
        </p:nvSpPr>
        <p:spPr>
          <a:xfrm>
            <a:off x="10780713" y="29225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139</a:t>
            </a:r>
          </a:p>
        </p:txBody>
      </p:sp>
      <p:sp>
        <p:nvSpPr>
          <p:cNvPr id="578" name="Action Button: Custom 577">
            <a:hlinkClick r:id="rId142" action="ppaction://hlinksldjump" highlightClick="1"/>
            <a:extLst>
              <a:ext uri="{FF2B5EF4-FFF2-40B4-BE49-F238E27FC236}">
                <a16:creationId xmlns:a16="http://schemas.microsoft.com/office/drawing/2014/main" id="{15E8B299-B92A-467B-9ECE-D15767B79A58}"/>
              </a:ext>
            </a:extLst>
          </p:cNvPr>
          <p:cNvSpPr/>
          <p:nvPr/>
        </p:nvSpPr>
        <p:spPr>
          <a:xfrm>
            <a:off x="1134586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140</a:t>
            </a:r>
          </a:p>
        </p:txBody>
      </p:sp>
      <p:sp>
        <p:nvSpPr>
          <p:cNvPr id="579" name="Action Button: Custom 578">
            <a:hlinkClick r:id="rId143" action="ppaction://hlinksldjump" highlightClick="1"/>
            <a:extLst>
              <a:ext uri="{FF2B5EF4-FFF2-40B4-BE49-F238E27FC236}">
                <a16:creationId xmlns:a16="http://schemas.microsoft.com/office/drawing/2014/main" id="{D15A8DA7-FDFC-447F-AEDE-FC8A813CA776}"/>
              </a:ext>
            </a:extLst>
          </p:cNvPr>
          <p:cNvSpPr/>
          <p:nvPr/>
        </p:nvSpPr>
        <p:spPr>
          <a:xfrm>
            <a:off x="6257925" y="3438525"/>
            <a:ext cx="563563"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141</a:t>
            </a:r>
          </a:p>
        </p:txBody>
      </p:sp>
      <p:sp>
        <p:nvSpPr>
          <p:cNvPr id="580" name="Action Button: Custom 579">
            <a:hlinkClick r:id="rId144" action="ppaction://hlinksldjump" highlightClick="1"/>
            <a:extLst>
              <a:ext uri="{FF2B5EF4-FFF2-40B4-BE49-F238E27FC236}">
                <a16:creationId xmlns:a16="http://schemas.microsoft.com/office/drawing/2014/main" id="{643AB44F-CB7C-4251-95FE-90B6EE8366A6}"/>
              </a:ext>
            </a:extLst>
          </p:cNvPr>
          <p:cNvSpPr/>
          <p:nvPr/>
        </p:nvSpPr>
        <p:spPr>
          <a:xfrm>
            <a:off x="68230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142</a:t>
            </a:r>
          </a:p>
        </p:txBody>
      </p:sp>
      <p:sp>
        <p:nvSpPr>
          <p:cNvPr id="581" name="Action Button: Custom 580">
            <a:hlinkClick r:id="rId145" action="ppaction://hlinksldjump" highlightClick="1"/>
            <a:extLst>
              <a:ext uri="{FF2B5EF4-FFF2-40B4-BE49-F238E27FC236}">
                <a16:creationId xmlns:a16="http://schemas.microsoft.com/office/drawing/2014/main" id="{E26BE9D3-CEA1-4831-A97F-8F3987B1707F}"/>
              </a:ext>
            </a:extLst>
          </p:cNvPr>
          <p:cNvSpPr/>
          <p:nvPr/>
        </p:nvSpPr>
        <p:spPr>
          <a:xfrm>
            <a:off x="738822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143</a:t>
            </a:r>
          </a:p>
        </p:txBody>
      </p:sp>
      <p:sp>
        <p:nvSpPr>
          <p:cNvPr id="582" name="Action Button: Custom 581">
            <a:hlinkClick r:id="rId146" action="ppaction://hlinksldjump" highlightClick="1"/>
            <a:extLst>
              <a:ext uri="{FF2B5EF4-FFF2-40B4-BE49-F238E27FC236}">
                <a16:creationId xmlns:a16="http://schemas.microsoft.com/office/drawing/2014/main" id="{F2261603-5660-44B6-9C12-EDADCDE4DA54}"/>
              </a:ext>
            </a:extLst>
          </p:cNvPr>
          <p:cNvSpPr/>
          <p:nvPr/>
        </p:nvSpPr>
        <p:spPr>
          <a:xfrm>
            <a:off x="79533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144</a:t>
            </a:r>
          </a:p>
        </p:txBody>
      </p:sp>
      <p:sp>
        <p:nvSpPr>
          <p:cNvPr id="583" name="Action Button: Custom 582">
            <a:hlinkClick r:id="rId147" action="ppaction://hlinksldjump" highlightClick="1"/>
            <a:extLst>
              <a:ext uri="{FF2B5EF4-FFF2-40B4-BE49-F238E27FC236}">
                <a16:creationId xmlns:a16="http://schemas.microsoft.com/office/drawing/2014/main" id="{48ED6C1C-944D-4999-936F-E9E128BD6189}"/>
              </a:ext>
            </a:extLst>
          </p:cNvPr>
          <p:cNvSpPr/>
          <p:nvPr/>
        </p:nvSpPr>
        <p:spPr>
          <a:xfrm>
            <a:off x="8518525" y="3438525"/>
            <a:ext cx="563563"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145</a:t>
            </a:r>
          </a:p>
        </p:txBody>
      </p:sp>
      <p:sp>
        <p:nvSpPr>
          <p:cNvPr id="584" name="Action Button: Custom 583">
            <a:hlinkClick r:id="rId148" action="ppaction://hlinksldjump" highlightClick="1"/>
            <a:extLst>
              <a:ext uri="{FF2B5EF4-FFF2-40B4-BE49-F238E27FC236}">
                <a16:creationId xmlns:a16="http://schemas.microsoft.com/office/drawing/2014/main" id="{665A89E9-51D1-4E1D-B834-ACE7941DE3D5}"/>
              </a:ext>
            </a:extLst>
          </p:cNvPr>
          <p:cNvSpPr/>
          <p:nvPr/>
        </p:nvSpPr>
        <p:spPr>
          <a:xfrm>
            <a:off x="90836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146</a:t>
            </a:r>
          </a:p>
        </p:txBody>
      </p:sp>
      <p:sp>
        <p:nvSpPr>
          <p:cNvPr id="585" name="Action Button: Custom 584">
            <a:hlinkClick r:id="rId149" action="ppaction://hlinksldjump" highlightClick="1"/>
            <a:extLst>
              <a:ext uri="{FF2B5EF4-FFF2-40B4-BE49-F238E27FC236}">
                <a16:creationId xmlns:a16="http://schemas.microsoft.com/office/drawing/2014/main" id="{BD7DA714-9F45-4C7F-86B7-8340CA6CFB51}"/>
              </a:ext>
            </a:extLst>
          </p:cNvPr>
          <p:cNvSpPr/>
          <p:nvPr/>
        </p:nvSpPr>
        <p:spPr>
          <a:xfrm>
            <a:off x="964882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147</a:t>
            </a:r>
          </a:p>
        </p:txBody>
      </p:sp>
      <p:sp>
        <p:nvSpPr>
          <p:cNvPr id="586" name="Action Button: Custom 585">
            <a:hlinkClick r:id="rId150" action="ppaction://hlinksldjump" highlightClick="1"/>
            <a:extLst>
              <a:ext uri="{FF2B5EF4-FFF2-40B4-BE49-F238E27FC236}">
                <a16:creationId xmlns:a16="http://schemas.microsoft.com/office/drawing/2014/main" id="{2BA86BDE-64EC-444B-AEDD-E67B42971E8F}"/>
              </a:ext>
            </a:extLst>
          </p:cNvPr>
          <p:cNvSpPr/>
          <p:nvPr/>
        </p:nvSpPr>
        <p:spPr>
          <a:xfrm>
            <a:off x="102139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148</a:t>
            </a:r>
          </a:p>
        </p:txBody>
      </p:sp>
      <p:sp>
        <p:nvSpPr>
          <p:cNvPr id="587" name="Action Button: Custom 586">
            <a:hlinkClick r:id="rId151" action="ppaction://hlinksldjump" highlightClick="1"/>
            <a:extLst>
              <a:ext uri="{FF2B5EF4-FFF2-40B4-BE49-F238E27FC236}">
                <a16:creationId xmlns:a16="http://schemas.microsoft.com/office/drawing/2014/main" id="{43448374-5F59-4F6C-BBB3-72ED4A0BB9D3}"/>
              </a:ext>
            </a:extLst>
          </p:cNvPr>
          <p:cNvSpPr/>
          <p:nvPr/>
        </p:nvSpPr>
        <p:spPr>
          <a:xfrm>
            <a:off x="10780713" y="3438525"/>
            <a:ext cx="563562"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149</a:t>
            </a:r>
          </a:p>
        </p:txBody>
      </p:sp>
      <p:sp>
        <p:nvSpPr>
          <p:cNvPr id="588" name="Action Button: Custom 587">
            <a:hlinkClick r:id="rId152" action="ppaction://hlinksldjump" highlightClick="1"/>
            <a:extLst>
              <a:ext uri="{FF2B5EF4-FFF2-40B4-BE49-F238E27FC236}">
                <a16:creationId xmlns:a16="http://schemas.microsoft.com/office/drawing/2014/main" id="{B241B1FB-7C58-4A16-9C81-80F0AE42E33A}"/>
              </a:ext>
            </a:extLst>
          </p:cNvPr>
          <p:cNvSpPr/>
          <p:nvPr/>
        </p:nvSpPr>
        <p:spPr>
          <a:xfrm>
            <a:off x="1134586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150</a:t>
            </a:r>
          </a:p>
        </p:txBody>
      </p:sp>
      <p:sp>
        <p:nvSpPr>
          <p:cNvPr id="589" name="Action Button: Custom 588">
            <a:hlinkClick r:id="rId153" action="ppaction://hlinksldjump" highlightClick="1"/>
            <a:extLst>
              <a:ext uri="{FF2B5EF4-FFF2-40B4-BE49-F238E27FC236}">
                <a16:creationId xmlns:a16="http://schemas.microsoft.com/office/drawing/2014/main" id="{5853B5F4-194F-4060-83B2-04B1229D21DE}"/>
              </a:ext>
            </a:extLst>
          </p:cNvPr>
          <p:cNvSpPr/>
          <p:nvPr/>
        </p:nvSpPr>
        <p:spPr>
          <a:xfrm>
            <a:off x="6257925" y="395287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151</a:t>
            </a:r>
          </a:p>
        </p:txBody>
      </p:sp>
      <p:sp>
        <p:nvSpPr>
          <p:cNvPr id="590" name="Action Button: Custom 589">
            <a:hlinkClick r:id="rId154" action="ppaction://hlinksldjump" highlightClick="1"/>
            <a:extLst>
              <a:ext uri="{FF2B5EF4-FFF2-40B4-BE49-F238E27FC236}">
                <a16:creationId xmlns:a16="http://schemas.microsoft.com/office/drawing/2014/main" id="{B12C4970-00AE-4C88-B8B4-5C838A36D053}"/>
              </a:ext>
            </a:extLst>
          </p:cNvPr>
          <p:cNvSpPr/>
          <p:nvPr/>
        </p:nvSpPr>
        <p:spPr>
          <a:xfrm>
            <a:off x="68230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152</a:t>
            </a:r>
          </a:p>
        </p:txBody>
      </p:sp>
      <p:sp>
        <p:nvSpPr>
          <p:cNvPr id="591" name="Action Button: Custom 590">
            <a:hlinkClick r:id="rId155" action="ppaction://hlinksldjump" highlightClick="1"/>
            <a:extLst>
              <a:ext uri="{FF2B5EF4-FFF2-40B4-BE49-F238E27FC236}">
                <a16:creationId xmlns:a16="http://schemas.microsoft.com/office/drawing/2014/main" id="{F3F1CB0E-B431-4754-9D9F-EA0F32874AEF}"/>
              </a:ext>
            </a:extLst>
          </p:cNvPr>
          <p:cNvSpPr/>
          <p:nvPr/>
        </p:nvSpPr>
        <p:spPr>
          <a:xfrm>
            <a:off x="738822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153</a:t>
            </a:r>
          </a:p>
        </p:txBody>
      </p:sp>
      <p:sp>
        <p:nvSpPr>
          <p:cNvPr id="592" name="Action Button: Custom 591">
            <a:hlinkClick r:id="rId156" action="ppaction://hlinksldjump" highlightClick="1"/>
            <a:extLst>
              <a:ext uri="{FF2B5EF4-FFF2-40B4-BE49-F238E27FC236}">
                <a16:creationId xmlns:a16="http://schemas.microsoft.com/office/drawing/2014/main" id="{9E564776-C8D6-419A-80CB-09CADF504871}"/>
              </a:ext>
            </a:extLst>
          </p:cNvPr>
          <p:cNvSpPr/>
          <p:nvPr/>
        </p:nvSpPr>
        <p:spPr>
          <a:xfrm>
            <a:off x="79533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154</a:t>
            </a:r>
          </a:p>
        </p:txBody>
      </p:sp>
      <p:sp>
        <p:nvSpPr>
          <p:cNvPr id="593" name="Action Button: Custom 592">
            <a:hlinkClick r:id="rId157" action="ppaction://hlinksldjump" highlightClick="1"/>
            <a:extLst>
              <a:ext uri="{FF2B5EF4-FFF2-40B4-BE49-F238E27FC236}">
                <a16:creationId xmlns:a16="http://schemas.microsoft.com/office/drawing/2014/main" id="{FAD34559-5DE2-482A-AB06-378F9AB3D20C}"/>
              </a:ext>
            </a:extLst>
          </p:cNvPr>
          <p:cNvSpPr/>
          <p:nvPr/>
        </p:nvSpPr>
        <p:spPr>
          <a:xfrm>
            <a:off x="8518525" y="395287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155</a:t>
            </a:r>
          </a:p>
        </p:txBody>
      </p:sp>
      <p:sp>
        <p:nvSpPr>
          <p:cNvPr id="594" name="Action Button: Custom 593">
            <a:hlinkClick r:id="rId158" action="ppaction://hlinksldjump" highlightClick="1"/>
            <a:extLst>
              <a:ext uri="{FF2B5EF4-FFF2-40B4-BE49-F238E27FC236}">
                <a16:creationId xmlns:a16="http://schemas.microsoft.com/office/drawing/2014/main" id="{0A0B8F4B-285C-4849-8AA5-B857738280B9}"/>
              </a:ext>
            </a:extLst>
          </p:cNvPr>
          <p:cNvSpPr/>
          <p:nvPr/>
        </p:nvSpPr>
        <p:spPr>
          <a:xfrm>
            <a:off x="90836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156</a:t>
            </a:r>
          </a:p>
        </p:txBody>
      </p:sp>
      <p:sp>
        <p:nvSpPr>
          <p:cNvPr id="595" name="Action Button: Custom 594">
            <a:hlinkClick r:id="rId159" action="ppaction://hlinksldjump" highlightClick="1"/>
            <a:extLst>
              <a:ext uri="{FF2B5EF4-FFF2-40B4-BE49-F238E27FC236}">
                <a16:creationId xmlns:a16="http://schemas.microsoft.com/office/drawing/2014/main" id="{400943D9-99C3-4A27-8F93-B0E4098ED321}"/>
              </a:ext>
            </a:extLst>
          </p:cNvPr>
          <p:cNvSpPr/>
          <p:nvPr/>
        </p:nvSpPr>
        <p:spPr>
          <a:xfrm>
            <a:off x="964882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157</a:t>
            </a:r>
          </a:p>
        </p:txBody>
      </p:sp>
      <p:sp>
        <p:nvSpPr>
          <p:cNvPr id="596" name="Action Button: Custom 595">
            <a:hlinkClick r:id="rId160" action="ppaction://hlinksldjump" highlightClick="1"/>
            <a:extLst>
              <a:ext uri="{FF2B5EF4-FFF2-40B4-BE49-F238E27FC236}">
                <a16:creationId xmlns:a16="http://schemas.microsoft.com/office/drawing/2014/main" id="{CC5BF16E-98B8-4B2C-AE4E-96579E583051}"/>
              </a:ext>
            </a:extLst>
          </p:cNvPr>
          <p:cNvSpPr/>
          <p:nvPr/>
        </p:nvSpPr>
        <p:spPr>
          <a:xfrm>
            <a:off x="102139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158</a:t>
            </a:r>
          </a:p>
        </p:txBody>
      </p:sp>
      <p:sp>
        <p:nvSpPr>
          <p:cNvPr id="597" name="Action Button: Custom 596">
            <a:hlinkClick r:id="rId161" action="ppaction://hlinksldjump" highlightClick="1"/>
            <a:extLst>
              <a:ext uri="{FF2B5EF4-FFF2-40B4-BE49-F238E27FC236}">
                <a16:creationId xmlns:a16="http://schemas.microsoft.com/office/drawing/2014/main" id="{327BA820-ACA7-4405-9457-174284998AF6}"/>
              </a:ext>
            </a:extLst>
          </p:cNvPr>
          <p:cNvSpPr/>
          <p:nvPr/>
        </p:nvSpPr>
        <p:spPr>
          <a:xfrm>
            <a:off x="10780713" y="395287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159</a:t>
            </a:r>
          </a:p>
        </p:txBody>
      </p:sp>
      <p:sp>
        <p:nvSpPr>
          <p:cNvPr id="598" name="Action Button: Custom 597">
            <a:hlinkClick r:id="rId162" action="ppaction://hlinksldjump" highlightClick="1"/>
            <a:extLst>
              <a:ext uri="{FF2B5EF4-FFF2-40B4-BE49-F238E27FC236}">
                <a16:creationId xmlns:a16="http://schemas.microsoft.com/office/drawing/2014/main" id="{617B9958-7FF4-4EC4-864F-E97E0F67301B}"/>
              </a:ext>
            </a:extLst>
          </p:cNvPr>
          <p:cNvSpPr/>
          <p:nvPr/>
        </p:nvSpPr>
        <p:spPr>
          <a:xfrm>
            <a:off x="1134586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160</a:t>
            </a:r>
          </a:p>
        </p:txBody>
      </p:sp>
      <p:sp>
        <p:nvSpPr>
          <p:cNvPr id="599" name="Action Button: Custom 598">
            <a:hlinkClick r:id="rId163" action="ppaction://hlinksldjump" highlightClick="1"/>
            <a:extLst>
              <a:ext uri="{FF2B5EF4-FFF2-40B4-BE49-F238E27FC236}">
                <a16:creationId xmlns:a16="http://schemas.microsoft.com/office/drawing/2014/main" id="{4BA68E69-6619-4C39-B833-B25A711C0F69}"/>
              </a:ext>
            </a:extLst>
          </p:cNvPr>
          <p:cNvSpPr/>
          <p:nvPr/>
        </p:nvSpPr>
        <p:spPr>
          <a:xfrm>
            <a:off x="6257925" y="44719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161</a:t>
            </a:r>
          </a:p>
        </p:txBody>
      </p:sp>
      <p:sp>
        <p:nvSpPr>
          <p:cNvPr id="600" name="Action Button: Custom 599">
            <a:hlinkClick r:id="rId164" action="ppaction://hlinksldjump" highlightClick="1"/>
            <a:extLst>
              <a:ext uri="{FF2B5EF4-FFF2-40B4-BE49-F238E27FC236}">
                <a16:creationId xmlns:a16="http://schemas.microsoft.com/office/drawing/2014/main" id="{67628B9F-EAB2-4E72-A30A-616EC1BD60D8}"/>
              </a:ext>
            </a:extLst>
          </p:cNvPr>
          <p:cNvSpPr/>
          <p:nvPr/>
        </p:nvSpPr>
        <p:spPr>
          <a:xfrm>
            <a:off x="68230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162</a:t>
            </a:r>
          </a:p>
        </p:txBody>
      </p:sp>
      <p:sp>
        <p:nvSpPr>
          <p:cNvPr id="601" name="Action Button: Custom 600">
            <a:hlinkClick r:id="rId165" action="ppaction://hlinksldjump" highlightClick="1"/>
            <a:extLst>
              <a:ext uri="{FF2B5EF4-FFF2-40B4-BE49-F238E27FC236}">
                <a16:creationId xmlns:a16="http://schemas.microsoft.com/office/drawing/2014/main" id="{DD7600DB-51AF-42CA-9443-7CACBD699D83}"/>
              </a:ext>
            </a:extLst>
          </p:cNvPr>
          <p:cNvSpPr/>
          <p:nvPr/>
        </p:nvSpPr>
        <p:spPr>
          <a:xfrm>
            <a:off x="738822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163</a:t>
            </a:r>
          </a:p>
        </p:txBody>
      </p:sp>
      <p:sp>
        <p:nvSpPr>
          <p:cNvPr id="602" name="Action Button: Custom 601">
            <a:hlinkClick r:id="rId166" action="ppaction://hlinksldjump" highlightClick="1"/>
            <a:extLst>
              <a:ext uri="{FF2B5EF4-FFF2-40B4-BE49-F238E27FC236}">
                <a16:creationId xmlns:a16="http://schemas.microsoft.com/office/drawing/2014/main" id="{9EDDEC25-5E7B-4275-A889-4F5F370647FE}"/>
              </a:ext>
            </a:extLst>
          </p:cNvPr>
          <p:cNvSpPr/>
          <p:nvPr/>
        </p:nvSpPr>
        <p:spPr>
          <a:xfrm>
            <a:off x="79533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164</a:t>
            </a:r>
          </a:p>
        </p:txBody>
      </p:sp>
      <p:sp>
        <p:nvSpPr>
          <p:cNvPr id="603" name="Action Button: Custom 602">
            <a:hlinkClick r:id="rId167" action="ppaction://hlinksldjump" highlightClick="1"/>
            <a:extLst>
              <a:ext uri="{FF2B5EF4-FFF2-40B4-BE49-F238E27FC236}">
                <a16:creationId xmlns:a16="http://schemas.microsoft.com/office/drawing/2014/main" id="{7829564C-79DD-45F4-B748-0B7FCE1CFFD8}"/>
              </a:ext>
            </a:extLst>
          </p:cNvPr>
          <p:cNvSpPr/>
          <p:nvPr/>
        </p:nvSpPr>
        <p:spPr>
          <a:xfrm>
            <a:off x="8518525" y="44719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165</a:t>
            </a:r>
          </a:p>
        </p:txBody>
      </p:sp>
      <p:sp>
        <p:nvSpPr>
          <p:cNvPr id="604" name="Action Button: Custom 603">
            <a:hlinkClick r:id="rId168" action="ppaction://hlinksldjump" highlightClick="1"/>
            <a:extLst>
              <a:ext uri="{FF2B5EF4-FFF2-40B4-BE49-F238E27FC236}">
                <a16:creationId xmlns:a16="http://schemas.microsoft.com/office/drawing/2014/main" id="{900B8E74-F59F-4A5C-AA49-579DBB2F9AB8}"/>
              </a:ext>
            </a:extLst>
          </p:cNvPr>
          <p:cNvSpPr/>
          <p:nvPr/>
        </p:nvSpPr>
        <p:spPr>
          <a:xfrm>
            <a:off x="90836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166</a:t>
            </a:r>
          </a:p>
        </p:txBody>
      </p:sp>
      <p:sp>
        <p:nvSpPr>
          <p:cNvPr id="605" name="Action Button: Custom 604">
            <a:hlinkClick r:id="rId169" action="ppaction://hlinksldjump" highlightClick="1"/>
            <a:extLst>
              <a:ext uri="{FF2B5EF4-FFF2-40B4-BE49-F238E27FC236}">
                <a16:creationId xmlns:a16="http://schemas.microsoft.com/office/drawing/2014/main" id="{34FDCAA3-152C-4951-8ADB-C87E78735DB6}"/>
              </a:ext>
            </a:extLst>
          </p:cNvPr>
          <p:cNvSpPr/>
          <p:nvPr/>
        </p:nvSpPr>
        <p:spPr>
          <a:xfrm>
            <a:off x="964882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167</a:t>
            </a:r>
          </a:p>
        </p:txBody>
      </p:sp>
      <p:sp>
        <p:nvSpPr>
          <p:cNvPr id="606" name="Action Button: Custom 605">
            <a:hlinkClick r:id="rId170" action="ppaction://hlinksldjump" highlightClick="1"/>
            <a:extLst>
              <a:ext uri="{FF2B5EF4-FFF2-40B4-BE49-F238E27FC236}">
                <a16:creationId xmlns:a16="http://schemas.microsoft.com/office/drawing/2014/main" id="{7731A5EC-A8E8-4109-9539-26475EE8E53E}"/>
              </a:ext>
            </a:extLst>
          </p:cNvPr>
          <p:cNvSpPr/>
          <p:nvPr/>
        </p:nvSpPr>
        <p:spPr>
          <a:xfrm>
            <a:off x="102139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168</a:t>
            </a:r>
          </a:p>
        </p:txBody>
      </p:sp>
      <p:sp>
        <p:nvSpPr>
          <p:cNvPr id="607" name="Action Button: Custom 606">
            <a:hlinkClick r:id="rId171" action="ppaction://hlinksldjump" highlightClick="1"/>
            <a:extLst>
              <a:ext uri="{FF2B5EF4-FFF2-40B4-BE49-F238E27FC236}">
                <a16:creationId xmlns:a16="http://schemas.microsoft.com/office/drawing/2014/main" id="{4E63BB09-C21B-4859-A511-B057D10EA014}"/>
              </a:ext>
            </a:extLst>
          </p:cNvPr>
          <p:cNvSpPr/>
          <p:nvPr/>
        </p:nvSpPr>
        <p:spPr>
          <a:xfrm>
            <a:off x="10780713" y="44719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169</a:t>
            </a:r>
          </a:p>
        </p:txBody>
      </p:sp>
      <p:sp>
        <p:nvSpPr>
          <p:cNvPr id="608" name="Action Button: Custom 607">
            <a:hlinkClick r:id="rId172" action="ppaction://hlinksldjump" highlightClick="1"/>
            <a:extLst>
              <a:ext uri="{FF2B5EF4-FFF2-40B4-BE49-F238E27FC236}">
                <a16:creationId xmlns:a16="http://schemas.microsoft.com/office/drawing/2014/main" id="{712D6ED2-057E-4011-9F92-6E1C78F2D059}"/>
              </a:ext>
            </a:extLst>
          </p:cNvPr>
          <p:cNvSpPr/>
          <p:nvPr/>
        </p:nvSpPr>
        <p:spPr>
          <a:xfrm>
            <a:off x="1134586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170</a:t>
            </a:r>
          </a:p>
        </p:txBody>
      </p:sp>
      <p:sp>
        <p:nvSpPr>
          <p:cNvPr id="609" name="Action Button: Custom 608">
            <a:hlinkClick r:id="rId173" action="ppaction://hlinksldjump" highlightClick="1"/>
            <a:extLst>
              <a:ext uri="{FF2B5EF4-FFF2-40B4-BE49-F238E27FC236}">
                <a16:creationId xmlns:a16="http://schemas.microsoft.com/office/drawing/2014/main" id="{842588C2-19B7-48A6-972F-9D9560EA22ED}"/>
              </a:ext>
            </a:extLst>
          </p:cNvPr>
          <p:cNvSpPr/>
          <p:nvPr/>
        </p:nvSpPr>
        <p:spPr>
          <a:xfrm>
            <a:off x="6257925" y="498633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171</a:t>
            </a:r>
          </a:p>
        </p:txBody>
      </p:sp>
      <p:sp>
        <p:nvSpPr>
          <p:cNvPr id="610" name="Action Button: Custom 609">
            <a:hlinkClick r:id="rId174" action="ppaction://hlinksldjump" highlightClick="1"/>
            <a:extLst>
              <a:ext uri="{FF2B5EF4-FFF2-40B4-BE49-F238E27FC236}">
                <a16:creationId xmlns:a16="http://schemas.microsoft.com/office/drawing/2014/main" id="{7EB059F8-969D-4F28-B30E-9F4039C24D42}"/>
              </a:ext>
            </a:extLst>
          </p:cNvPr>
          <p:cNvSpPr/>
          <p:nvPr/>
        </p:nvSpPr>
        <p:spPr>
          <a:xfrm>
            <a:off x="68230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172</a:t>
            </a:r>
          </a:p>
        </p:txBody>
      </p:sp>
      <p:sp>
        <p:nvSpPr>
          <p:cNvPr id="611" name="Action Button: Custom 610">
            <a:hlinkClick r:id="rId175" action="ppaction://hlinksldjump" highlightClick="1"/>
            <a:extLst>
              <a:ext uri="{FF2B5EF4-FFF2-40B4-BE49-F238E27FC236}">
                <a16:creationId xmlns:a16="http://schemas.microsoft.com/office/drawing/2014/main" id="{1BB5503A-57AE-41B3-B773-EC55AE2F2AF0}"/>
              </a:ext>
            </a:extLst>
          </p:cNvPr>
          <p:cNvSpPr/>
          <p:nvPr/>
        </p:nvSpPr>
        <p:spPr>
          <a:xfrm>
            <a:off x="738822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173</a:t>
            </a:r>
          </a:p>
        </p:txBody>
      </p:sp>
      <p:sp>
        <p:nvSpPr>
          <p:cNvPr id="612" name="Action Button: Custom 611">
            <a:hlinkClick r:id="rId176" action="ppaction://hlinksldjump" highlightClick="1"/>
            <a:extLst>
              <a:ext uri="{FF2B5EF4-FFF2-40B4-BE49-F238E27FC236}">
                <a16:creationId xmlns:a16="http://schemas.microsoft.com/office/drawing/2014/main" id="{DB72EAFE-D846-4D0B-B9A8-8CD0BEB44167}"/>
              </a:ext>
            </a:extLst>
          </p:cNvPr>
          <p:cNvSpPr/>
          <p:nvPr/>
        </p:nvSpPr>
        <p:spPr>
          <a:xfrm>
            <a:off x="79533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174</a:t>
            </a:r>
          </a:p>
        </p:txBody>
      </p:sp>
      <p:sp>
        <p:nvSpPr>
          <p:cNvPr id="613" name="Action Button: Custom 612">
            <a:hlinkClick r:id="rId177" action="ppaction://hlinksldjump" highlightClick="1"/>
            <a:extLst>
              <a:ext uri="{FF2B5EF4-FFF2-40B4-BE49-F238E27FC236}">
                <a16:creationId xmlns:a16="http://schemas.microsoft.com/office/drawing/2014/main" id="{F9E79E01-B91F-43BC-BB9D-8AB295AF36F0}"/>
              </a:ext>
            </a:extLst>
          </p:cNvPr>
          <p:cNvSpPr/>
          <p:nvPr/>
        </p:nvSpPr>
        <p:spPr>
          <a:xfrm>
            <a:off x="8518525" y="498633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175</a:t>
            </a:r>
          </a:p>
        </p:txBody>
      </p:sp>
      <p:sp>
        <p:nvSpPr>
          <p:cNvPr id="614" name="Action Button: Custom 613">
            <a:hlinkClick r:id="rId178" action="ppaction://hlinksldjump" highlightClick="1"/>
            <a:extLst>
              <a:ext uri="{FF2B5EF4-FFF2-40B4-BE49-F238E27FC236}">
                <a16:creationId xmlns:a16="http://schemas.microsoft.com/office/drawing/2014/main" id="{81CEBBB3-18CB-4624-8FBC-D419C8B9A6CE}"/>
              </a:ext>
            </a:extLst>
          </p:cNvPr>
          <p:cNvSpPr/>
          <p:nvPr/>
        </p:nvSpPr>
        <p:spPr>
          <a:xfrm>
            <a:off x="90836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176</a:t>
            </a:r>
          </a:p>
        </p:txBody>
      </p:sp>
      <p:sp>
        <p:nvSpPr>
          <p:cNvPr id="615" name="Action Button: Custom 614">
            <a:hlinkClick r:id="rId179" action="ppaction://hlinksldjump" highlightClick="1"/>
            <a:extLst>
              <a:ext uri="{FF2B5EF4-FFF2-40B4-BE49-F238E27FC236}">
                <a16:creationId xmlns:a16="http://schemas.microsoft.com/office/drawing/2014/main" id="{AD11F833-9056-4626-808D-77424D76CA64}"/>
              </a:ext>
            </a:extLst>
          </p:cNvPr>
          <p:cNvSpPr/>
          <p:nvPr/>
        </p:nvSpPr>
        <p:spPr>
          <a:xfrm>
            <a:off x="964882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177</a:t>
            </a:r>
          </a:p>
        </p:txBody>
      </p:sp>
      <p:sp>
        <p:nvSpPr>
          <p:cNvPr id="616" name="Action Button: Custom 615">
            <a:hlinkClick r:id="rId180" action="ppaction://hlinksldjump" highlightClick="1"/>
            <a:extLst>
              <a:ext uri="{FF2B5EF4-FFF2-40B4-BE49-F238E27FC236}">
                <a16:creationId xmlns:a16="http://schemas.microsoft.com/office/drawing/2014/main" id="{02906000-D474-43EE-A1F3-F804D6376798}"/>
              </a:ext>
            </a:extLst>
          </p:cNvPr>
          <p:cNvSpPr/>
          <p:nvPr/>
        </p:nvSpPr>
        <p:spPr>
          <a:xfrm>
            <a:off x="102139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178</a:t>
            </a:r>
          </a:p>
        </p:txBody>
      </p:sp>
      <p:sp>
        <p:nvSpPr>
          <p:cNvPr id="617" name="Action Button: Custom 616">
            <a:hlinkClick r:id="rId181" action="ppaction://hlinksldjump" highlightClick="1"/>
            <a:extLst>
              <a:ext uri="{FF2B5EF4-FFF2-40B4-BE49-F238E27FC236}">
                <a16:creationId xmlns:a16="http://schemas.microsoft.com/office/drawing/2014/main" id="{0A1797AA-C129-48A6-9D9F-E086ACA90B10}"/>
              </a:ext>
            </a:extLst>
          </p:cNvPr>
          <p:cNvSpPr/>
          <p:nvPr/>
        </p:nvSpPr>
        <p:spPr>
          <a:xfrm>
            <a:off x="10780713" y="498633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179</a:t>
            </a:r>
          </a:p>
        </p:txBody>
      </p:sp>
      <p:sp>
        <p:nvSpPr>
          <p:cNvPr id="618" name="Action Button: Custom 617">
            <a:hlinkClick r:id="rId182" action="ppaction://hlinksldjump" highlightClick="1"/>
            <a:extLst>
              <a:ext uri="{FF2B5EF4-FFF2-40B4-BE49-F238E27FC236}">
                <a16:creationId xmlns:a16="http://schemas.microsoft.com/office/drawing/2014/main" id="{F5376634-84B8-44B2-B30D-0AB2C95C6E31}"/>
              </a:ext>
            </a:extLst>
          </p:cNvPr>
          <p:cNvSpPr/>
          <p:nvPr/>
        </p:nvSpPr>
        <p:spPr>
          <a:xfrm>
            <a:off x="1134586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180</a:t>
            </a:r>
          </a:p>
        </p:txBody>
      </p:sp>
      <p:sp>
        <p:nvSpPr>
          <p:cNvPr id="619" name="Action Button: Custom 618">
            <a:hlinkClick r:id="rId183" action="ppaction://hlinksldjump" highlightClick="1"/>
            <a:extLst>
              <a:ext uri="{FF2B5EF4-FFF2-40B4-BE49-F238E27FC236}">
                <a16:creationId xmlns:a16="http://schemas.microsoft.com/office/drawing/2014/main" id="{EAEDDCBD-92B7-4335-93F0-47F4CC43CB41}"/>
              </a:ext>
            </a:extLst>
          </p:cNvPr>
          <p:cNvSpPr/>
          <p:nvPr/>
        </p:nvSpPr>
        <p:spPr>
          <a:xfrm>
            <a:off x="6257925" y="54991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181</a:t>
            </a:r>
          </a:p>
        </p:txBody>
      </p:sp>
      <p:sp>
        <p:nvSpPr>
          <p:cNvPr id="620" name="Action Button: Custom 619">
            <a:hlinkClick r:id="rId184" action="ppaction://hlinksldjump" highlightClick="1"/>
            <a:extLst>
              <a:ext uri="{FF2B5EF4-FFF2-40B4-BE49-F238E27FC236}">
                <a16:creationId xmlns:a16="http://schemas.microsoft.com/office/drawing/2014/main" id="{FFF0C57F-09FA-4AA5-B637-12941F2F47EF}"/>
              </a:ext>
            </a:extLst>
          </p:cNvPr>
          <p:cNvSpPr/>
          <p:nvPr/>
        </p:nvSpPr>
        <p:spPr>
          <a:xfrm>
            <a:off x="68230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182</a:t>
            </a:r>
            <a:endParaRPr lang="en-US" dirty="0">
              <a:ea typeface="Trebuchet MS" charset="0"/>
              <a:cs typeface="Trebuchet MS" charset="0"/>
            </a:endParaRPr>
          </a:p>
        </p:txBody>
      </p:sp>
      <p:sp>
        <p:nvSpPr>
          <p:cNvPr id="621" name="Action Button: Custom 620">
            <a:hlinkClick r:id="rId185" action="ppaction://hlinksldjump" highlightClick="1"/>
            <a:extLst>
              <a:ext uri="{FF2B5EF4-FFF2-40B4-BE49-F238E27FC236}">
                <a16:creationId xmlns:a16="http://schemas.microsoft.com/office/drawing/2014/main" id="{A5F2A33D-7C4E-4587-A24F-8DA173C09D4A}"/>
              </a:ext>
            </a:extLst>
          </p:cNvPr>
          <p:cNvSpPr/>
          <p:nvPr/>
        </p:nvSpPr>
        <p:spPr>
          <a:xfrm>
            <a:off x="738822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183</a:t>
            </a:r>
          </a:p>
        </p:txBody>
      </p:sp>
      <p:sp>
        <p:nvSpPr>
          <p:cNvPr id="622" name="Action Button: Custom 621">
            <a:hlinkClick r:id="rId186" action="ppaction://hlinksldjump" highlightClick="1"/>
            <a:extLst>
              <a:ext uri="{FF2B5EF4-FFF2-40B4-BE49-F238E27FC236}">
                <a16:creationId xmlns:a16="http://schemas.microsoft.com/office/drawing/2014/main" id="{8C35F369-0161-4197-977D-0FA26C3B0F94}"/>
              </a:ext>
            </a:extLst>
          </p:cNvPr>
          <p:cNvSpPr/>
          <p:nvPr/>
        </p:nvSpPr>
        <p:spPr>
          <a:xfrm>
            <a:off x="79533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184</a:t>
            </a:r>
          </a:p>
        </p:txBody>
      </p:sp>
      <p:sp>
        <p:nvSpPr>
          <p:cNvPr id="623" name="Action Button: Custom 622">
            <a:hlinkClick r:id="rId187" action="ppaction://hlinksldjump" highlightClick="1"/>
            <a:extLst>
              <a:ext uri="{FF2B5EF4-FFF2-40B4-BE49-F238E27FC236}">
                <a16:creationId xmlns:a16="http://schemas.microsoft.com/office/drawing/2014/main" id="{8D847B0C-C329-47C0-B12A-26C5764F2FE5}"/>
              </a:ext>
            </a:extLst>
          </p:cNvPr>
          <p:cNvSpPr/>
          <p:nvPr/>
        </p:nvSpPr>
        <p:spPr>
          <a:xfrm>
            <a:off x="8518525" y="54991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185</a:t>
            </a:r>
          </a:p>
        </p:txBody>
      </p:sp>
      <p:sp>
        <p:nvSpPr>
          <p:cNvPr id="624" name="Action Button: Custom 623">
            <a:hlinkClick r:id="rId188" action="ppaction://hlinksldjump" highlightClick="1"/>
            <a:extLst>
              <a:ext uri="{FF2B5EF4-FFF2-40B4-BE49-F238E27FC236}">
                <a16:creationId xmlns:a16="http://schemas.microsoft.com/office/drawing/2014/main" id="{0DD32371-57E9-48EA-9553-6217085DDD56}"/>
              </a:ext>
            </a:extLst>
          </p:cNvPr>
          <p:cNvSpPr/>
          <p:nvPr/>
        </p:nvSpPr>
        <p:spPr>
          <a:xfrm>
            <a:off x="90836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186</a:t>
            </a:r>
          </a:p>
        </p:txBody>
      </p:sp>
      <p:sp>
        <p:nvSpPr>
          <p:cNvPr id="625" name="Action Button: Custom 624">
            <a:hlinkClick r:id="rId189" action="ppaction://hlinksldjump" highlightClick="1"/>
            <a:extLst>
              <a:ext uri="{FF2B5EF4-FFF2-40B4-BE49-F238E27FC236}">
                <a16:creationId xmlns:a16="http://schemas.microsoft.com/office/drawing/2014/main" id="{CCC91633-800A-4144-A495-4D7A091D2792}"/>
              </a:ext>
            </a:extLst>
          </p:cNvPr>
          <p:cNvSpPr/>
          <p:nvPr/>
        </p:nvSpPr>
        <p:spPr>
          <a:xfrm>
            <a:off x="964882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187</a:t>
            </a:r>
          </a:p>
        </p:txBody>
      </p:sp>
      <p:sp>
        <p:nvSpPr>
          <p:cNvPr id="626" name="Action Button: Custom 625">
            <a:hlinkClick r:id="rId190" action="ppaction://hlinksldjump" highlightClick="1"/>
            <a:extLst>
              <a:ext uri="{FF2B5EF4-FFF2-40B4-BE49-F238E27FC236}">
                <a16:creationId xmlns:a16="http://schemas.microsoft.com/office/drawing/2014/main" id="{30899246-D238-4366-B646-9F0684802DC2}"/>
              </a:ext>
            </a:extLst>
          </p:cNvPr>
          <p:cNvSpPr/>
          <p:nvPr/>
        </p:nvSpPr>
        <p:spPr>
          <a:xfrm>
            <a:off x="102139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188</a:t>
            </a:r>
          </a:p>
        </p:txBody>
      </p:sp>
      <p:sp>
        <p:nvSpPr>
          <p:cNvPr id="627" name="Action Button: Custom 626">
            <a:hlinkClick r:id="rId191" action="ppaction://hlinksldjump" highlightClick="1"/>
            <a:extLst>
              <a:ext uri="{FF2B5EF4-FFF2-40B4-BE49-F238E27FC236}">
                <a16:creationId xmlns:a16="http://schemas.microsoft.com/office/drawing/2014/main" id="{E7E701CE-0F39-42A9-9751-A756BBE825BE}"/>
              </a:ext>
            </a:extLst>
          </p:cNvPr>
          <p:cNvSpPr/>
          <p:nvPr/>
        </p:nvSpPr>
        <p:spPr>
          <a:xfrm>
            <a:off x="10780713" y="54991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189</a:t>
            </a:r>
          </a:p>
        </p:txBody>
      </p:sp>
      <p:sp>
        <p:nvSpPr>
          <p:cNvPr id="628" name="Action Button: Custom 627">
            <a:hlinkClick r:id="rId192" action="ppaction://hlinksldjump" highlightClick="1"/>
            <a:extLst>
              <a:ext uri="{FF2B5EF4-FFF2-40B4-BE49-F238E27FC236}">
                <a16:creationId xmlns:a16="http://schemas.microsoft.com/office/drawing/2014/main" id="{114BBEAE-FA44-43B9-B107-6400A2D8048C}"/>
              </a:ext>
            </a:extLst>
          </p:cNvPr>
          <p:cNvSpPr/>
          <p:nvPr/>
        </p:nvSpPr>
        <p:spPr>
          <a:xfrm>
            <a:off x="1134586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190</a:t>
            </a:r>
          </a:p>
        </p:txBody>
      </p:sp>
      <p:sp>
        <p:nvSpPr>
          <p:cNvPr id="629" name="Action Button: Custom 628">
            <a:hlinkClick r:id="rId193" action="ppaction://hlinksldjump" highlightClick="1"/>
            <a:extLst>
              <a:ext uri="{FF2B5EF4-FFF2-40B4-BE49-F238E27FC236}">
                <a16:creationId xmlns:a16="http://schemas.microsoft.com/office/drawing/2014/main" id="{53CE75A7-C075-485E-97A3-970348482445}"/>
              </a:ext>
            </a:extLst>
          </p:cNvPr>
          <p:cNvSpPr/>
          <p:nvPr/>
        </p:nvSpPr>
        <p:spPr>
          <a:xfrm>
            <a:off x="6257925" y="601662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191</a:t>
            </a:r>
          </a:p>
        </p:txBody>
      </p:sp>
      <p:cxnSp>
        <p:nvCxnSpPr>
          <p:cNvPr id="6" name="Straight Connector 5">
            <a:extLst>
              <a:ext uri="{FF2B5EF4-FFF2-40B4-BE49-F238E27FC236}">
                <a16:creationId xmlns:a16="http://schemas.microsoft.com/office/drawing/2014/main" id="{9543D795-A9E7-4848-B680-2B62B959E3D8}"/>
              </a:ext>
            </a:extLst>
          </p:cNvPr>
          <p:cNvCxnSpPr/>
          <p:nvPr/>
        </p:nvCxnSpPr>
        <p:spPr>
          <a:xfrm>
            <a:off x="6096000" y="1285875"/>
            <a:ext cx="0" cy="5334000"/>
          </a:xfrm>
          <a:prstGeom prst="line">
            <a:avLst/>
          </a:prstGeom>
          <a:ln>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30" name="Title 1">
            <a:extLst>
              <a:ext uri="{FF2B5EF4-FFF2-40B4-BE49-F238E27FC236}">
                <a16:creationId xmlns:a16="http://schemas.microsoft.com/office/drawing/2014/main" id="{BE7E8426-8E9B-4352-9E2F-BA4254444DE6}"/>
              </a:ext>
            </a:extLst>
          </p:cNvPr>
          <p:cNvSpPr>
            <a:spLocks noGrp="1"/>
          </p:cNvSpPr>
          <p:nvPr>
            <p:ph type="ctrTitle"/>
          </p:nvPr>
        </p:nvSpPr>
        <p:spPr>
          <a:xfrm>
            <a:off x="76200" y="1514475"/>
            <a:ext cx="12039600" cy="4352925"/>
          </a:xfrm>
        </p:spPr>
        <p:txBody>
          <a:bodyPr/>
          <a:lstStyle/>
          <a:p>
            <a:r>
              <a:rPr lang="en-US" altLang="en-US"/>
              <a:t>By the Word of God </a:t>
            </a:r>
            <a:br>
              <a:rPr lang="en-US" altLang="en-US"/>
            </a:br>
            <a:r>
              <a:rPr lang="en-US" altLang="en-US"/>
              <a:t>the heav’ns were made, </a:t>
            </a:r>
            <a:br>
              <a:rPr lang="en-US" altLang="en-US"/>
            </a:br>
            <a:r>
              <a:rPr lang="en-US" altLang="en-US"/>
              <a:t>waters of the sea He gathered. </a:t>
            </a:r>
          </a:p>
        </p:txBody>
      </p:sp>
      <p:sp>
        <p:nvSpPr>
          <p:cNvPr id="3" name="Text Placeholder 2">
            <a:extLst>
              <a:ext uri="{FF2B5EF4-FFF2-40B4-BE49-F238E27FC236}">
                <a16:creationId xmlns:a16="http://schemas.microsoft.com/office/drawing/2014/main" id="{92882825-B689-4339-A6E2-5AB8D18BD60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Title 1">
            <a:extLst>
              <a:ext uri="{FF2B5EF4-FFF2-40B4-BE49-F238E27FC236}">
                <a16:creationId xmlns:a16="http://schemas.microsoft.com/office/drawing/2014/main" id="{DFE4011A-B106-45DE-AF57-63603214C30D}"/>
              </a:ext>
            </a:extLst>
          </p:cNvPr>
          <p:cNvSpPr>
            <a:spLocks noGrp="1"/>
          </p:cNvSpPr>
          <p:nvPr>
            <p:ph type="ctrTitle"/>
          </p:nvPr>
        </p:nvSpPr>
        <p:spPr>
          <a:xfrm>
            <a:off x="76200" y="1514475"/>
            <a:ext cx="12039600" cy="4352925"/>
          </a:xfrm>
        </p:spPr>
        <p:txBody>
          <a:bodyPr/>
          <a:lstStyle/>
          <a:p>
            <a:r>
              <a:rPr lang="en-US" altLang="en-US"/>
              <a:t>In storage places laid the deeps, </a:t>
            </a:r>
            <a:br>
              <a:rPr lang="en-US" altLang="en-US"/>
            </a:br>
            <a:r>
              <a:rPr lang="en-US" altLang="en-US"/>
              <a:t>let all the earth revere Him. </a:t>
            </a:r>
          </a:p>
        </p:txBody>
      </p:sp>
      <p:sp>
        <p:nvSpPr>
          <p:cNvPr id="6" name="Text Placeholder 5">
            <a:extLst>
              <a:ext uri="{FF2B5EF4-FFF2-40B4-BE49-F238E27FC236}">
                <a16:creationId xmlns:a16="http://schemas.microsoft.com/office/drawing/2014/main" id="{260A3B5C-6A8C-4263-A2EC-11145A1062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86BAC89D-670E-45BF-9CAC-C4430325B6BA}"/>
              </a:ext>
            </a:extLst>
          </p:cNvPr>
          <p:cNvSpPr>
            <a:spLocks noGrp="1"/>
          </p:cNvSpPr>
          <p:nvPr>
            <p:ph type="ctrTitle"/>
          </p:nvPr>
        </p:nvSpPr>
        <p:spPr>
          <a:xfrm>
            <a:off x="76200" y="1514475"/>
            <a:ext cx="12039600" cy="4352925"/>
          </a:xfrm>
        </p:spPr>
        <p:txBody>
          <a:bodyPr/>
          <a:lstStyle/>
          <a:p>
            <a:r>
              <a:rPr lang="en-US" altLang="en-US"/>
              <a:t>And from God’s </a:t>
            </a:r>
            <a:br>
              <a:rPr lang="en-US" altLang="en-US"/>
            </a:br>
            <a:r>
              <a:rPr lang="en-US" altLang="en-US"/>
              <a:t>congregation then </a:t>
            </a:r>
            <a:br>
              <a:rPr lang="en-US" altLang="en-US"/>
            </a:br>
            <a:r>
              <a:rPr lang="en-US" altLang="en-US"/>
              <a:t>the sinner shall be banned; </a:t>
            </a:r>
          </a:p>
        </p:txBody>
      </p:sp>
      <p:sp>
        <p:nvSpPr>
          <p:cNvPr id="6" name="Text Placeholder 5">
            <a:extLst>
              <a:ext uri="{FF2B5EF4-FFF2-40B4-BE49-F238E27FC236}">
                <a16:creationId xmlns:a16="http://schemas.microsoft.com/office/drawing/2014/main" id="{6872DB1B-62FF-4755-BFDD-0182B5DDBF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Title 1">
            <a:extLst>
              <a:ext uri="{FF2B5EF4-FFF2-40B4-BE49-F238E27FC236}">
                <a16:creationId xmlns:a16="http://schemas.microsoft.com/office/drawing/2014/main" id="{40743731-3782-4FC2-AAC0-CA931D10B71D}"/>
              </a:ext>
            </a:extLst>
          </p:cNvPr>
          <p:cNvSpPr>
            <a:spLocks noGrp="1"/>
          </p:cNvSpPr>
          <p:nvPr>
            <p:ph type="ctrTitle"/>
          </p:nvPr>
        </p:nvSpPr>
        <p:spPr>
          <a:xfrm>
            <a:off x="76200" y="1514475"/>
            <a:ext cx="12039600" cy="4352925"/>
          </a:xfrm>
        </p:spPr>
        <p:txBody>
          <a:bodyPr/>
          <a:lstStyle/>
          <a:p>
            <a:r>
              <a:rPr lang="en-US" altLang="en-US"/>
              <a:t>Let the people stand </a:t>
            </a:r>
            <a:br>
              <a:rPr lang="en-US" altLang="en-US"/>
            </a:br>
            <a:r>
              <a:rPr lang="en-US" altLang="en-US"/>
              <a:t>in awe of Him, </a:t>
            </a:r>
            <a:br>
              <a:rPr lang="en-US" altLang="en-US"/>
            </a:br>
            <a:r>
              <a:rPr lang="en-US" altLang="en-US"/>
              <a:t>for He spoke and earth existed. </a:t>
            </a:r>
          </a:p>
        </p:txBody>
      </p:sp>
      <p:sp>
        <p:nvSpPr>
          <p:cNvPr id="6" name="Text Placeholder 5">
            <a:extLst>
              <a:ext uri="{FF2B5EF4-FFF2-40B4-BE49-F238E27FC236}">
                <a16:creationId xmlns:a16="http://schemas.microsoft.com/office/drawing/2014/main" id="{5E876A6B-460D-4625-8EDE-0F36D7CDF3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02" name="Title 1">
            <a:extLst>
              <a:ext uri="{FF2B5EF4-FFF2-40B4-BE49-F238E27FC236}">
                <a16:creationId xmlns:a16="http://schemas.microsoft.com/office/drawing/2014/main" id="{4EB86FA0-C619-4C16-A976-E65E6648CCD6}"/>
              </a:ext>
            </a:extLst>
          </p:cNvPr>
          <p:cNvSpPr>
            <a:spLocks noGrp="1"/>
          </p:cNvSpPr>
          <p:nvPr>
            <p:ph type="ctrTitle"/>
          </p:nvPr>
        </p:nvSpPr>
        <p:spPr>
          <a:xfrm>
            <a:off x="76200" y="1514475"/>
            <a:ext cx="12039600" cy="4352925"/>
          </a:xfrm>
        </p:spPr>
        <p:txBody>
          <a:bodyPr/>
          <a:lstStyle/>
          <a:p>
            <a:r>
              <a:rPr lang="en-US" altLang="en-US"/>
              <a:t>When He commanded </a:t>
            </a:r>
            <a:br>
              <a:rPr lang="en-US" altLang="en-US"/>
            </a:br>
            <a:r>
              <a:rPr lang="en-US" altLang="en-US"/>
              <a:t>it stood fast; by His word </a:t>
            </a:r>
            <a:br>
              <a:rPr lang="en-US" altLang="en-US"/>
            </a:br>
            <a:r>
              <a:rPr lang="en-US" altLang="en-US"/>
              <a:t>were the heav’ns created.</a:t>
            </a:r>
          </a:p>
        </p:txBody>
      </p:sp>
      <p:sp>
        <p:nvSpPr>
          <p:cNvPr id="6" name="Text Placeholder 5">
            <a:extLst>
              <a:ext uri="{FF2B5EF4-FFF2-40B4-BE49-F238E27FC236}">
                <a16:creationId xmlns:a16="http://schemas.microsoft.com/office/drawing/2014/main" id="{9CBEACBC-A02C-4C8B-94EC-2DC7B23164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6" name="Title 1">
            <a:extLst>
              <a:ext uri="{FF2B5EF4-FFF2-40B4-BE49-F238E27FC236}">
                <a16:creationId xmlns:a16="http://schemas.microsoft.com/office/drawing/2014/main" id="{720A00FB-4F08-4BE5-97CF-B7C7175404EB}"/>
              </a:ext>
            </a:extLst>
          </p:cNvPr>
          <p:cNvSpPr>
            <a:spLocks noGrp="1"/>
          </p:cNvSpPr>
          <p:nvPr>
            <p:ph type="ctrTitle"/>
          </p:nvPr>
        </p:nvSpPr>
        <p:spPr>
          <a:xfrm>
            <a:off x="76200" y="1514475"/>
            <a:ext cx="12039600" cy="4352925"/>
          </a:xfrm>
        </p:spPr>
        <p:txBody>
          <a:bodyPr/>
          <a:lstStyle/>
          <a:p>
            <a:r>
              <a:rPr lang="en-US" altLang="en-US"/>
              <a:t>Kings will not be saved </a:t>
            </a:r>
            <a:br>
              <a:rPr lang="en-US" altLang="en-US"/>
            </a:br>
            <a:r>
              <a:rPr lang="en-US" altLang="en-US"/>
              <a:t>by armies great, </a:t>
            </a:r>
            <a:br>
              <a:rPr lang="en-US" altLang="en-US"/>
            </a:br>
            <a:r>
              <a:rPr lang="en-US" altLang="en-US"/>
              <a:t>nor a mighty man delivered;</a:t>
            </a:r>
          </a:p>
        </p:txBody>
      </p:sp>
      <p:sp>
        <p:nvSpPr>
          <p:cNvPr id="3" name="Text Placeholder 2">
            <a:extLst>
              <a:ext uri="{FF2B5EF4-FFF2-40B4-BE49-F238E27FC236}">
                <a16:creationId xmlns:a16="http://schemas.microsoft.com/office/drawing/2014/main" id="{0C0C668E-0710-49A1-8308-DA1DEC6D0FF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250" name="Title 1">
            <a:extLst>
              <a:ext uri="{FF2B5EF4-FFF2-40B4-BE49-F238E27FC236}">
                <a16:creationId xmlns:a16="http://schemas.microsoft.com/office/drawing/2014/main" id="{79B63C44-239C-434D-9503-E9158C90B500}"/>
              </a:ext>
            </a:extLst>
          </p:cNvPr>
          <p:cNvSpPr>
            <a:spLocks noGrp="1"/>
          </p:cNvSpPr>
          <p:nvPr>
            <p:ph type="ctrTitle"/>
          </p:nvPr>
        </p:nvSpPr>
        <p:spPr>
          <a:xfrm>
            <a:off x="76200" y="1514475"/>
            <a:ext cx="12039600" cy="4352925"/>
          </a:xfrm>
        </p:spPr>
        <p:txBody>
          <a:bodyPr/>
          <a:lstStyle/>
          <a:p>
            <a:r>
              <a:rPr lang="en-US" altLang="en-US"/>
              <a:t> Not one is saved </a:t>
            </a:r>
            <a:br>
              <a:rPr lang="en-US" altLang="en-US"/>
            </a:br>
            <a:r>
              <a:rPr lang="en-US" altLang="en-US"/>
              <a:t>by his own strength, </a:t>
            </a:r>
            <a:br>
              <a:rPr lang="en-US" altLang="en-US"/>
            </a:br>
            <a:r>
              <a:rPr lang="en-US" altLang="en-US"/>
              <a:t>nor by some other power. </a:t>
            </a:r>
          </a:p>
        </p:txBody>
      </p:sp>
      <p:sp>
        <p:nvSpPr>
          <p:cNvPr id="6" name="Text Placeholder 5">
            <a:extLst>
              <a:ext uri="{FF2B5EF4-FFF2-40B4-BE49-F238E27FC236}">
                <a16:creationId xmlns:a16="http://schemas.microsoft.com/office/drawing/2014/main" id="{82656C4F-205A-41F0-AF78-A78298160C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Title 1">
            <a:extLst>
              <a:ext uri="{FF2B5EF4-FFF2-40B4-BE49-F238E27FC236}">
                <a16:creationId xmlns:a16="http://schemas.microsoft.com/office/drawing/2014/main" id="{5CA1DECB-DC72-4DC7-BBC0-8D80C9DF2CAC}"/>
              </a:ext>
            </a:extLst>
          </p:cNvPr>
          <p:cNvSpPr>
            <a:spLocks noGrp="1"/>
          </p:cNvSpPr>
          <p:nvPr>
            <p:ph type="ctrTitle"/>
          </p:nvPr>
        </p:nvSpPr>
        <p:spPr>
          <a:xfrm>
            <a:off x="76200" y="1514475"/>
            <a:ext cx="12039600" cy="4352925"/>
          </a:xfrm>
        </p:spPr>
        <p:txBody>
          <a:bodyPr/>
          <a:lstStyle/>
          <a:p>
            <a:r>
              <a:rPr lang="en-US" altLang="en-US"/>
              <a:t>But the eyes of God </a:t>
            </a:r>
            <a:br>
              <a:rPr lang="en-US" altLang="en-US"/>
            </a:br>
            <a:r>
              <a:rPr lang="en-US" altLang="en-US"/>
              <a:t>are on the just, those who </a:t>
            </a:r>
            <a:br>
              <a:rPr lang="en-US" altLang="en-US"/>
            </a:br>
            <a:r>
              <a:rPr lang="en-US" altLang="en-US"/>
              <a:t>fear and worship Him; </a:t>
            </a:r>
          </a:p>
        </p:txBody>
      </p:sp>
      <p:sp>
        <p:nvSpPr>
          <p:cNvPr id="6" name="Text Placeholder 5">
            <a:extLst>
              <a:ext uri="{FF2B5EF4-FFF2-40B4-BE49-F238E27FC236}">
                <a16:creationId xmlns:a16="http://schemas.microsoft.com/office/drawing/2014/main" id="{8E3EE197-233C-409A-9974-B87E5719ED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8" name="Title 1">
            <a:extLst>
              <a:ext uri="{FF2B5EF4-FFF2-40B4-BE49-F238E27FC236}">
                <a16:creationId xmlns:a16="http://schemas.microsoft.com/office/drawing/2014/main" id="{54C4E281-5B7E-4DEC-926E-6675FBABE64E}"/>
              </a:ext>
            </a:extLst>
          </p:cNvPr>
          <p:cNvSpPr>
            <a:spLocks noGrp="1"/>
          </p:cNvSpPr>
          <p:nvPr>
            <p:ph type="ctrTitle"/>
          </p:nvPr>
        </p:nvSpPr>
        <p:spPr>
          <a:xfrm>
            <a:off x="76200" y="1514475"/>
            <a:ext cx="12039600" cy="4352925"/>
          </a:xfrm>
        </p:spPr>
        <p:txBody>
          <a:bodyPr/>
          <a:lstStyle/>
          <a:p>
            <a:r>
              <a:rPr lang="en-US" altLang="en-US"/>
              <a:t>Who wait for Him, </a:t>
            </a:r>
            <a:br>
              <a:rPr lang="en-US" altLang="en-US"/>
            </a:br>
            <a:r>
              <a:rPr lang="en-US" altLang="en-US"/>
              <a:t>who hope for Him, </a:t>
            </a:r>
            <a:br>
              <a:rPr lang="en-US" altLang="en-US"/>
            </a:br>
            <a:r>
              <a:rPr lang="en-US" altLang="en-US"/>
              <a:t>those who trust </a:t>
            </a:r>
            <a:br>
              <a:rPr lang="en-US" altLang="en-US"/>
            </a:br>
            <a:r>
              <a:rPr lang="en-US" altLang="en-US"/>
              <a:t>in the God of Isr’el.</a:t>
            </a:r>
          </a:p>
        </p:txBody>
      </p:sp>
      <p:sp>
        <p:nvSpPr>
          <p:cNvPr id="6" name="Text Placeholder 5">
            <a:extLst>
              <a:ext uri="{FF2B5EF4-FFF2-40B4-BE49-F238E27FC236}">
                <a16:creationId xmlns:a16="http://schemas.microsoft.com/office/drawing/2014/main" id="{C51A1D40-AA51-4674-86DE-C49CC00FB3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Title 1">
            <a:extLst>
              <a:ext uri="{FF2B5EF4-FFF2-40B4-BE49-F238E27FC236}">
                <a16:creationId xmlns:a16="http://schemas.microsoft.com/office/drawing/2014/main" id="{42889577-D797-4ACA-A962-EAABA780F401}"/>
              </a:ext>
            </a:extLst>
          </p:cNvPr>
          <p:cNvSpPr>
            <a:spLocks noGrp="1"/>
          </p:cNvSpPr>
          <p:nvPr>
            <p:ph type="ctrTitle"/>
          </p:nvPr>
        </p:nvSpPr>
        <p:spPr>
          <a:xfrm>
            <a:off x="914400" y="1895475"/>
            <a:ext cx="10363200" cy="3362325"/>
          </a:xfrm>
        </p:spPr>
        <p:txBody>
          <a:bodyPr/>
          <a:lstStyle/>
          <a:p>
            <a:pPr>
              <a:defRPr/>
            </a:pPr>
            <a:r>
              <a:rPr lang="en-US" altLang="x-none"/>
              <a:t>I Will Bless the Lord </a:t>
            </a:r>
            <a:br>
              <a:rPr lang="en-US" altLang="x-none"/>
            </a:br>
            <a:r>
              <a:rPr lang="en-US" altLang="x-none"/>
              <a:t>at All Times</a:t>
            </a:r>
            <a:endParaRPr lang="en-US" altLang="x-none" dirty="0"/>
          </a:p>
        </p:txBody>
      </p:sp>
      <p:sp>
        <p:nvSpPr>
          <p:cNvPr id="3" name="Text Placeholder 2">
            <a:extLst>
              <a:ext uri="{FF2B5EF4-FFF2-40B4-BE49-F238E27FC236}">
                <a16:creationId xmlns:a16="http://schemas.microsoft.com/office/drawing/2014/main" id="{8B1DC67E-5F3E-4C98-B64B-6EB2E5617A25}"/>
              </a:ext>
            </a:extLst>
          </p:cNvPr>
          <p:cNvSpPr>
            <a:spLocks noGrp="1"/>
          </p:cNvSpPr>
          <p:nvPr>
            <p:ph type="body" sz="quarter" idx="10"/>
          </p:nvPr>
        </p:nvSpPr>
        <p:spPr>
          <a:xfrm>
            <a:off x="914400" y="692150"/>
            <a:ext cx="10363200" cy="831850"/>
          </a:xfrm>
        </p:spPr>
        <p:txBody>
          <a:bodyPr/>
          <a:lstStyle/>
          <a:p>
            <a:pPr>
              <a:defRPr/>
            </a:pPr>
            <a:r>
              <a:rPr lang="en-US" altLang="x-none"/>
              <a:t>Hymn 22</a:t>
            </a:r>
            <a:endParaRPr lang="en-US" dirty="0"/>
          </a:p>
        </p:txBody>
      </p:sp>
      <p:sp>
        <p:nvSpPr>
          <p:cNvPr id="9" name="Text Placeholder 8">
            <a:extLst>
              <a:ext uri="{FF2B5EF4-FFF2-40B4-BE49-F238E27FC236}">
                <a16:creationId xmlns:a16="http://schemas.microsoft.com/office/drawing/2014/main" id="{07E324DC-3D6D-4DB3-B920-793BCD49B71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Title 1">
            <a:extLst>
              <a:ext uri="{FF2B5EF4-FFF2-40B4-BE49-F238E27FC236}">
                <a16:creationId xmlns:a16="http://schemas.microsoft.com/office/drawing/2014/main" id="{07FA3E1C-650F-42F8-8A50-6EFF5FB5AABE}"/>
              </a:ext>
            </a:extLst>
          </p:cNvPr>
          <p:cNvSpPr>
            <a:spLocks noGrp="1"/>
          </p:cNvSpPr>
          <p:nvPr>
            <p:ph type="ctrTitle"/>
          </p:nvPr>
        </p:nvSpPr>
        <p:spPr>
          <a:xfrm>
            <a:off x="76200" y="1514475"/>
            <a:ext cx="12039600" cy="4352925"/>
          </a:xfrm>
        </p:spPr>
        <p:txBody>
          <a:bodyPr/>
          <a:lstStyle/>
          <a:p>
            <a:r>
              <a:rPr lang="en-US" altLang="en-US"/>
              <a:t>I will bless the Lord at all times, </a:t>
            </a:r>
            <a:br>
              <a:rPr lang="en-US" altLang="en-US"/>
            </a:br>
            <a:r>
              <a:rPr lang="en-US" altLang="en-US"/>
              <a:t>And His praise shall </a:t>
            </a:r>
            <a:br>
              <a:rPr lang="en-US" altLang="en-US"/>
            </a:br>
            <a:r>
              <a:rPr lang="en-US" altLang="en-US"/>
              <a:t>fill my mouth. </a:t>
            </a:r>
          </a:p>
        </p:txBody>
      </p:sp>
      <p:sp>
        <p:nvSpPr>
          <p:cNvPr id="3" name="Text Placeholder 2">
            <a:extLst>
              <a:ext uri="{FF2B5EF4-FFF2-40B4-BE49-F238E27FC236}">
                <a16:creationId xmlns:a16="http://schemas.microsoft.com/office/drawing/2014/main" id="{925B6099-C102-40B0-B0BE-8EC989D0C28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394" name="Title 1">
            <a:extLst>
              <a:ext uri="{FF2B5EF4-FFF2-40B4-BE49-F238E27FC236}">
                <a16:creationId xmlns:a16="http://schemas.microsoft.com/office/drawing/2014/main" id="{9BC5EF51-DF21-40F1-8E5D-76EABA0C8431}"/>
              </a:ext>
            </a:extLst>
          </p:cNvPr>
          <p:cNvSpPr>
            <a:spLocks noGrp="1"/>
          </p:cNvSpPr>
          <p:nvPr>
            <p:ph type="ctrTitle"/>
          </p:nvPr>
        </p:nvSpPr>
        <p:spPr>
          <a:xfrm>
            <a:off x="76200" y="1514475"/>
            <a:ext cx="12039600" cy="4352925"/>
          </a:xfrm>
        </p:spPr>
        <p:txBody>
          <a:bodyPr/>
          <a:lstStyle/>
          <a:p>
            <a:r>
              <a:rPr lang="en-US" altLang="en-US"/>
              <a:t>Let us praise His name together; </a:t>
            </a:r>
            <a:br>
              <a:rPr lang="en-US" altLang="en-US"/>
            </a:br>
            <a:r>
              <a:rPr lang="en-US" altLang="en-US"/>
              <a:t>magnify the Lord with me. </a:t>
            </a:r>
          </a:p>
        </p:txBody>
      </p:sp>
      <p:sp>
        <p:nvSpPr>
          <p:cNvPr id="6" name="Text Placeholder 5">
            <a:extLst>
              <a:ext uri="{FF2B5EF4-FFF2-40B4-BE49-F238E27FC236}">
                <a16:creationId xmlns:a16="http://schemas.microsoft.com/office/drawing/2014/main" id="{AC04978E-AC47-43AA-9AF5-E721A1790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7EA7FB0-173A-4CE4-BA55-DC033C323E64}"/>
              </a:ext>
            </a:extLst>
          </p:cNvPr>
          <p:cNvSpPr>
            <a:spLocks noGrp="1"/>
          </p:cNvSpPr>
          <p:nvPr>
            <p:ph type="body" sz="quarter" idx="10"/>
          </p:nvPr>
        </p:nvSpPr>
        <p:spPr>
          <a:xfrm>
            <a:off x="914400" y="685800"/>
            <a:ext cx="10363200" cy="831850"/>
          </a:xfrm>
        </p:spPr>
        <p:txBody>
          <a:bodyPr/>
          <a:lstStyle/>
          <a:p>
            <a:pPr>
              <a:defRPr/>
            </a:pPr>
            <a:r>
              <a:rPr lang="en-US"/>
              <a:t>Style guide</a:t>
            </a:r>
            <a:endParaRPr lang="en-US" dirty="0"/>
          </a:p>
        </p:txBody>
      </p:sp>
      <p:sp>
        <p:nvSpPr>
          <p:cNvPr id="10243" name="TextBox 4">
            <a:extLst>
              <a:ext uri="{FF2B5EF4-FFF2-40B4-BE49-F238E27FC236}">
                <a16:creationId xmlns:a16="http://schemas.microsoft.com/office/drawing/2014/main" id="{094E28F6-325B-4A72-9118-B71930C5B675}"/>
              </a:ext>
            </a:extLst>
          </p:cNvPr>
          <p:cNvSpPr txBox="1">
            <a:spLocks noChangeArrowheads="1"/>
          </p:cNvSpPr>
          <p:nvPr/>
        </p:nvSpPr>
        <p:spPr bwMode="auto">
          <a:xfrm>
            <a:off x="1981200" y="2057400"/>
            <a:ext cx="82296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nSpc>
                <a:spcPts val="2800"/>
              </a:lnSpc>
              <a:spcAft>
                <a:spcPts val="1200"/>
              </a:spcAft>
              <a:buFont typeface="Trebuchet MS" panose="020B0603020202020204" pitchFamily="34" charset="0"/>
              <a:buChar char="•"/>
            </a:pPr>
            <a:r>
              <a:rPr lang="en-US" altLang="en-US" sz="2000">
                <a:latin typeface="Minion Pro" pitchFamily="18" charset="0"/>
              </a:rPr>
              <a:t>Our official typefaces are </a:t>
            </a:r>
            <a:r>
              <a:rPr lang="en-US" altLang="en-US" sz="2000" b="1">
                <a:latin typeface="Minion Pro" pitchFamily="18" charset="0"/>
              </a:rPr>
              <a:t>Minion Pro/Myriad Pro</a:t>
            </a:r>
            <a:r>
              <a:rPr lang="en-US" altLang="en-US" sz="2000">
                <a:latin typeface="Minion Pro" pitchFamily="18" charset="0"/>
              </a:rPr>
              <a:t>. The Powerpoint-safe fallback fonts are </a:t>
            </a:r>
            <a:r>
              <a:rPr lang="en-US" altLang="en-US" sz="2000" b="1">
                <a:latin typeface="Minion Pro" pitchFamily="18" charset="0"/>
              </a:rPr>
              <a:t>Palatino/Trebuchet</a:t>
            </a:r>
            <a:r>
              <a:rPr lang="en-US" altLang="en-US" sz="2000">
                <a:latin typeface="Minion Pro" pitchFamily="18" charset="0"/>
              </a:rPr>
              <a:t>. If you are presenting at major events like the Feast days, please consult the home office about using other fonts.</a:t>
            </a:r>
          </a:p>
          <a:p>
            <a:pPr>
              <a:lnSpc>
                <a:spcPts val="2800"/>
              </a:lnSpc>
              <a:spcAft>
                <a:spcPts val="1200"/>
              </a:spcAft>
              <a:buFont typeface="Trebuchet MS" panose="020B0603020202020204" pitchFamily="34" charset="0"/>
              <a:buChar char="•"/>
            </a:pPr>
            <a:r>
              <a:rPr lang="en-US" altLang="en-US" sz="2000">
                <a:latin typeface="Minion Pro" pitchFamily="18" charset="0"/>
              </a:rPr>
              <a:t>If changing colors or re-theming the background, make readability your chief goal. Make changes using the Master slides for easy re-theming.</a:t>
            </a:r>
          </a:p>
          <a:p>
            <a:pPr>
              <a:lnSpc>
                <a:spcPts val="2800"/>
              </a:lnSpc>
              <a:spcAft>
                <a:spcPts val="1200"/>
              </a:spcAft>
              <a:buFont typeface="Trebuchet MS" panose="020B0603020202020204" pitchFamily="34" charset="0"/>
              <a:buChar char="•"/>
            </a:pPr>
            <a:r>
              <a:rPr lang="en-US" altLang="en-US" sz="2000">
                <a:latin typeface="Minion Pro" pitchFamily="18" charset="0"/>
              </a:rPr>
              <a:t>If you are projecting on unusual or bright surfaces, consider changing the background to black.</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B7102879-EE96-4E97-B1DB-24E8DECCDD57}"/>
              </a:ext>
            </a:extLst>
          </p:cNvPr>
          <p:cNvSpPr>
            <a:spLocks noGrp="1"/>
          </p:cNvSpPr>
          <p:nvPr>
            <p:ph type="ctrTitle"/>
          </p:nvPr>
        </p:nvSpPr>
        <p:spPr>
          <a:xfrm>
            <a:off x="76200" y="1514475"/>
            <a:ext cx="12039600" cy="4352925"/>
          </a:xfrm>
        </p:spPr>
        <p:txBody>
          <a:bodyPr/>
          <a:lstStyle/>
          <a:p>
            <a:r>
              <a:rPr lang="en-US" altLang="en-US"/>
              <a:t>God watches o’er His people, </a:t>
            </a:r>
            <a:br>
              <a:rPr lang="en-US" altLang="en-US"/>
            </a:br>
            <a:r>
              <a:rPr lang="en-US" altLang="en-US"/>
              <a:t>and guides all godly men, </a:t>
            </a:r>
          </a:p>
        </p:txBody>
      </p:sp>
      <p:sp>
        <p:nvSpPr>
          <p:cNvPr id="6" name="Text Placeholder 5">
            <a:extLst>
              <a:ext uri="{FF2B5EF4-FFF2-40B4-BE49-F238E27FC236}">
                <a16:creationId xmlns:a16="http://schemas.microsoft.com/office/drawing/2014/main" id="{350F7934-AD31-4778-AF6C-B8C845A190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Title 1">
            <a:extLst>
              <a:ext uri="{FF2B5EF4-FFF2-40B4-BE49-F238E27FC236}">
                <a16:creationId xmlns:a16="http://schemas.microsoft.com/office/drawing/2014/main" id="{CEC906E7-3813-4391-A96A-06480AAEEE42}"/>
              </a:ext>
            </a:extLst>
          </p:cNvPr>
          <p:cNvSpPr>
            <a:spLocks noGrp="1"/>
          </p:cNvSpPr>
          <p:nvPr>
            <p:ph type="ctrTitle"/>
          </p:nvPr>
        </p:nvSpPr>
        <p:spPr>
          <a:xfrm>
            <a:off x="76200" y="1514475"/>
            <a:ext cx="12039600" cy="4352925"/>
          </a:xfrm>
        </p:spPr>
        <p:txBody>
          <a:bodyPr/>
          <a:lstStyle/>
          <a:p>
            <a:r>
              <a:rPr lang="en-US" altLang="en-US"/>
              <a:t>Blessed is the one </a:t>
            </a:r>
            <a:br>
              <a:rPr lang="en-US" altLang="en-US"/>
            </a:br>
            <a:r>
              <a:rPr lang="en-US" altLang="en-US"/>
              <a:t>who trusts Him; </a:t>
            </a:r>
            <a:br>
              <a:rPr lang="en-US" altLang="en-US"/>
            </a:br>
            <a:r>
              <a:rPr lang="en-US" altLang="en-US"/>
              <a:t>all His saints shall </a:t>
            </a:r>
            <a:br>
              <a:rPr lang="en-US" altLang="en-US"/>
            </a:br>
            <a:r>
              <a:rPr lang="en-US" altLang="en-US"/>
              <a:t>fear the Lord.</a:t>
            </a:r>
          </a:p>
        </p:txBody>
      </p:sp>
      <p:sp>
        <p:nvSpPr>
          <p:cNvPr id="3" name="Text Placeholder 2">
            <a:extLst>
              <a:ext uri="{FF2B5EF4-FFF2-40B4-BE49-F238E27FC236}">
                <a16:creationId xmlns:a16="http://schemas.microsoft.com/office/drawing/2014/main" id="{B0C368F3-A3F0-4512-B539-10259456BC1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Title 1">
            <a:extLst>
              <a:ext uri="{FF2B5EF4-FFF2-40B4-BE49-F238E27FC236}">
                <a16:creationId xmlns:a16="http://schemas.microsoft.com/office/drawing/2014/main" id="{2F2D211C-927E-4766-8257-D5416FCCA900}"/>
              </a:ext>
            </a:extLst>
          </p:cNvPr>
          <p:cNvSpPr>
            <a:spLocks noGrp="1"/>
          </p:cNvSpPr>
          <p:nvPr>
            <p:ph type="ctrTitle"/>
          </p:nvPr>
        </p:nvSpPr>
        <p:spPr>
          <a:xfrm>
            <a:off x="76200" y="1514475"/>
            <a:ext cx="12039600" cy="4352925"/>
          </a:xfrm>
        </p:spPr>
        <p:txBody>
          <a:bodyPr/>
          <a:lstStyle/>
          <a:p>
            <a:r>
              <a:rPr lang="en-US" altLang="en-US"/>
              <a:t> Those who seek Him </a:t>
            </a:r>
            <a:br>
              <a:rPr lang="en-US" altLang="en-US"/>
            </a:br>
            <a:r>
              <a:rPr lang="en-US" altLang="en-US"/>
              <a:t>shall lack nothing; </a:t>
            </a:r>
            <a:br>
              <a:rPr lang="en-US" altLang="en-US"/>
            </a:br>
            <a:r>
              <a:rPr lang="en-US" altLang="en-US"/>
              <a:t>taste and see that He is good. </a:t>
            </a:r>
          </a:p>
        </p:txBody>
      </p:sp>
      <p:sp>
        <p:nvSpPr>
          <p:cNvPr id="6" name="Text Placeholder 5">
            <a:extLst>
              <a:ext uri="{FF2B5EF4-FFF2-40B4-BE49-F238E27FC236}">
                <a16:creationId xmlns:a16="http://schemas.microsoft.com/office/drawing/2014/main" id="{86EF1557-3047-4449-957A-0FB459DF35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6" name="Title 1">
            <a:extLst>
              <a:ext uri="{FF2B5EF4-FFF2-40B4-BE49-F238E27FC236}">
                <a16:creationId xmlns:a16="http://schemas.microsoft.com/office/drawing/2014/main" id="{B8E250CC-AE41-440A-8B5A-D3871F361AA3}"/>
              </a:ext>
            </a:extLst>
          </p:cNvPr>
          <p:cNvSpPr>
            <a:spLocks noGrp="1"/>
          </p:cNvSpPr>
          <p:nvPr>
            <p:ph type="ctrTitle"/>
          </p:nvPr>
        </p:nvSpPr>
        <p:spPr>
          <a:xfrm>
            <a:off x="76200" y="1514475"/>
            <a:ext cx="12039600" cy="4352925"/>
          </a:xfrm>
        </p:spPr>
        <p:txBody>
          <a:bodyPr/>
          <a:lstStyle/>
          <a:p>
            <a:r>
              <a:rPr lang="en-US" altLang="en-US"/>
              <a:t>Children, listen to instructors, </a:t>
            </a:r>
            <a:br>
              <a:rPr lang="en-US" altLang="en-US"/>
            </a:br>
            <a:r>
              <a:rPr lang="en-US" altLang="en-US"/>
              <a:t>those who tell you, </a:t>
            </a:r>
            <a:br>
              <a:rPr lang="en-US" altLang="en-US"/>
            </a:br>
            <a:r>
              <a:rPr lang="en-US" altLang="en-US"/>
              <a:t>“Fear the Lord.” </a:t>
            </a:r>
          </a:p>
        </p:txBody>
      </p:sp>
      <p:sp>
        <p:nvSpPr>
          <p:cNvPr id="3" name="Text Placeholder 2">
            <a:extLst>
              <a:ext uri="{FF2B5EF4-FFF2-40B4-BE49-F238E27FC236}">
                <a16:creationId xmlns:a16="http://schemas.microsoft.com/office/drawing/2014/main" id="{4B09F9D6-FCD2-42E9-AF13-496E25EACF2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Title 1">
            <a:extLst>
              <a:ext uri="{FF2B5EF4-FFF2-40B4-BE49-F238E27FC236}">
                <a16:creationId xmlns:a16="http://schemas.microsoft.com/office/drawing/2014/main" id="{F0D8CF2C-9679-4F50-B884-724177191A2B}"/>
              </a:ext>
            </a:extLst>
          </p:cNvPr>
          <p:cNvSpPr>
            <a:spLocks noGrp="1"/>
          </p:cNvSpPr>
          <p:nvPr>
            <p:ph type="ctrTitle"/>
          </p:nvPr>
        </p:nvSpPr>
        <p:spPr>
          <a:xfrm>
            <a:off x="76200" y="1514475"/>
            <a:ext cx="12039600" cy="4352925"/>
          </a:xfrm>
        </p:spPr>
        <p:txBody>
          <a:bodyPr/>
          <a:lstStyle/>
          <a:p>
            <a:r>
              <a:rPr lang="en-US" altLang="en-US"/>
              <a:t>Keep your tongue from </a:t>
            </a:r>
            <a:br>
              <a:rPr lang="en-US" altLang="en-US"/>
            </a:br>
            <a:r>
              <a:rPr lang="en-US" altLang="en-US"/>
              <a:t>speaking evil </a:t>
            </a:r>
            <a:br>
              <a:rPr lang="en-US" altLang="en-US"/>
            </a:br>
            <a:r>
              <a:rPr lang="en-US" altLang="en-US"/>
              <a:t>and your lips </a:t>
            </a:r>
            <a:br>
              <a:rPr lang="en-US" altLang="en-US"/>
            </a:br>
            <a:r>
              <a:rPr lang="en-US" altLang="en-US"/>
              <a:t>from speaking guile. </a:t>
            </a:r>
          </a:p>
        </p:txBody>
      </p:sp>
      <p:sp>
        <p:nvSpPr>
          <p:cNvPr id="6" name="Text Placeholder 5">
            <a:extLst>
              <a:ext uri="{FF2B5EF4-FFF2-40B4-BE49-F238E27FC236}">
                <a16:creationId xmlns:a16="http://schemas.microsoft.com/office/drawing/2014/main" id="{99C8B022-D0A4-4A0B-9F60-506D1C5DEB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4" name="Title 1">
            <a:extLst>
              <a:ext uri="{FF2B5EF4-FFF2-40B4-BE49-F238E27FC236}">
                <a16:creationId xmlns:a16="http://schemas.microsoft.com/office/drawing/2014/main" id="{0BB141ED-A7BE-4241-85E8-B31034E2BE8B}"/>
              </a:ext>
            </a:extLst>
          </p:cNvPr>
          <p:cNvSpPr>
            <a:spLocks noGrp="1"/>
          </p:cNvSpPr>
          <p:nvPr>
            <p:ph type="ctrTitle"/>
          </p:nvPr>
        </p:nvSpPr>
        <p:spPr>
          <a:xfrm>
            <a:off x="76200" y="1514475"/>
            <a:ext cx="12039600" cy="4352925"/>
          </a:xfrm>
        </p:spPr>
        <p:txBody>
          <a:bodyPr/>
          <a:lstStyle/>
          <a:p>
            <a:r>
              <a:rPr lang="en-US" altLang="en-US"/>
              <a:t>God delivers from afflictions; </a:t>
            </a:r>
            <a:br>
              <a:rPr lang="en-US" altLang="en-US"/>
            </a:br>
            <a:r>
              <a:rPr lang="en-US" altLang="en-US"/>
              <a:t>He will hear our troubled cries. </a:t>
            </a:r>
          </a:p>
        </p:txBody>
      </p:sp>
      <p:sp>
        <p:nvSpPr>
          <p:cNvPr id="3" name="Text Placeholder 2">
            <a:extLst>
              <a:ext uri="{FF2B5EF4-FFF2-40B4-BE49-F238E27FC236}">
                <a16:creationId xmlns:a16="http://schemas.microsoft.com/office/drawing/2014/main" id="{77862C34-04CA-4D34-B948-1DDBFE4EF79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8" name="Title 1">
            <a:extLst>
              <a:ext uri="{FF2B5EF4-FFF2-40B4-BE49-F238E27FC236}">
                <a16:creationId xmlns:a16="http://schemas.microsoft.com/office/drawing/2014/main" id="{489360FF-1918-4B77-B9DF-D4387C5EFD49}"/>
              </a:ext>
            </a:extLst>
          </p:cNvPr>
          <p:cNvSpPr>
            <a:spLocks noGrp="1"/>
          </p:cNvSpPr>
          <p:nvPr>
            <p:ph type="ctrTitle"/>
          </p:nvPr>
        </p:nvSpPr>
        <p:spPr>
          <a:xfrm>
            <a:off x="76200" y="1514475"/>
            <a:ext cx="12039600" cy="4352925"/>
          </a:xfrm>
        </p:spPr>
        <p:txBody>
          <a:bodyPr/>
          <a:lstStyle/>
          <a:p>
            <a:r>
              <a:rPr lang="en-US" altLang="en-US"/>
              <a:t>He redeems His faithful servants; </a:t>
            </a:r>
            <a:br>
              <a:rPr lang="en-US" altLang="en-US"/>
            </a:br>
            <a:r>
              <a:rPr lang="en-US" altLang="en-US"/>
              <a:t>seek the refuge of the Lord.</a:t>
            </a:r>
          </a:p>
        </p:txBody>
      </p:sp>
      <p:sp>
        <p:nvSpPr>
          <p:cNvPr id="6" name="Text Placeholder 5">
            <a:extLst>
              <a:ext uri="{FF2B5EF4-FFF2-40B4-BE49-F238E27FC236}">
                <a16:creationId xmlns:a16="http://schemas.microsoft.com/office/drawing/2014/main" id="{9A9C40B1-9725-4BBB-9D0F-AB8253546A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Title 1">
            <a:extLst>
              <a:ext uri="{FF2B5EF4-FFF2-40B4-BE49-F238E27FC236}">
                <a16:creationId xmlns:a16="http://schemas.microsoft.com/office/drawing/2014/main" id="{8496769F-C68C-4564-8560-58D3EE7433E4}"/>
              </a:ext>
            </a:extLst>
          </p:cNvPr>
          <p:cNvSpPr>
            <a:spLocks noGrp="1"/>
          </p:cNvSpPr>
          <p:nvPr>
            <p:ph type="ctrTitle"/>
          </p:nvPr>
        </p:nvSpPr>
        <p:spPr>
          <a:xfrm>
            <a:off x="914400" y="1895475"/>
            <a:ext cx="10363200" cy="3362325"/>
          </a:xfrm>
        </p:spPr>
        <p:txBody>
          <a:bodyPr/>
          <a:lstStyle/>
          <a:p>
            <a:pPr>
              <a:defRPr/>
            </a:pPr>
            <a:r>
              <a:rPr lang="en-US" altLang="x-none"/>
              <a:t>Turn Thou From Evil</a:t>
            </a:r>
            <a:endParaRPr lang="en-US" altLang="x-none" dirty="0"/>
          </a:p>
        </p:txBody>
      </p:sp>
      <p:sp>
        <p:nvSpPr>
          <p:cNvPr id="3" name="Text Placeholder 2">
            <a:extLst>
              <a:ext uri="{FF2B5EF4-FFF2-40B4-BE49-F238E27FC236}">
                <a16:creationId xmlns:a16="http://schemas.microsoft.com/office/drawing/2014/main" id="{02D87A2B-4B78-4CA8-BF4B-96535D924E24}"/>
              </a:ext>
            </a:extLst>
          </p:cNvPr>
          <p:cNvSpPr>
            <a:spLocks noGrp="1"/>
          </p:cNvSpPr>
          <p:nvPr>
            <p:ph type="body" sz="quarter" idx="10"/>
          </p:nvPr>
        </p:nvSpPr>
        <p:spPr>
          <a:xfrm>
            <a:off x="914400" y="692150"/>
            <a:ext cx="10363200" cy="831850"/>
          </a:xfrm>
        </p:spPr>
        <p:txBody>
          <a:bodyPr/>
          <a:lstStyle/>
          <a:p>
            <a:pPr>
              <a:defRPr/>
            </a:pPr>
            <a:r>
              <a:rPr lang="en-US" altLang="x-none"/>
              <a:t>Hymn 23</a:t>
            </a:r>
            <a:endParaRPr lang="en-US" dirty="0"/>
          </a:p>
        </p:txBody>
      </p:sp>
      <p:sp>
        <p:nvSpPr>
          <p:cNvPr id="9" name="Text Placeholder 8">
            <a:extLst>
              <a:ext uri="{FF2B5EF4-FFF2-40B4-BE49-F238E27FC236}">
                <a16:creationId xmlns:a16="http://schemas.microsoft.com/office/drawing/2014/main" id="{9B2DC832-CE97-41DD-881E-82A9A2362ED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Title 1">
            <a:extLst>
              <a:ext uri="{FF2B5EF4-FFF2-40B4-BE49-F238E27FC236}">
                <a16:creationId xmlns:a16="http://schemas.microsoft.com/office/drawing/2014/main" id="{EB7CAA55-C671-476F-91AD-A5A45781BDED}"/>
              </a:ext>
            </a:extLst>
          </p:cNvPr>
          <p:cNvSpPr>
            <a:spLocks noGrp="1"/>
          </p:cNvSpPr>
          <p:nvPr>
            <p:ph type="ctrTitle"/>
          </p:nvPr>
        </p:nvSpPr>
        <p:spPr>
          <a:xfrm>
            <a:off x="76200" y="1514475"/>
            <a:ext cx="12039600" cy="4352925"/>
          </a:xfrm>
        </p:spPr>
        <p:txBody>
          <a:bodyPr/>
          <a:lstStyle/>
          <a:p>
            <a:r>
              <a:rPr lang="en-US" altLang="en-US"/>
              <a:t>Turn thou from evil, </a:t>
            </a:r>
            <a:br>
              <a:rPr lang="en-US" altLang="en-US"/>
            </a:br>
            <a:r>
              <a:rPr lang="en-US" altLang="en-US"/>
              <a:t>do what is good; </a:t>
            </a:r>
            <a:br>
              <a:rPr lang="en-US" altLang="en-US"/>
            </a:br>
            <a:r>
              <a:rPr lang="en-US" altLang="en-US"/>
              <a:t>seek peace, pursue it earnestly.</a:t>
            </a:r>
          </a:p>
        </p:txBody>
      </p:sp>
      <p:sp>
        <p:nvSpPr>
          <p:cNvPr id="3" name="Text Placeholder 2">
            <a:extLst>
              <a:ext uri="{FF2B5EF4-FFF2-40B4-BE49-F238E27FC236}">
                <a16:creationId xmlns:a16="http://schemas.microsoft.com/office/drawing/2014/main" id="{430ABDF2-8290-458F-8EB7-D9AA33451BC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4" name="Title 1">
            <a:extLst>
              <a:ext uri="{FF2B5EF4-FFF2-40B4-BE49-F238E27FC236}">
                <a16:creationId xmlns:a16="http://schemas.microsoft.com/office/drawing/2014/main" id="{07E0E532-232A-4261-869D-80C19A37F5A0}"/>
              </a:ext>
            </a:extLst>
          </p:cNvPr>
          <p:cNvSpPr>
            <a:spLocks noGrp="1"/>
          </p:cNvSpPr>
          <p:nvPr>
            <p:ph type="ctrTitle"/>
          </p:nvPr>
        </p:nvSpPr>
        <p:spPr>
          <a:xfrm>
            <a:off x="76200" y="1514475"/>
            <a:ext cx="12039600" cy="4352925"/>
          </a:xfrm>
        </p:spPr>
        <p:txBody>
          <a:bodyPr/>
          <a:lstStyle/>
          <a:p>
            <a:r>
              <a:rPr lang="en-US" altLang="en-US"/>
              <a:t> Upon the just are </a:t>
            </a:r>
            <a:br>
              <a:rPr lang="en-US" altLang="en-US"/>
            </a:br>
            <a:r>
              <a:rPr lang="en-US" altLang="en-US"/>
              <a:t>the eyes of God; </a:t>
            </a:r>
            <a:br>
              <a:rPr lang="en-US" altLang="en-US"/>
            </a:br>
            <a:r>
              <a:rPr lang="en-US" altLang="en-US"/>
              <a:t>His ears are open </a:t>
            </a:r>
            <a:br>
              <a:rPr lang="en-US" altLang="en-US"/>
            </a:br>
            <a:r>
              <a:rPr lang="en-US" altLang="en-US"/>
              <a:t>unto their cry. </a:t>
            </a:r>
          </a:p>
        </p:txBody>
      </p:sp>
      <p:sp>
        <p:nvSpPr>
          <p:cNvPr id="6" name="Text Placeholder 5">
            <a:extLst>
              <a:ext uri="{FF2B5EF4-FFF2-40B4-BE49-F238E27FC236}">
                <a16:creationId xmlns:a16="http://schemas.microsoft.com/office/drawing/2014/main" id="{512C16E2-499D-41C7-99F5-BF6E70B834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a:extLst>
              <a:ext uri="{FF2B5EF4-FFF2-40B4-BE49-F238E27FC236}">
                <a16:creationId xmlns:a16="http://schemas.microsoft.com/office/drawing/2014/main" id="{F8945051-897A-4F3A-8FEA-9192F622AAC8}"/>
              </a:ext>
            </a:extLst>
          </p:cNvPr>
          <p:cNvSpPr>
            <a:spLocks noGrp="1"/>
          </p:cNvSpPr>
          <p:nvPr>
            <p:ph type="ctrTitle"/>
          </p:nvPr>
        </p:nvSpPr>
        <p:spPr>
          <a:xfrm>
            <a:off x="76200" y="1514475"/>
            <a:ext cx="12039600" cy="4352925"/>
          </a:xfrm>
        </p:spPr>
        <p:txBody>
          <a:bodyPr/>
          <a:lstStyle/>
          <a:p>
            <a:r>
              <a:rPr lang="en-US" altLang="en-US"/>
              <a:t>But wicked ways shall perish, </a:t>
            </a:r>
            <a:br>
              <a:rPr lang="en-US" altLang="en-US"/>
            </a:br>
            <a:r>
              <a:rPr lang="en-US" altLang="en-US"/>
              <a:t>and not be seen again. </a:t>
            </a:r>
          </a:p>
        </p:txBody>
      </p:sp>
      <p:sp>
        <p:nvSpPr>
          <p:cNvPr id="6" name="Text Placeholder 5">
            <a:extLst>
              <a:ext uri="{FF2B5EF4-FFF2-40B4-BE49-F238E27FC236}">
                <a16:creationId xmlns:a16="http://schemas.microsoft.com/office/drawing/2014/main" id="{97E618BD-3187-49CF-83D7-D3F75499DB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8" name="Title 1">
            <a:extLst>
              <a:ext uri="{FF2B5EF4-FFF2-40B4-BE49-F238E27FC236}">
                <a16:creationId xmlns:a16="http://schemas.microsoft.com/office/drawing/2014/main" id="{CC9DAD2D-D86A-4DBF-A65D-04E64D5A8141}"/>
              </a:ext>
            </a:extLst>
          </p:cNvPr>
          <p:cNvSpPr>
            <a:spLocks noGrp="1"/>
          </p:cNvSpPr>
          <p:nvPr>
            <p:ph type="ctrTitle"/>
          </p:nvPr>
        </p:nvSpPr>
        <p:spPr>
          <a:xfrm>
            <a:off x="76200" y="1514475"/>
            <a:ext cx="12039600" cy="4352925"/>
          </a:xfrm>
        </p:spPr>
        <p:txBody>
          <a:bodyPr/>
          <a:lstStyle/>
          <a:p>
            <a:r>
              <a:rPr lang="en-US" altLang="en-US"/>
              <a:t>But the Eternal’s face is against </a:t>
            </a:r>
            <a:br>
              <a:rPr lang="en-US" altLang="en-US"/>
            </a:br>
            <a:r>
              <a:rPr lang="en-US" altLang="en-US"/>
              <a:t>those who are evil, </a:t>
            </a:r>
            <a:br>
              <a:rPr lang="en-US" altLang="en-US"/>
            </a:br>
            <a:r>
              <a:rPr lang="en-US" altLang="en-US"/>
              <a:t>doers of wrong; </a:t>
            </a:r>
          </a:p>
        </p:txBody>
      </p:sp>
      <p:sp>
        <p:nvSpPr>
          <p:cNvPr id="6" name="Text Placeholder 5">
            <a:extLst>
              <a:ext uri="{FF2B5EF4-FFF2-40B4-BE49-F238E27FC236}">
                <a16:creationId xmlns:a16="http://schemas.microsoft.com/office/drawing/2014/main" id="{E80E7F34-A96B-488C-A936-FC50771154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2" name="Title 1">
            <a:extLst>
              <a:ext uri="{FF2B5EF4-FFF2-40B4-BE49-F238E27FC236}">
                <a16:creationId xmlns:a16="http://schemas.microsoft.com/office/drawing/2014/main" id="{F51CCD66-4E1B-4A9B-A28B-C2A98D3C6E57}"/>
              </a:ext>
            </a:extLst>
          </p:cNvPr>
          <p:cNvSpPr>
            <a:spLocks noGrp="1"/>
          </p:cNvSpPr>
          <p:nvPr>
            <p:ph type="ctrTitle"/>
          </p:nvPr>
        </p:nvSpPr>
        <p:spPr>
          <a:xfrm>
            <a:off x="76200" y="1514475"/>
            <a:ext cx="12039600" cy="4352925"/>
          </a:xfrm>
        </p:spPr>
        <p:txBody>
          <a:bodyPr/>
          <a:lstStyle/>
          <a:p>
            <a:r>
              <a:rPr lang="en-US" altLang="en-US"/>
              <a:t>He cuts remembrance </a:t>
            </a:r>
            <a:br>
              <a:rPr lang="en-US" altLang="en-US"/>
            </a:br>
            <a:r>
              <a:rPr lang="en-US" altLang="en-US"/>
              <a:t>off from them, </a:t>
            </a:r>
            <a:br>
              <a:rPr lang="en-US" altLang="en-US"/>
            </a:br>
            <a:r>
              <a:rPr lang="en-US" altLang="en-US"/>
              <a:t>cuts their remembrance </a:t>
            </a:r>
            <a:br>
              <a:rPr lang="en-US" altLang="en-US"/>
            </a:br>
            <a:r>
              <a:rPr lang="en-US" altLang="en-US"/>
              <a:t>from the earth.</a:t>
            </a:r>
          </a:p>
        </p:txBody>
      </p:sp>
      <p:sp>
        <p:nvSpPr>
          <p:cNvPr id="6" name="Text Placeholder 5">
            <a:extLst>
              <a:ext uri="{FF2B5EF4-FFF2-40B4-BE49-F238E27FC236}">
                <a16:creationId xmlns:a16="http://schemas.microsoft.com/office/drawing/2014/main" id="{7B18914E-36C1-4C58-B5E3-B54489775B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706" name="Title 1">
            <a:extLst>
              <a:ext uri="{FF2B5EF4-FFF2-40B4-BE49-F238E27FC236}">
                <a16:creationId xmlns:a16="http://schemas.microsoft.com/office/drawing/2014/main" id="{78F192BC-2125-4841-8D40-C8966D195342}"/>
              </a:ext>
            </a:extLst>
          </p:cNvPr>
          <p:cNvSpPr>
            <a:spLocks noGrp="1"/>
          </p:cNvSpPr>
          <p:nvPr>
            <p:ph type="ctrTitle"/>
          </p:nvPr>
        </p:nvSpPr>
        <p:spPr>
          <a:xfrm>
            <a:off x="76200" y="1514475"/>
            <a:ext cx="12039600" cy="4352925"/>
          </a:xfrm>
        </p:spPr>
        <p:txBody>
          <a:bodyPr/>
          <a:lstStyle/>
          <a:p>
            <a:r>
              <a:rPr lang="en-US" altLang="en-US"/>
              <a:t>When righteous men cry, </a:t>
            </a:r>
            <a:br>
              <a:rPr lang="en-US" altLang="en-US"/>
            </a:br>
            <a:r>
              <a:rPr lang="en-US" altLang="en-US"/>
              <a:t>God always hears, </a:t>
            </a:r>
            <a:br>
              <a:rPr lang="en-US" altLang="en-US"/>
            </a:br>
            <a:r>
              <a:rPr lang="en-US" altLang="en-US"/>
              <a:t>for He delivers them from fears. </a:t>
            </a:r>
          </a:p>
        </p:txBody>
      </p:sp>
      <p:sp>
        <p:nvSpPr>
          <p:cNvPr id="3" name="Text Placeholder 2">
            <a:extLst>
              <a:ext uri="{FF2B5EF4-FFF2-40B4-BE49-F238E27FC236}">
                <a16:creationId xmlns:a16="http://schemas.microsoft.com/office/drawing/2014/main" id="{A1BBA707-01DE-4C4D-97BD-24AEDDF8C4F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30" name="Title 1">
            <a:extLst>
              <a:ext uri="{FF2B5EF4-FFF2-40B4-BE49-F238E27FC236}">
                <a16:creationId xmlns:a16="http://schemas.microsoft.com/office/drawing/2014/main" id="{AB605657-5882-4EEA-AC70-36F7F142078B}"/>
              </a:ext>
            </a:extLst>
          </p:cNvPr>
          <p:cNvSpPr>
            <a:spLocks noGrp="1"/>
          </p:cNvSpPr>
          <p:nvPr>
            <p:ph type="ctrTitle"/>
          </p:nvPr>
        </p:nvSpPr>
        <p:spPr>
          <a:xfrm>
            <a:off x="76200" y="1514475"/>
            <a:ext cx="12039600" cy="4352925"/>
          </a:xfrm>
        </p:spPr>
        <p:txBody>
          <a:bodyPr/>
          <a:lstStyle/>
          <a:p>
            <a:r>
              <a:rPr lang="en-US" altLang="en-US"/>
              <a:t>Near unto them of a </a:t>
            </a:r>
            <a:br>
              <a:rPr lang="en-US" altLang="en-US"/>
            </a:br>
            <a:r>
              <a:rPr lang="en-US" altLang="en-US"/>
              <a:t>broken heart, </a:t>
            </a:r>
            <a:br>
              <a:rPr lang="en-US" altLang="en-US"/>
            </a:br>
            <a:r>
              <a:rPr lang="en-US" altLang="en-US"/>
              <a:t>contrite of spirit, </a:t>
            </a:r>
            <a:br>
              <a:rPr lang="en-US" altLang="en-US"/>
            </a:br>
            <a:r>
              <a:rPr lang="en-US" altLang="en-US"/>
              <a:t>God saveth them. </a:t>
            </a:r>
          </a:p>
        </p:txBody>
      </p:sp>
      <p:sp>
        <p:nvSpPr>
          <p:cNvPr id="6" name="Text Placeholder 5">
            <a:extLst>
              <a:ext uri="{FF2B5EF4-FFF2-40B4-BE49-F238E27FC236}">
                <a16:creationId xmlns:a16="http://schemas.microsoft.com/office/drawing/2014/main" id="{18C49F6C-F5B6-4FFC-BBD7-88BE5B3011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Title 1">
            <a:extLst>
              <a:ext uri="{FF2B5EF4-FFF2-40B4-BE49-F238E27FC236}">
                <a16:creationId xmlns:a16="http://schemas.microsoft.com/office/drawing/2014/main" id="{78B41D6E-C59A-4BE2-ACC7-D19C68D22A8F}"/>
              </a:ext>
            </a:extLst>
          </p:cNvPr>
          <p:cNvSpPr>
            <a:spLocks noGrp="1"/>
          </p:cNvSpPr>
          <p:nvPr>
            <p:ph type="ctrTitle"/>
          </p:nvPr>
        </p:nvSpPr>
        <p:spPr>
          <a:xfrm>
            <a:off x="76200" y="1514475"/>
            <a:ext cx="12039600" cy="4352925"/>
          </a:xfrm>
        </p:spPr>
        <p:txBody>
          <a:bodyPr/>
          <a:lstStyle/>
          <a:p>
            <a:r>
              <a:rPr lang="en-US" altLang="en-US"/>
              <a:t>Many afflictions </a:t>
            </a:r>
            <a:br>
              <a:rPr lang="en-US" altLang="en-US"/>
            </a:br>
            <a:r>
              <a:rPr lang="en-US" altLang="en-US"/>
              <a:t>that we do have, </a:t>
            </a:r>
            <a:br>
              <a:rPr lang="en-US" altLang="en-US"/>
            </a:br>
            <a:r>
              <a:rPr lang="en-US" altLang="en-US"/>
              <a:t>troubles there be of </a:t>
            </a:r>
            <a:br>
              <a:rPr lang="en-US" altLang="en-US"/>
            </a:br>
            <a:r>
              <a:rPr lang="en-US" altLang="en-US"/>
              <a:t>righteous men; </a:t>
            </a:r>
          </a:p>
        </p:txBody>
      </p:sp>
      <p:sp>
        <p:nvSpPr>
          <p:cNvPr id="6" name="Text Placeholder 5">
            <a:extLst>
              <a:ext uri="{FF2B5EF4-FFF2-40B4-BE49-F238E27FC236}">
                <a16:creationId xmlns:a16="http://schemas.microsoft.com/office/drawing/2014/main" id="{295FB885-B1C3-4C27-85CB-B7DE1A6598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8" name="Title 1">
            <a:extLst>
              <a:ext uri="{FF2B5EF4-FFF2-40B4-BE49-F238E27FC236}">
                <a16:creationId xmlns:a16="http://schemas.microsoft.com/office/drawing/2014/main" id="{8DE0E962-9DB9-4281-A4B6-C54BB0096A0F}"/>
              </a:ext>
            </a:extLst>
          </p:cNvPr>
          <p:cNvSpPr>
            <a:spLocks noGrp="1"/>
          </p:cNvSpPr>
          <p:nvPr>
            <p:ph type="ctrTitle"/>
          </p:nvPr>
        </p:nvSpPr>
        <p:spPr>
          <a:xfrm>
            <a:off x="76200" y="1514475"/>
            <a:ext cx="12039600" cy="4352925"/>
          </a:xfrm>
        </p:spPr>
        <p:txBody>
          <a:bodyPr/>
          <a:lstStyle/>
          <a:p>
            <a:r>
              <a:rPr lang="en-US" altLang="en-US"/>
              <a:t>But the Eternal delivereth </a:t>
            </a:r>
            <a:br>
              <a:rPr lang="en-US" altLang="en-US"/>
            </a:br>
            <a:r>
              <a:rPr lang="en-US" altLang="en-US"/>
              <a:t>out from afflictions </a:t>
            </a:r>
            <a:br>
              <a:rPr lang="en-US" altLang="en-US"/>
            </a:br>
            <a:r>
              <a:rPr lang="en-US" altLang="en-US"/>
              <a:t>the righteous man.</a:t>
            </a:r>
          </a:p>
        </p:txBody>
      </p:sp>
      <p:sp>
        <p:nvSpPr>
          <p:cNvPr id="6" name="Text Placeholder 5">
            <a:extLst>
              <a:ext uri="{FF2B5EF4-FFF2-40B4-BE49-F238E27FC236}">
                <a16:creationId xmlns:a16="http://schemas.microsoft.com/office/drawing/2014/main" id="{154E43DC-887D-4FD1-B9F9-33057CB956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802" name="Title 1">
            <a:extLst>
              <a:ext uri="{FF2B5EF4-FFF2-40B4-BE49-F238E27FC236}">
                <a16:creationId xmlns:a16="http://schemas.microsoft.com/office/drawing/2014/main" id="{83DD00E8-A4E9-4DB0-AF6E-E46D62EB2A58}"/>
              </a:ext>
            </a:extLst>
          </p:cNvPr>
          <p:cNvSpPr>
            <a:spLocks noGrp="1"/>
          </p:cNvSpPr>
          <p:nvPr>
            <p:ph type="ctrTitle"/>
          </p:nvPr>
        </p:nvSpPr>
        <p:spPr>
          <a:xfrm>
            <a:off x="76200" y="1514475"/>
            <a:ext cx="12039600" cy="4352925"/>
          </a:xfrm>
        </p:spPr>
        <p:txBody>
          <a:bodyPr/>
          <a:lstStyle/>
          <a:p>
            <a:r>
              <a:rPr lang="en-US" altLang="en-US"/>
              <a:t>Turn thou from evil, </a:t>
            </a:r>
            <a:br>
              <a:rPr lang="en-US" altLang="en-US"/>
            </a:br>
            <a:r>
              <a:rPr lang="en-US" altLang="en-US"/>
              <a:t>do what is good; </a:t>
            </a:r>
            <a:br>
              <a:rPr lang="en-US" altLang="en-US"/>
            </a:br>
            <a:r>
              <a:rPr lang="en-US" altLang="en-US"/>
              <a:t>seek peace, pursue it earnestly. </a:t>
            </a:r>
          </a:p>
        </p:txBody>
      </p:sp>
      <p:sp>
        <p:nvSpPr>
          <p:cNvPr id="3" name="Text Placeholder 2">
            <a:extLst>
              <a:ext uri="{FF2B5EF4-FFF2-40B4-BE49-F238E27FC236}">
                <a16:creationId xmlns:a16="http://schemas.microsoft.com/office/drawing/2014/main" id="{20DC8DAB-B590-46B9-A6A8-4E4E7CFC3D3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6" name="Title 1">
            <a:extLst>
              <a:ext uri="{FF2B5EF4-FFF2-40B4-BE49-F238E27FC236}">
                <a16:creationId xmlns:a16="http://schemas.microsoft.com/office/drawing/2014/main" id="{5E21D998-02C2-4EA6-8E76-E1423A948A3A}"/>
              </a:ext>
            </a:extLst>
          </p:cNvPr>
          <p:cNvSpPr>
            <a:spLocks noGrp="1"/>
          </p:cNvSpPr>
          <p:nvPr>
            <p:ph type="ctrTitle"/>
          </p:nvPr>
        </p:nvSpPr>
        <p:spPr>
          <a:xfrm>
            <a:off x="76200" y="1514475"/>
            <a:ext cx="12039600" cy="4352925"/>
          </a:xfrm>
        </p:spPr>
        <p:txBody>
          <a:bodyPr/>
          <a:lstStyle/>
          <a:p>
            <a:r>
              <a:rPr lang="en-US" altLang="en-US"/>
              <a:t>God keeps the bones </a:t>
            </a:r>
            <a:br>
              <a:rPr lang="en-US" altLang="en-US"/>
            </a:br>
            <a:r>
              <a:rPr lang="en-US" altLang="en-US"/>
              <a:t>of the righteous man; </a:t>
            </a:r>
            <a:br>
              <a:rPr lang="en-US" altLang="en-US"/>
            </a:br>
            <a:r>
              <a:rPr lang="en-US" altLang="en-US"/>
              <a:t>not one of them shall broken be. </a:t>
            </a:r>
          </a:p>
        </p:txBody>
      </p:sp>
      <p:sp>
        <p:nvSpPr>
          <p:cNvPr id="6" name="Text Placeholder 5">
            <a:extLst>
              <a:ext uri="{FF2B5EF4-FFF2-40B4-BE49-F238E27FC236}">
                <a16:creationId xmlns:a16="http://schemas.microsoft.com/office/drawing/2014/main" id="{9A8BF1C5-0726-4EF1-B00B-D5B431A760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50" name="Title 1">
            <a:extLst>
              <a:ext uri="{FF2B5EF4-FFF2-40B4-BE49-F238E27FC236}">
                <a16:creationId xmlns:a16="http://schemas.microsoft.com/office/drawing/2014/main" id="{327B2647-2CB4-46B5-B88E-CC9C03280D7E}"/>
              </a:ext>
            </a:extLst>
          </p:cNvPr>
          <p:cNvSpPr>
            <a:spLocks noGrp="1"/>
          </p:cNvSpPr>
          <p:nvPr>
            <p:ph type="ctrTitle"/>
          </p:nvPr>
        </p:nvSpPr>
        <p:spPr>
          <a:xfrm>
            <a:off x="76200" y="1514475"/>
            <a:ext cx="12039600" cy="4352925"/>
          </a:xfrm>
        </p:spPr>
        <p:txBody>
          <a:bodyPr/>
          <a:lstStyle/>
          <a:p>
            <a:r>
              <a:rPr lang="en-US" altLang="en-US"/>
              <a:t>Evil shall slay all </a:t>
            </a:r>
            <a:br>
              <a:rPr lang="en-US" altLang="en-US"/>
            </a:br>
            <a:r>
              <a:rPr lang="en-US" altLang="en-US"/>
              <a:t>unrighteous men; </a:t>
            </a:r>
            <a:br>
              <a:rPr lang="en-US" altLang="en-US"/>
            </a:br>
            <a:r>
              <a:rPr lang="en-US" altLang="en-US"/>
              <a:t>who hates the pure </a:t>
            </a:r>
            <a:br>
              <a:rPr lang="en-US" altLang="en-US"/>
            </a:br>
            <a:r>
              <a:rPr lang="en-US" altLang="en-US"/>
              <a:t>shall desolate be; </a:t>
            </a:r>
          </a:p>
        </p:txBody>
      </p:sp>
      <p:sp>
        <p:nvSpPr>
          <p:cNvPr id="6" name="Text Placeholder 5">
            <a:extLst>
              <a:ext uri="{FF2B5EF4-FFF2-40B4-BE49-F238E27FC236}">
                <a16:creationId xmlns:a16="http://schemas.microsoft.com/office/drawing/2014/main" id="{BFBD89E8-BBDF-4C38-9808-670E46734A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874" name="Title 1">
            <a:extLst>
              <a:ext uri="{FF2B5EF4-FFF2-40B4-BE49-F238E27FC236}">
                <a16:creationId xmlns:a16="http://schemas.microsoft.com/office/drawing/2014/main" id="{CB4E2EFF-F4FB-4FC6-82D6-46AB33181E3A}"/>
              </a:ext>
            </a:extLst>
          </p:cNvPr>
          <p:cNvSpPr>
            <a:spLocks noGrp="1"/>
          </p:cNvSpPr>
          <p:nvPr>
            <p:ph type="ctrTitle"/>
          </p:nvPr>
        </p:nvSpPr>
        <p:spPr>
          <a:xfrm>
            <a:off x="76200" y="1514475"/>
            <a:ext cx="12039600" cy="4352925"/>
          </a:xfrm>
        </p:spPr>
        <p:txBody>
          <a:bodyPr/>
          <a:lstStyle/>
          <a:p>
            <a:r>
              <a:rPr lang="en-US" altLang="en-US"/>
              <a:t>But God redeemeth </a:t>
            </a:r>
            <a:br>
              <a:rPr lang="en-US" altLang="en-US"/>
            </a:br>
            <a:r>
              <a:rPr lang="en-US" altLang="en-US"/>
              <a:t>the soul that’s His; </a:t>
            </a:r>
            <a:br>
              <a:rPr lang="en-US" altLang="en-US"/>
            </a:br>
            <a:r>
              <a:rPr lang="en-US" altLang="en-US"/>
              <a:t>none shall be desolate </a:t>
            </a:r>
            <a:br>
              <a:rPr lang="en-US" altLang="en-US"/>
            </a:br>
            <a:r>
              <a:rPr lang="en-US" altLang="en-US"/>
              <a:t>trusting Him.</a:t>
            </a:r>
          </a:p>
        </p:txBody>
      </p:sp>
      <p:sp>
        <p:nvSpPr>
          <p:cNvPr id="6" name="Text Placeholder 5">
            <a:extLst>
              <a:ext uri="{FF2B5EF4-FFF2-40B4-BE49-F238E27FC236}">
                <a16:creationId xmlns:a16="http://schemas.microsoft.com/office/drawing/2014/main" id="{9E314237-D5DA-447A-8699-95E492DC6F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Title 1">
            <a:extLst>
              <a:ext uri="{FF2B5EF4-FFF2-40B4-BE49-F238E27FC236}">
                <a16:creationId xmlns:a16="http://schemas.microsoft.com/office/drawing/2014/main" id="{EFBEB21E-A665-47BD-BBA4-5DF0D37C56EC}"/>
              </a:ext>
            </a:extLst>
          </p:cNvPr>
          <p:cNvSpPr>
            <a:spLocks noGrp="1"/>
          </p:cNvSpPr>
          <p:nvPr>
            <p:ph type="ctrTitle"/>
          </p:nvPr>
        </p:nvSpPr>
        <p:spPr>
          <a:xfrm>
            <a:off x="914400" y="1895475"/>
            <a:ext cx="10363200" cy="3362325"/>
          </a:xfrm>
        </p:spPr>
        <p:txBody>
          <a:bodyPr/>
          <a:lstStyle/>
          <a:p>
            <a:pPr>
              <a:defRPr/>
            </a:pPr>
            <a:r>
              <a:rPr lang="en-US" altLang="x-none"/>
              <a:t>Wait and Hope and Look for God</a:t>
            </a:r>
            <a:endParaRPr lang="en-US" altLang="x-none" dirty="0"/>
          </a:p>
        </p:txBody>
      </p:sp>
      <p:sp>
        <p:nvSpPr>
          <p:cNvPr id="3" name="Text Placeholder 2">
            <a:extLst>
              <a:ext uri="{FF2B5EF4-FFF2-40B4-BE49-F238E27FC236}">
                <a16:creationId xmlns:a16="http://schemas.microsoft.com/office/drawing/2014/main" id="{D50DA4EC-5332-4DF3-84BF-C8158FFBE457}"/>
              </a:ext>
            </a:extLst>
          </p:cNvPr>
          <p:cNvSpPr>
            <a:spLocks noGrp="1"/>
          </p:cNvSpPr>
          <p:nvPr>
            <p:ph type="body" sz="quarter" idx="10"/>
          </p:nvPr>
        </p:nvSpPr>
        <p:spPr>
          <a:xfrm>
            <a:off x="914400" y="692150"/>
            <a:ext cx="10363200" cy="831850"/>
          </a:xfrm>
        </p:spPr>
        <p:txBody>
          <a:bodyPr/>
          <a:lstStyle/>
          <a:p>
            <a:pPr>
              <a:defRPr/>
            </a:pPr>
            <a:r>
              <a:rPr lang="en-US" altLang="x-none"/>
              <a:t>Hymn 24</a:t>
            </a:r>
            <a:endParaRPr lang="en-US" dirty="0"/>
          </a:p>
        </p:txBody>
      </p:sp>
      <p:sp>
        <p:nvSpPr>
          <p:cNvPr id="9" name="Text Placeholder 8">
            <a:extLst>
              <a:ext uri="{FF2B5EF4-FFF2-40B4-BE49-F238E27FC236}">
                <a16:creationId xmlns:a16="http://schemas.microsoft.com/office/drawing/2014/main" id="{7EAAD266-2E77-417A-A49D-CB074BFC49F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6" name="Title 1">
            <a:extLst>
              <a:ext uri="{FF2B5EF4-FFF2-40B4-BE49-F238E27FC236}">
                <a16:creationId xmlns:a16="http://schemas.microsoft.com/office/drawing/2014/main" id="{B2D60867-7A9B-44D5-80A3-F543652727F2}"/>
              </a:ext>
            </a:extLst>
          </p:cNvPr>
          <p:cNvSpPr>
            <a:spLocks noGrp="1"/>
          </p:cNvSpPr>
          <p:nvPr>
            <p:ph type="ctrTitle"/>
          </p:nvPr>
        </p:nvSpPr>
        <p:spPr>
          <a:xfrm>
            <a:off x="76200" y="1514475"/>
            <a:ext cx="12039600" cy="4352925"/>
          </a:xfrm>
        </p:spPr>
        <p:txBody>
          <a:bodyPr/>
          <a:lstStyle/>
          <a:p>
            <a:r>
              <a:rPr lang="en-US" altLang="en-US"/>
              <a:t>Envy not nor fret yourself </a:t>
            </a:r>
            <a:br>
              <a:rPr lang="en-US" altLang="en-US"/>
            </a:br>
            <a:r>
              <a:rPr lang="en-US" altLang="en-US"/>
              <a:t>over evil, lawless men; </a:t>
            </a:r>
          </a:p>
        </p:txBody>
      </p:sp>
      <p:sp>
        <p:nvSpPr>
          <p:cNvPr id="3" name="Text Placeholder 2">
            <a:extLst>
              <a:ext uri="{FF2B5EF4-FFF2-40B4-BE49-F238E27FC236}">
                <a16:creationId xmlns:a16="http://schemas.microsoft.com/office/drawing/2014/main" id="{AFA78FD3-3F0F-490E-9D73-5F5B05D854C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70" name="Title 1">
            <a:extLst>
              <a:ext uri="{FF2B5EF4-FFF2-40B4-BE49-F238E27FC236}">
                <a16:creationId xmlns:a16="http://schemas.microsoft.com/office/drawing/2014/main" id="{6377D785-ED3F-4ADB-B4DC-6ED7CC25EFE2}"/>
              </a:ext>
            </a:extLst>
          </p:cNvPr>
          <p:cNvSpPr>
            <a:spLocks noGrp="1"/>
          </p:cNvSpPr>
          <p:nvPr>
            <p:ph type="ctrTitle"/>
          </p:nvPr>
        </p:nvSpPr>
        <p:spPr>
          <a:xfrm>
            <a:off x="76200" y="1514475"/>
            <a:ext cx="12039600" cy="4352925"/>
          </a:xfrm>
        </p:spPr>
        <p:txBody>
          <a:bodyPr/>
          <a:lstStyle/>
          <a:p>
            <a:r>
              <a:rPr lang="en-US" altLang="en-US"/>
              <a:t>They like grass soon fade away </a:t>
            </a:r>
            <a:br>
              <a:rPr lang="en-US" altLang="en-US"/>
            </a:br>
            <a:r>
              <a:rPr lang="en-US" altLang="en-US"/>
              <a:t>and wither like a flow’r. </a:t>
            </a:r>
          </a:p>
        </p:txBody>
      </p:sp>
      <p:sp>
        <p:nvSpPr>
          <p:cNvPr id="6" name="Text Placeholder 5">
            <a:extLst>
              <a:ext uri="{FF2B5EF4-FFF2-40B4-BE49-F238E27FC236}">
                <a16:creationId xmlns:a16="http://schemas.microsoft.com/office/drawing/2014/main" id="{05C71974-0FB0-452F-B7BA-D85FD031D3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4" name="Title 1">
            <a:extLst>
              <a:ext uri="{FF2B5EF4-FFF2-40B4-BE49-F238E27FC236}">
                <a16:creationId xmlns:a16="http://schemas.microsoft.com/office/drawing/2014/main" id="{12058014-A694-4C21-AC1E-5488B8CC761B}"/>
              </a:ext>
            </a:extLst>
          </p:cNvPr>
          <p:cNvSpPr>
            <a:spLocks noGrp="1"/>
          </p:cNvSpPr>
          <p:nvPr>
            <p:ph type="ctrTitle"/>
          </p:nvPr>
        </p:nvSpPr>
        <p:spPr>
          <a:xfrm>
            <a:off x="76200" y="1514475"/>
            <a:ext cx="12039600" cy="4352925"/>
          </a:xfrm>
        </p:spPr>
        <p:txBody>
          <a:bodyPr/>
          <a:lstStyle/>
          <a:p>
            <a:r>
              <a:rPr lang="en-US" altLang="en-US"/>
              <a:t>Trust in the Eternal God, </a:t>
            </a:r>
            <a:br>
              <a:rPr lang="en-US" altLang="en-US"/>
            </a:br>
            <a:r>
              <a:rPr lang="en-US" altLang="en-US"/>
              <a:t>do the right and loyal be; </a:t>
            </a:r>
          </a:p>
        </p:txBody>
      </p:sp>
      <p:sp>
        <p:nvSpPr>
          <p:cNvPr id="6" name="Text Placeholder 5">
            <a:extLst>
              <a:ext uri="{FF2B5EF4-FFF2-40B4-BE49-F238E27FC236}">
                <a16:creationId xmlns:a16="http://schemas.microsoft.com/office/drawing/2014/main" id="{51E1F613-371D-42EE-913A-ED323933C2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018" name="Title 1">
            <a:extLst>
              <a:ext uri="{FF2B5EF4-FFF2-40B4-BE49-F238E27FC236}">
                <a16:creationId xmlns:a16="http://schemas.microsoft.com/office/drawing/2014/main" id="{B692F748-31B1-4DCE-AD62-A2BDEC6115DF}"/>
              </a:ext>
            </a:extLst>
          </p:cNvPr>
          <p:cNvSpPr>
            <a:spLocks noGrp="1"/>
          </p:cNvSpPr>
          <p:nvPr>
            <p:ph type="ctrTitle"/>
          </p:nvPr>
        </p:nvSpPr>
        <p:spPr>
          <a:xfrm>
            <a:off x="76200" y="1514475"/>
            <a:ext cx="12039600" cy="4352925"/>
          </a:xfrm>
        </p:spPr>
        <p:txBody>
          <a:bodyPr/>
          <a:lstStyle/>
          <a:p>
            <a:r>
              <a:rPr lang="en-US" altLang="en-US"/>
              <a:t>So will you dwell peacefully </a:t>
            </a:r>
            <a:br>
              <a:rPr lang="en-US" altLang="en-US"/>
            </a:br>
            <a:r>
              <a:rPr lang="en-US" altLang="en-US"/>
              <a:t>and truly shall be fed.</a:t>
            </a:r>
          </a:p>
        </p:txBody>
      </p:sp>
      <p:sp>
        <p:nvSpPr>
          <p:cNvPr id="6" name="Text Placeholder 5">
            <a:extLst>
              <a:ext uri="{FF2B5EF4-FFF2-40B4-BE49-F238E27FC236}">
                <a16:creationId xmlns:a16="http://schemas.microsoft.com/office/drawing/2014/main" id="{AA2A0BBC-006A-42EE-9A20-905913DFC4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042" name="Title 1">
            <a:extLst>
              <a:ext uri="{FF2B5EF4-FFF2-40B4-BE49-F238E27FC236}">
                <a16:creationId xmlns:a16="http://schemas.microsoft.com/office/drawing/2014/main" id="{8E9E4694-C278-47BF-AB55-576BA9A4CD3A}"/>
              </a:ext>
            </a:extLst>
          </p:cNvPr>
          <p:cNvSpPr>
            <a:spLocks noGrp="1"/>
          </p:cNvSpPr>
          <p:nvPr>
            <p:ph type="ctrTitle"/>
          </p:nvPr>
        </p:nvSpPr>
        <p:spPr>
          <a:xfrm>
            <a:off x="76200" y="1514475"/>
            <a:ext cx="12039600" cy="4352925"/>
          </a:xfrm>
        </p:spPr>
        <p:txBody>
          <a:bodyPr/>
          <a:lstStyle/>
          <a:p>
            <a:r>
              <a:rPr lang="en-US" altLang="en-US"/>
              <a:t>Put your confidence in God, </a:t>
            </a:r>
            <a:br>
              <a:rPr lang="en-US" altLang="en-US"/>
            </a:br>
            <a:r>
              <a:rPr lang="en-US" altLang="en-US"/>
              <a:t>and your way to Him commit; </a:t>
            </a:r>
          </a:p>
        </p:txBody>
      </p:sp>
      <p:sp>
        <p:nvSpPr>
          <p:cNvPr id="3" name="Text Placeholder 2">
            <a:extLst>
              <a:ext uri="{FF2B5EF4-FFF2-40B4-BE49-F238E27FC236}">
                <a16:creationId xmlns:a16="http://schemas.microsoft.com/office/drawing/2014/main" id="{AA8766C1-5A2B-4173-A44B-089C0F3D9AC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066" name="Title 1">
            <a:extLst>
              <a:ext uri="{FF2B5EF4-FFF2-40B4-BE49-F238E27FC236}">
                <a16:creationId xmlns:a16="http://schemas.microsoft.com/office/drawing/2014/main" id="{4FC70209-AD42-44E1-902E-3F0764F04297}"/>
              </a:ext>
            </a:extLst>
          </p:cNvPr>
          <p:cNvSpPr>
            <a:spLocks noGrp="1"/>
          </p:cNvSpPr>
          <p:nvPr>
            <p:ph type="ctrTitle"/>
          </p:nvPr>
        </p:nvSpPr>
        <p:spPr>
          <a:xfrm>
            <a:off x="76200" y="1514475"/>
            <a:ext cx="12039600" cy="4352925"/>
          </a:xfrm>
        </p:spPr>
        <p:txBody>
          <a:bodyPr/>
          <a:lstStyle/>
          <a:p>
            <a:r>
              <a:rPr lang="en-US" altLang="en-US"/>
              <a:t>He shall give you your desires, </a:t>
            </a:r>
            <a:br>
              <a:rPr lang="en-US" altLang="en-US"/>
            </a:br>
            <a:r>
              <a:rPr lang="en-US" altLang="en-US"/>
              <a:t>the petitions of your heart. </a:t>
            </a:r>
          </a:p>
        </p:txBody>
      </p:sp>
      <p:sp>
        <p:nvSpPr>
          <p:cNvPr id="6" name="Text Placeholder 5">
            <a:extLst>
              <a:ext uri="{FF2B5EF4-FFF2-40B4-BE49-F238E27FC236}">
                <a16:creationId xmlns:a16="http://schemas.microsoft.com/office/drawing/2014/main" id="{2F2BB28E-6FAE-489C-8EB9-34F2789688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0" name="Title 1">
            <a:extLst>
              <a:ext uri="{FF2B5EF4-FFF2-40B4-BE49-F238E27FC236}">
                <a16:creationId xmlns:a16="http://schemas.microsoft.com/office/drawing/2014/main" id="{C167C7E6-9BB9-4B2C-830C-F203FAE857EA}"/>
              </a:ext>
            </a:extLst>
          </p:cNvPr>
          <p:cNvSpPr>
            <a:spLocks noGrp="1"/>
          </p:cNvSpPr>
          <p:nvPr>
            <p:ph type="ctrTitle"/>
          </p:nvPr>
        </p:nvSpPr>
        <p:spPr>
          <a:xfrm>
            <a:off x="76200" y="1514475"/>
            <a:ext cx="12039600" cy="4352925"/>
          </a:xfrm>
        </p:spPr>
        <p:txBody>
          <a:bodyPr/>
          <a:lstStyle/>
          <a:p>
            <a:r>
              <a:rPr lang="en-US" altLang="en-US"/>
              <a:t>Rest in the Eternal God, </a:t>
            </a:r>
            <a:br>
              <a:rPr lang="en-US" altLang="en-US"/>
            </a:br>
            <a:r>
              <a:rPr lang="en-US" altLang="en-US"/>
              <a:t>patiently upon Him wait; </a:t>
            </a:r>
          </a:p>
        </p:txBody>
      </p:sp>
      <p:sp>
        <p:nvSpPr>
          <p:cNvPr id="6" name="Text Placeholder 5">
            <a:extLst>
              <a:ext uri="{FF2B5EF4-FFF2-40B4-BE49-F238E27FC236}">
                <a16:creationId xmlns:a16="http://schemas.microsoft.com/office/drawing/2014/main" id="{89279055-51E4-4AAE-99A7-554FA129FB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114" name="Title 1">
            <a:extLst>
              <a:ext uri="{FF2B5EF4-FFF2-40B4-BE49-F238E27FC236}">
                <a16:creationId xmlns:a16="http://schemas.microsoft.com/office/drawing/2014/main" id="{4DDA4EAA-7F77-471E-8D6F-88BE47683A89}"/>
              </a:ext>
            </a:extLst>
          </p:cNvPr>
          <p:cNvSpPr>
            <a:spLocks noGrp="1"/>
          </p:cNvSpPr>
          <p:nvPr>
            <p:ph type="ctrTitle"/>
          </p:nvPr>
        </p:nvSpPr>
        <p:spPr>
          <a:xfrm>
            <a:off x="76200" y="1514475"/>
            <a:ext cx="12039600" cy="4352925"/>
          </a:xfrm>
        </p:spPr>
        <p:txBody>
          <a:bodyPr/>
          <a:lstStyle/>
          <a:p>
            <a:r>
              <a:rPr lang="en-US" altLang="en-US"/>
              <a:t>Envy not nor fret yourself </a:t>
            </a:r>
            <a:br>
              <a:rPr lang="en-US" altLang="en-US"/>
            </a:br>
            <a:r>
              <a:rPr lang="en-US" altLang="en-US"/>
              <a:t>because of evil men.</a:t>
            </a:r>
          </a:p>
        </p:txBody>
      </p:sp>
      <p:sp>
        <p:nvSpPr>
          <p:cNvPr id="6" name="Text Placeholder 5">
            <a:extLst>
              <a:ext uri="{FF2B5EF4-FFF2-40B4-BE49-F238E27FC236}">
                <a16:creationId xmlns:a16="http://schemas.microsoft.com/office/drawing/2014/main" id="{F7878AB0-4543-42C5-9DFA-9462D9AFB2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9ABD6A85-3B77-44F9-8659-D9FD5676E85E}"/>
              </a:ext>
            </a:extLst>
          </p:cNvPr>
          <p:cNvSpPr>
            <a:spLocks noGrp="1"/>
          </p:cNvSpPr>
          <p:nvPr>
            <p:ph type="ctrTitle"/>
          </p:nvPr>
        </p:nvSpPr>
        <p:spPr>
          <a:xfrm>
            <a:off x="914400" y="1895475"/>
            <a:ext cx="10363200" cy="3362325"/>
          </a:xfrm>
        </p:spPr>
        <p:txBody>
          <a:bodyPr/>
          <a:lstStyle/>
          <a:p>
            <a:pPr>
              <a:defRPr/>
            </a:pPr>
            <a:r>
              <a:rPr lang="en-US" altLang="x-none"/>
              <a:t>Trust in God and </a:t>
            </a:r>
            <a:br>
              <a:rPr lang="en-US" altLang="x-none"/>
            </a:br>
            <a:r>
              <a:rPr lang="en-US" altLang="x-none"/>
              <a:t>Stand in Awe</a:t>
            </a:r>
            <a:endParaRPr lang="en-US" altLang="x-none" dirty="0"/>
          </a:p>
        </p:txBody>
      </p:sp>
      <p:sp>
        <p:nvSpPr>
          <p:cNvPr id="6" name="Text Placeholder 5">
            <a:extLst>
              <a:ext uri="{FF2B5EF4-FFF2-40B4-BE49-F238E27FC236}">
                <a16:creationId xmlns:a16="http://schemas.microsoft.com/office/drawing/2014/main" id="{6313494E-1E04-4933-A170-431BFA6964F5}"/>
              </a:ext>
            </a:extLst>
          </p:cNvPr>
          <p:cNvSpPr>
            <a:spLocks noGrp="1"/>
          </p:cNvSpPr>
          <p:nvPr>
            <p:ph type="body" sz="quarter" idx="10"/>
          </p:nvPr>
        </p:nvSpPr>
        <p:spPr>
          <a:xfrm>
            <a:off x="914400" y="692150"/>
            <a:ext cx="10363200" cy="831850"/>
          </a:xfrm>
        </p:spPr>
        <p:txBody>
          <a:bodyPr/>
          <a:lstStyle/>
          <a:p>
            <a:pPr>
              <a:defRPr/>
            </a:pPr>
            <a:r>
              <a:rPr lang="en-US" altLang="x-none"/>
              <a:t>Hymn 3</a:t>
            </a:r>
            <a:endParaRPr lang="en-US" dirty="0"/>
          </a:p>
        </p:txBody>
      </p:sp>
      <p:sp>
        <p:nvSpPr>
          <p:cNvPr id="9" name="Text Placeholder 8">
            <a:extLst>
              <a:ext uri="{FF2B5EF4-FFF2-40B4-BE49-F238E27FC236}">
                <a16:creationId xmlns:a16="http://schemas.microsoft.com/office/drawing/2014/main" id="{DB789301-9E24-4D48-94A6-F9E9DEF3B84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138" name="Title 1">
            <a:extLst>
              <a:ext uri="{FF2B5EF4-FFF2-40B4-BE49-F238E27FC236}">
                <a16:creationId xmlns:a16="http://schemas.microsoft.com/office/drawing/2014/main" id="{953B6A1A-BE8C-4F6D-B14E-A55F0BD04395}"/>
              </a:ext>
            </a:extLst>
          </p:cNvPr>
          <p:cNvSpPr>
            <a:spLocks noGrp="1"/>
          </p:cNvSpPr>
          <p:nvPr>
            <p:ph type="ctrTitle"/>
          </p:nvPr>
        </p:nvSpPr>
        <p:spPr>
          <a:xfrm>
            <a:off x="76200" y="1514475"/>
            <a:ext cx="12039600" cy="4352925"/>
          </a:xfrm>
        </p:spPr>
        <p:txBody>
          <a:bodyPr/>
          <a:lstStyle/>
          <a:p>
            <a:r>
              <a:rPr lang="en-US" altLang="en-US"/>
              <a:t>Cease from anger, </a:t>
            </a:r>
            <a:br>
              <a:rPr lang="en-US" altLang="en-US"/>
            </a:br>
            <a:r>
              <a:rPr lang="en-US" altLang="en-US"/>
              <a:t>cease from wrath, </a:t>
            </a:r>
            <a:br>
              <a:rPr lang="en-US" altLang="en-US"/>
            </a:br>
            <a:r>
              <a:rPr lang="en-US" altLang="en-US"/>
              <a:t>for all such shall be cut off; </a:t>
            </a:r>
          </a:p>
        </p:txBody>
      </p:sp>
      <p:sp>
        <p:nvSpPr>
          <p:cNvPr id="3" name="Text Placeholder 2">
            <a:extLst>
              <a:ext uri="{FF2B5EF4-FFF2-40B4-BE49-F238E27FC236}">
                <a16:creationId xmlns:a16="http://schemas.microsoft.com/office/drawing/2014/main" id="{3DF8B798-7F49-4BAF-B0C3-91B875EACDF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62" name="Title 1">
            <a:extLst>
              <a:ext uri="{FF2B5EF4-FFF2-40B4-BE49-F238E27FC236}">
                <a16:creationId xmlns:a16="http://schemas.microsoft.com/office/drawing/2014/main" id="{60D514B5-F129-41CD-97E5-50EDF104C682}"/>
              </a:ext>
            </a:extLst>
          </p:cNvPr>
          <p:cNvSpPr>
            <a:spLocks noGrp="1"/>
          </p:cNvSpPr>
          <p:nvPr>
            <p:ph type="ctrTitle"/>
          </p:nvPr>
        </p:nvSpPr>
        <p:spPr>
          <a:xfrm>
            <a:off x="76200" y="1514475"/>
            <a:ext cx="12039600" cy="4352925"/>
          </a:xfrm>
        </p:spPr>
        <p:txBody>
          <a:bodyPr/>
          <a:lstStyle/>
          <a:p>
            <a:r>
              <a:rPr lang="en-US" altLang="en-US"/>
              <a:t>Wait and hope and </a:t>
            </a:r>
            <a:br>
              <a:rPr lang="en-US" altLang="en-US"/>
            </a:br>
            <a:r>
              <a:rPr lang="en-US" altLang="en-US"/>
              <a:t>look for God; </a:t>
            </a:r>
            <a:br>
              <a:rPr lang="en-US" altLang="en-US"/>
            </a:br>
            <a:r>
              <a:rPr lang="en-US" altLang="en-US"/>
              <a:t>be still and trust in Him. </a:t>
            </a:r>
          </a:p>
        </p:txBody>
      </p:sp>
      <p:sp>
        <p:nvSpPr>
          <p:cNvPr id="6" name="Text Placeholder 5">
            <a:extLst>
              <a:ext uri="{FF2B5EF4-FFF2-40B4-BE49-F238E27FC236}">
                <a16:creationId xmlns:a16="http://schemas.microsoft.com/office/drawing/2014/main" id="{AEAA809F-5332-4EC5-9C9E-952761F92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6" name="Title 1">
            <a:extLst>
              <a:ext uri="{FF2B5EF4-FFF2-40B4-BE49-F238E27FC236}">
                <a16:creationId xmlns:a16="http://schemas.microsoft.com/office/drawing/2014/main" id="{02CDBB7C-B4CB-4736-9400-C4D44AD8B458}"/>
              </a:ext>
            </a:extLst>
          </p:cNvPr>
          <p:cNvSpPr>
            <a:spLocks noGrp="1"/>
          </p:cNvSpPr>
          <p:nvPr>
            <p:ph type="ctrTitle"/>
          </p:nvPr>
        </p:nvSpPr>
        <p:spPr>
          <a:xfrm>
            <a:off x="76200" y="1514475"/>
            <a:ext cx="12039600" cy="4352925"/>
          </a:xfrm>
        </p:spPr>
        <p:txBody>
          <a:bodyPr/>
          <a:lstStyle/>
          <a:p>
            <a:r>
              <a:rPr lang="en-US" altLang="en-US"/>
              <a:t>Soon the wicked shall not be, </a:t>
            </a:r>
            <a:br>
              <a:rPr lang="en-US" altLang="en-US"/>
            </a:br>
            <a:r>
              <a:rPr lang="en-US" altLang="en-US"/>
              <a:t>and his place shall not be found; </a:t>
            </a:r>
          </a:p>
        </p:txBody>
      </p:sp>
      <p:sp>
        <p:nvSpPr>
          <p:cNvPr id="6" name="Text Placeholder 5">
            <a:extLst>
              <a:ext uri="{FF2B5EF4-FFF2-40B4-BE49-F238E27FC236}">
                <a16:creationId xmlns:a16="http://schemas.microsoft.com/office/drawing/2014/main" id="{12C178E5-90C1-4C11-BE75-DE1068F265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210" name="Title 1">
            <a:extLst>
              <a:ext uri="{FF2B5EF4-FFF2-40B4-BE49-F238E27FC236}">
                <a16:creationId xmlns:a16="http://schemas.microsoft.com/office/drawing/2014/main" id="{CE75F21C-2AA6-449B-8AA8-298C86E4EA5B}"/>
              </a:ext>
            </a:extLst>
          </p:cNvPr>
          <p:cNvSpPr>
            <a:spLocks noGrp="1"/>
          </p:cNvSpPr>
          <p:nvPr>
            <p:ph type="ctrTitle"/>
          </p:nvPr>
        </p:nvSpPr>
        <p:spPr>
          <a:xfrm>
            <a:off x="76200" y="1514475"/>
            <a:ext cx="12039600" cy="4352925"/>
          </a:xfrm>
        </p:spPr>
        <p:txBody>
          <a:bodyPr/>
          <a:lstStyle/>
          <a:p>
            <a:r>
              <a:rPr lang="en-US" altLang="en-US"/>
              <a:t>So shall you delight yourself </a:t>
            </a:r>
            <a:br>
              <a:rPr lang="en-US" altLang="en-US"/>
            </a:br>
            <a:r>
              <a:rPr lang="en-US" altLang="en-US"/>
              <a:t>in peace abundantly.</a:t>
            </a:r>
          </a:p>
        </p:txBody>
      </p:sp>
      <p:sp>
        <p:nvSpPr>
          <p:cNvPr id="6" name="Text Placeholder 5">
            <a:extLst>
              <a:ext uri="{FF2B5EF4-FFF2-40B4-BE49-F238E27FC236}">
                <a16:creationId xmlns:a16="http://schemas.microsoft.com/office/drawing/2014/main" id="{698DEB40-F7E2-4745-9464-9D87B977D4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0" name="Title 1">
            <a:extLst>
              <a:ext uri="{FF2B5EF4-FFF2-40B4-BE49-F238E27FC236}">
                <a16:creationId xmlns:a16="http://schemas.microsoft.com/office/drawing/2014/main" id="{83D27CBE-043C-4A3F-A8EE-58F522AE84C4}"/>
              </a:ext>
            </a:extLst>
          </p:cNvPr>
          <p:cNvSpPr>
            <a:spLocks noGrp="1"/>
          </p:cNvSpPr>
          <p:nvPr>
            <p:ph type="ctrTitle"/>
          </p:nvPr>
        </p:nvSpPr>
        <p:spPr>
          <a:xfrm>
            <a:off x="914400" y="1895475"/>
            <a:ext cx="10363200" cy="3362325"/>
          </a:xfrm>
        </p:spPr>
        <p:txBody>
          <a:bodyPr/>
          <a:lstStyle/>
          <a:p>
            <a:pPr>
              <a:defRPr/>
            </a:pPr>
            <a:r>
              <a:rPr lang="en-US" altLang="x-none"/>
              <a:t>Righteous Judge</a:t>
            </a:r>
            <a:endParaRPr lang="en-US" altLang="x-none" dirty="0"/>
          </a:p>
        </p:txBody>
      </p:sp>
      <p:sp>
        <p:nvSpPr>
          <p:cNvPr id="3" name="Text Placeholder 2">
            <a:extLst>
              <a:ext uri="{FF2B5EF4-FFF2-40B4-BE49-F238E27FC236}">
                <a16:creationId xmlns:a16="http://schemas.microsoft.com/office/drawing/2014/main" id="{22B74F4A-790E-4B10-ADEA-2E95E3B69FB8}"/>
              </a:ext>
            </a:extLst>
          </p:cNvPr>
          <p:cNvSpPr>
            <a:spLocks noGrp="1"/>
          </p:cNvSpPr>
          <p:nvPr>
            <p:ph type="body" sz="quarter" idx="10"/>
          </p:nvPr>
        </p:nvSpPr>
        <p:spPr>
          <a:xfrm>
            <a:off x="914400" y="692150"/>
            <a:ext cx="10363200" cy="831850"/>
          </a:xfrm>
        </p:spPr>
        <p:txBody>
          <a:bodyPr/>
          <a:lstStyle/>
          <a:p>
            <a:pPr>
              <a:defRPr/>
            </a:pPr>
            <a:r>
              <a:rPr lang="en-US" altLang="x-none"/>
              <a:t>Hymn 25</a:t>
            </a:r>
            <a:endParaRPr lang="en-US" dirty="0"/>
          </a:p>
        </p:txBody>
      </p:sp>
      <p:sp>
        <p:nvSpPr>
          <p:cNvPr id="9" name="Text Placeholder 8">
            <a:extLst>
              <a:ext uri="{FF2B5EF4-FFF2-40B4-BE49-F238E27FC236}">
                <a16:creationId xmlns:a16="http://schemas.microsoft.com/office/drawing/2014/main" id="{4405465B-6D23-4842-9DB5-4E4D8FE80BB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2" name="Title 1">
            <a:extLst>
              <a:ext uri="{FF2B5EF4-FFF2-40B4-BE49-F238E27FC236}">
                <a16:creationId xmlns:a16="http://schemas.microsoft.com/office/drawing/2014/main" id="{4F8A0E78-8606-4C00-80B3-2157C2B2D502}"/>
              </a:ext>
            </a:extLst>
          </p:cNvPr>
          <p:cNvSpPr>
            <a:spLocks noGrp="1"/>
          </p:cNvSpPr>
          <p:nvPr>
            <p:ph type="ctrTitle"/>
          </p:nvPr>
        </p:nvSpPr>
        <p:spPr>
          <a:xfrm>
            <a:off x="76200" y="1514475"/>
            <a:ext cx="12039600" cy="4352925"/>
          </a:xfrm>
        </p:spPr>
        <p:txBody>
          <a:bodyPr/>
          <a:lstStyle/>
          <a:p>
            <a:r>
              <a:rPr lang="en-US" altLang="en-US"/>
              <a:t>Righteous Judge, </a:t>
            </a:r>
            <a:br>
              <a:rPr lang="en-US" altLang="en-US"/>
            </a:br>
            <a:r>
              <a:rPr lang="en-US" altLang="en-US"/>
              <a:t>from foes defend me, </a:t>
            </a:r>
            <a:br>
              <a:rPr lang="en-US" altLang="en-US"/>
            </a:br>
            <a:r>
              <a:rPr lang="en-US" altLang="en-US"/>
              <a:t>who deceitful charges lay;</a:t>
            </a:r>
          </a:p>
        </p:txBody>
      </p:sp>
      <p:sp>
        <p:nvSpPr>
          <p:cNvPr id="3" name="Text Placeholder 2">
            <a:extLst>
              <a:ext uri="{FF2B5EF4-FFF2-40B4-BE49-F238E27FC236}">
                <a16:creationId xmlns:a16="http://schemas.microsoft.com/office/drawing/2014/main" id="{29078638-5584-430D-BCD2-375F763C8BC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306" name="Title 1">
            <a:extLst>
              <a:ext uri="{FF2B5EF4-FFF2-40B4-BE49-F238E27FC236}">
                <a16:creationId xmlns:a16="http://schemas.microsoft.com/office/drawing/2014/main" id="{8F58A523-F431-4B1F-BC1D-45DD2A145128}"/>
              </a:ext>
            </a:extLst>
          </p:cNvPr>
          <p:cNvSpPr>
            <a:spLocks noGrp="1"/>
          </p:cNvSpPr>
          <p:nvPr>
            <p:ph type="ctrTitle"/>
          </p:nvPr>
        </p:nvSpPr>
        <p:spPr>
          <a:xfrm>
            <a:off x="76200" y="1514475"/>
            <a:ext cx="12039600" cy="4352925"/>
          </a:xfrm>
        </p:spPr>
        <p:txBody>
          <a:bodyPr/>
          <a:lstStyle/>
          <a:p>
            <a:r>
              <a:rPr lang="en-US" altLang="en-US"/>
              <a:t> God, my strength, </a:t>
            </a:r>
            <a:br>
              <a:rPr lang="en-US" altLang="en-US"/>
            </a:br>
            <a:r>
              <a:rPr lang="en-US" altLang="en-US"/>
              <a:t>my soul deliver, and </a:t>
            </a:r>
            <a:br>
              <a:rPr lang="en-US" altLang="en-US"/>
            </a:br>
            <a:r>
              <a:rPr lang="en-US" altLang="en-US"/>
              <a:t>my treach’rous foes dismay; </a:t>
            </a:r>
          </a:p>
        </p:txBody>
      </p:sp>
      <p:sp>
        <p:nvSpPr>
          <p:cNvPr id="6" name="Text Placeholder 5">
            <a:extLst>
              <a:ext uri="{FF2B5EF4-FFF2-40B4-BE49-F238E27FC236}">
                <a16:creationId xmlns:a16="http://schemas.microsoft.com/office/drawing/2014/main" id="{472ED01D-E876-41EC-A6FC-35FB35E445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30" name="Title 1">
            <a:extLst>
              <a:ext uri="{FF2B5EF4-FFF2-40B4-BE49-F238E27FC236}">
                <a16:creationId xmlns:a16="http://schemas.microsoft.com/office/drawing/2014/main" id="{C1A34F0B-9ABE-4CDA-B07D-7DF705E42751}"/>
              </a:ext>
            </a:extLst>
          </p:cNvPr>
          <p:cNvSpPr>
            <a:spLocks noGrp="1"/>
          </p:cNvSpPr>
          <p:nvPr>
            <p:ph type="ctrTitle"/>
          </p:nvPr>
        </p:nvSpPr>
        <p:spPr>
          <a:xfrm>
            <a:off x="76200" y="1514475"/>
            <a:ext cx="12039600" cy="4352925"/>
          </a:xfrm>
        </p:spPr>
        <p:txBody>
          <a:bodyPr/>
          <a:lstStyle/>
          <a:p>
            <a:r>
              <a:rPr lang="en-US" altLang="en-US"/>
              <a:t>O send out Thy light and truth; </a:t>
            </a:r>
            <a:br>
              <a:rPr lang="en-US" altLang="en-US"/>
            </a:br>
            <a:r>
              <a:rPr lang="en-US" altLang="en-US"/>
              <a:t>let them lead and guide me still; </a:t>
            </a:r>
          </a:p>
        </p:txBody>
      </p:sp>
      <p:sp>
        <p:nvSpPr>
          <p:cNvPr id="6" name="Text Placeholder 5">
            <a:extLst>
              <a:ext uri="{FF2B5EF4-FFF2-40B4-BE49-F238E27FC236}">
                <a16:creationId xmlns:a16="http://schemas.microsoft.com/office/drawing/2014/main" id="{B4842DD0-B3F8-4076-8F67-7680589F65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4" name="Title 1">
            <a:extLst>
              <a:ext uri="{FF2B5EF4-FFF2-40B4-BE49-F238E27FC236}">
                <a16:creationId xmlns:a16="http://schemas.microsoft.com/office/drawing/2014/main" id="{63B1563D-0D75-48F1-AB84-B32F23F28567}"/>
              </a:ext>
            </a:extLst>
          </p:cNvPr>
          <p:cNvSpPr>
            <a:spLocks noGrp="1"/>
          </p:cNvSpPr>
          <p:nvPr>
            <p:ph type="ctrTitle"/>
          </p:nvPr>
        </p:nvSpPr>
        <p:spPr>
          <a:xfrm>
            <a:off x="76200" y="1514475"/>
            <a:ext cx="12039600" cy="4352925"/>
          </a:xfrm>
        </p:spPr>
        <p:txBody>
          <a:bodyPr/>
          <a:lstStyle/>
          <a:p>
            <a:r>
              <a:rPr lang="en-US" altLang="en-US"/>
              <a:t>Let them bring me </a:t>
            </a:r>
            <a:br>
              <a:rPr lang="en-US" altLang="en-US"/>
            </a:br>
            <a:r>
              <a:rPr lang="en-US" altLang="en-US"/>
              <a:t>to Thy dwelling; </a:t>
            </a:r>
            <a:br>
              <a:rPr lang="en-US" altLang="en-US"/>
            </a:br>
            <a:r>
              <a:rPr lang="en-US" altLang="en-US"/>
              <a:t>lead me to Thy holy hill.</a:t>
            </a:r>
          </a:p>
        </p:txBody>
      </p:sp>
      <p:sp>
        <p:nvSpPr>
          <p:cNvPr id="6" name="Text Placeholder 5">
            <a:extLst>
              <a:ext uri="{FF2B5EF4-FFF2-40B4-BE49-F238E27FC236}">
                <a16:creationId xmlns:a16="http://schemas.microsoft.com/office/drawing/2014/main" id="{C1422212-DD21-4FED-AEDB-92A25477B5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5D33A74D-D0DD-4D18-94EE-57F7BE0D4CE5}"/>
              </a:ext>
            </a:extLst>
          </p:cNvPr>
          <p:cNvSpPr>
            <a:spLocks noGrp="1"/>
          </p:cNvSpPr>
          <p:nvPr>
            <p:ph type="ctrTitle"/>
          </p:nvPr>
        </p:nvSpPr>
        <p:spPr>
          <a:xfrm>
            <a:off x="76200" y="1514475"/>
            <a:ext cx="12039600" cy="4352925"/>
          </a:xfrm>
        </p:spPr>
        <p:txBody>
          <a:bodyPr/>
          <a:lstStyle/>
          <a:p>
            <a:r>
              <a:rPr lang="en-US" altLang="en-US"/>
              <a:t>Hear and answer when I call, </a:t>
            </a:r>
            <a:br>
              <a:rPr lang="en-US" altLang="en-US"/>
            </a:br>
            <a:r>
              <a:rPr lang="en-US" altLang="en-US"/>
              <a:t>O righteous God. </a:t>
            </a:r>
          </a:p>
        </p:txBody>
      </p:sp>
      <p:sp>
        <p:nvSpPr>
          <p:cNvPr id="4" name="Text Placeholder 3">
            <a:extLst>
              <a:ext uri="{FF2B5EF4-FFF2-40B4-BE49-F238E27FC236}">
                <a16:creationId xmlns:a16="http://schemas.microsoft.com/office/drawing/2014/main" id="{A1EE03C6-4A5C-4826-A928-882A2947C21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8" name="Title 1">
            <a:extLst>
              <a:ext uri="{FF2B5EF4-FFF2-40B4-BE49-F238E27FC236}">
                <a16:creationId xmlns:a16="http://schemas.microsoft.com/office/drawing/2014/main" id="{D068DCDA-6351-4A88-8D92-2F38C118A0D7}"/>
              </a:ext>
            </a:extLst>
          </p:cNvPr>
          <p:cNvSpPr>
            <a:spLocks noGrp="1"/>
          </p:cNvSpPr>
          <p:nvPr>
            <p:ph type="ctrTitle"/>
          </p:nvPr>
        </p:nvSpPr>
        <p:spPr>
          <a:xfrm>
            <a:off x="76200" y="1514475"/>
            <a:ext cx="12039600" cy="4352925"/>
          </a:xfrm>
        </p:spPr>
        <p:txBody>
          <a:bodyPr/>
          <a:lstStyle/>
          <a:p>
            <a:r>
              <a:rPr lang="en-US" altLang="en-US"/>
              <a:t>Then will I come to Thine altar, </a:t>
            </a:r>
            <a:br>
              <a:rPr lang="en-US" altLang="en-US"/>
            </a:br>
            <a:r>
              <a:rPr lang="en-US" altLang="en-US"/>
              <a:t>God of my exceeding joy; </a:t>
            </a:r>
          </a:p>
        </p:txBody>
      </p:sp>
      <p:sp>
        <p:nvSpPr>
          <p:cNvPr id="3" name="Text Placeholder 2">
            <a:extLst>
              <a:ext uri="{FF2B5EF4-FFF2-40B4-BE49-F238E27FC236}">
                <a16:creationId xmlns:a16="http://schemas.microsoft.com/office/drawing/2014/main" id="{A2430986-A15D-4CF5-905C-5C6DF7EBF0A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02" name="Title 1">
            <a:extLst>
              <a:ext uri="{FF2B5EF4-FFF2-40B4-BE49-F238E27FC236}">
                <a16:creationId xmlns:a16="http://schemas.microsoft.com/office/drawing/2014/main" id="{E7A70833-2FEF-4A52-813E-7B0EE290A66E}"/>
              </a:ext>
            </a:extLst>
          </p:cNvPr>
          <p:cNvSpPr>
            <a:spLocks noGrp="1"/>
          </p:cNvSpPr>
          <p:nvPr>
            <p:ph type="ctrTitle"/>
          </p:nvPr>
        </p:nvSpPr>
        <p:spPr>
          <a:xfrm>
            <a:off x="76200" y="1514475"/>
            <a:ext cx="12039600" cy="4352925"/>
          </a:xfrm>
        </p:spPr>
        <p:txBody>
          <a:bodyPr/>
          <a:lstStyle/>
          <a:p>
            <a:r>
              <a:rPr lang="en-US" altLang="en-US"/>
              <a:t>And with lyre will I sing praises; </a:t>
            </a:r>
            <a:br>
              <a:rPr lang="en-US" altLang="en-US"/>
            </a:br>
            <a:r>
              <a:rPr lang="en-US" altLang="en-US"/>
              <a:t>unto God, my God I’ll sing! </a:t>
            </a:r>
          </a:p>
        </p:txBody>
      </p:sp>
      <p:sp>
        <p:nvSpPr>
          <p:cNvPr id="6" name="Text Placeholder 5">
            <a:extLst>
              <a:ext uri="{FF2B5EF4-FFF2-40B4-BE49-F238E27FC236}">
                <a16:creationId xmlns:a16="http://schemas.microsoft.com/office/drawing/2014/main" id="{08C46852-DB3B-44C9-A2B3-E48EA2B487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6" name="Title 1">
            <a:extLst>
              <a:ext uri="{FF2B5EF4-FFF2-40B4-BE49-F238E27FC236}">
                <a16:creationId xmlns:a16="http://schemas.microsoft.com/office/drawing/2014/main" id="{5354E742-9AD5-4294-98F7-26E7053149C3}"/>
              </a:ext>
            </a:extLst>
          </p:cNvPr>
          <p:cNvSpPr>
            <a:spLocks noGrp="1"/>
          </p:cNvSpPr>
          <p:nvPr>
            <p:ph type="ctrTitle"/>
          </p:nvPr>
        </p:nvSpPr>
        <p:spPr>
          <a:xfrm>
            <a:off x="76200" y="1514475"/>
            <a:ext cx="12039600" cy="4352925"/>
          </a:xfrm>
        </p:spPr>
        <p:txBody>
          <a:bodyPr/>
          <a:lstStyle/>
          <a:p>
            <a:r>
              <a:rPr lang="en-US" altLang="en-US"/>
              <a:t>Why art thou, </a:t>
            </a:r>
            <a:br>
              <a:rPr lang="en-US" altLang="en-US"/>
            </a:br>
            <a:r>
              <a:rPr lang="en-US" altLang="en-US"/>
              <a:t>my soul, cast down; </a:t>
            </a:r>
            <a:br>
              <a:rPr lang="en-US" altLang="en-US"/>
            </a:br>
            <a:r>
              <a:rPr lang="en-US" altLang="en-US"/>
              <a:t>why art thou disquieted? </a:t>
            </a:r>
          </a:p>
        </p:txBody>
      </p:sp>
      <p:sp>
        <p:nvSpPr>
          <p:cNvPr id="6" name="Text Placeholder 5">
            <a:extLst>
              <a:ext uri="{FF2B5EF4-FFF2-40B4-BE49-F238E27FC236}">
                <a16:creationId xmlns:a16="http://schemas.microsoft.com/office/drawing/2014/main" id="{37A5B49C-718E-46F5-998F-E995B3A86C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450" name="Title 1">
            <a:extLst>
              <a:ext uri="{FF2B5EF4-FFF2-40B4-BE49-F238E27FC236}">
                <a16:creationId xmlns:a16="http://schemas.microsoft.com/office/drawing/2014/main" id="{1B4D5F91-2762-40ED-81A2-E7CD54C2EF72}"/>
              </a:ext>
            </a:extLst>
          </p:cNvPr>
          <p:cNvSpPr>
            <a:spLocks noGrp="1"/>
          </p:cNvSpPr>
          <p:nvPr>
            <p:ph type="ctrTitle"/>
          </p:nvPr>
        </p:nvSpPr>
        <p:spPr>
          <a:xfrm>
            <a:off x="76200" y="1514475"/>
            <a:ext cx="12039600" cy="4352925"/>
          </a:xfrm>
        </p:spPr>
        <p:txBody>
          <a:bodyPr/>
          <a:lstStyle/>
          <a:p>
            <a:r>
              <a:rPr lang="en-US" altLang="en-US"/>
              <a:t>I shall yet have hope </a:t>
            </a:r>
            <a:br>
              <a:rPr lang="en-US" altLang="en-US"/>
            </a:br>
            <a:r>
              <a:rPr lang="en-US" altLang="en-US"/>
              <a:t>and praise Him; </a:t>
            </a:r>
            <a:br>
              <a:rPr lang="en-US" altLang="en-US"/>
            </a:br>
            <a:r>
              <a:rPr lang="en-US" altLang="en-US"/>
              <a:t>unto God shall I give praise!</a:t>
            </a:r>
          </a:p>
        </p:txBody>
      </p:sp>
      <p:sp>
        <p:nvSpPr>
          <p:cNvPr id="6" name="Text Placeholder 5">
            <a:extLst>
              <a:ext uri="{FF2B5EF4-FFF2-40B4-BE49-F238E27FC236}">
                <a16:creationId xmlns:a16="http://schemas.microsoft.com/office/drawing/2014/main" id="{E31679EC-0A6E-449C-BC37-70E52ECC8F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30" name="Title 1">
            <a:extLst>
              <a:ext uri="{FF2B5EF4-FFF2-40B4-BE49-F238E27FC236}">
                <a16:creationId xmlns:a16="http://schemas.microsoft.com/office/drawing/2014/main" id="{594DDF15-B984-4E08-BE3A-D73E3EE41A63}"/>
              </a:ext>
            </a:extLst>
          </p:cNvPr>
          <p:cNvSpPr>
            <a:spLocks noGrp="1"/>
          </p:cNvSpPr>
          <p:nvPr>
            <p:ph type="ctrTitle"/>
          </p:nvPr>
        </p:nvSpPr>
        <p:spPr>
          <a:xfrm>
            <a:off x="914400" y="1895475"/>
            <a:ext cx="10363200" cy="3362325"/>
          </a:xfrm>
        </p:spPr>
        <p:txBody>
          <a:bodyPr/>
          <a:lstStyle/>
          <a:p>
            <a:pPr>
              <a:defRPr/>
            </a:pPr>
            <a:r>
              <a:rPr lang="en-US" altLang="x-none"/>
              <a:t>O God, </a:t>
            </a:r>
            <a:br>
              <a:rPr lang="en-US" altLang="x-none"/>
            </a:br>
            <a:r>
              <a:rPr lang="en-US" altLang="x-none"/>
              <a:t>We Have Heard</a:t>
            </a:r>
            <a:endParaRPr lang="en-US" altLang="x-none" dirty="0"/>
          </a:p>
        </p:txBody>
      </p:sp>
      <p:sp>
        <p:nvSpPr>
          <p:cNvPr id="3" name="Text Placeholder 2">
            <a:extLst>
              <a:ext uri="{FF2B5EF4-FFF2-40B4-BE49-F238E27FC236}">
                <a16:creationId xmlns:a16="http://schemas.microsoft.com/office/drawing/2014/main" id="{617FB5E3-1755-4D42-BD38-4942BA36F2A8}"/>
              </a:ext>
            </a:extLst>
          </p:cNvPr>
          <p:cNvSpPr>
            <a:spLocks noGrp="1"/>
          </p:cNvSpPr>
          <p:nvPr>
            <p:ph type="body" sz="quarter" idx="10"/>
          </p:nvPr>
        </p:nvSpPr>
        <p:spPr>
          <a:xfrm>
            <a:off x="914400" y="692150"/>
            <a:ext cx="10363200" cy="831850"/>
          </a:xfrm>
        </p:spPr>
        <p:txBody>
          <a:bodyPr/>
          <a:lstStyle/>
          <a:p>
            <a:pPr>
              <a:defRPr/>
            </a:pPr>
            <a:r>
              <a:rPr lang="en-US" altLang="x-none"/>
              <a:t>Hymn 26</a:t>
            </a:r>
            <a:endParaRPr lang="en-US" dirty="0"/>
          </a:p>
        </p:txBody>
      </p:sp>
      <p:sp>
        <p:nvSpPr>
          <p:cNvPr id="9" name="Text Placeholder 8">
            <a:extLst>
              <a:ext uri="{FF2B5EF4-FFF2-40B4-BE49-F238E27FC236}">
                <a16:creationId xmlns:a16="http://schemas.microsoft.com/office/drawing/2014/main" id="{03355FA4-D8E8-416C-9BC4-24449E5A2FC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522" name="Title 1">
            <a:extLst>
              <a:ext uri="{FF2B5EF4-FFF2-40B4-BE49-F238E27FC236}">
                <a16:creationId xmlns:a16="http://schemas.microsoft.com/office/drawing/2014/main" id="{C0B17C6E-B831-442A-8170-3EEDD6D6DF9F}"/>
              </a:ext>
            </a:extLst>
          </p:cNvPr>
          <p:cNvSpPr>
            <a:spLocks noGrp="1"/>
          </p:cNvSpPr>
          <p:nvPr>
            <p:ph type="ctrTitle"/>
          </p:nvPr>
        </p:nvSpPr>
        <p:spPr>
          <a:xfrm>
            <a:off x="76200" y="1514475"/>
            <a:ext cx="12039600" cy="4352925"/>
          </a:xfrm>
        </p:spPr>
        <p:txBody>
          <a:bodyPr/>
          <a:lstStyle/>
          <a:p>
            <a:r>
              <a:rPr lang="en-US" altLang="en-US"/>
              <a:t>O God, we have heard </a:t>
            </a:r>
            <a:br>
              <a:rPr lang="en-US" altLang="en-US"/>
            </a:br>
            <a:r>
              <a:rPr lang="en-US" altLang="en-US"/>
              <a:t>and our fathers have taught </a:t>
            </a:r>
          </a:p>
        </p:txBody>
      </p:sp>
      <p:sp>
        <p:nvSpPr>
          <p:cNvPr id="3" name="Text Placeholder 2">
            <a:extLst>
              <a:ext uri="{FF2B5EF4-FFF2-40B4-BE49-F238E27FC236}">
                <a16:creationId xmlns:a16="http://schemas.microsoft.com/office/drawing/2014/main" id="{9BDA7E30-8410-4AEE-98A7-8F565FF53A7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6" name="Title 1">
            <a:extLst>
              <a:ext uri="{FF2B5EF4-FFF2-40B4-BE49-F238E27FC236}">
                <a16:creationId xmlns:a16="http://schemas.microsoft.com/office/drawing/2014/main" id="{F1D687B5-7C4A-418E-9240-59212FD2AC30}"/>
              </a:ext>
            </a:extLst>
          </p:cNvPr>
          <p:cNvSpPr>
            <a:spLocks noGrp="1"/>
          </p:cNvSpPr>
          <p:nvPr>
            <p:ph type="ctrTitle"/>
          </p:nvPr>
        </p:nvSpPr>
        <p:spPr>
          <a:xfrm>
            <a:off x="76200" y="1514475"/>
            <a:ext cx="12039600" cy="4352925"/>
          </a:xfrm>
        </p:spPr>
        <p:txBody>
          <a:bodyPr/>
          <a:lstStyle/>
          <a:p>
            <a:r>
              <a:rPr lang="en-US" altLang="en-US"/>
              <a:t>The works which of old </a:t>
            </a:r>
            <a:br>
              <a:rPr lang="en-US" altLang="en-US"/>
            </a:br>
            <a:r>
              <a:rPr lang="en-US" altLang="en-US"/>
              <a:t>in their day Thou hast wrought; </a:t>
            </a:r>
          </a:p>
        </p:txBody>
      </p:sp>
      <p:sp>
        <p:nvSpPr>
          <p:cNvPr id="6" name="Text Placeholder 5">
            <a:extLst>
              <a:ext uri="{FF2B5EF4-FFF2-40B4-BE49-F238E27FC236}">
                <a16:creationId xmlns:a16="http://schemas.microsoft.com/office/drawing/2014/main" id="{28B48403-75CC-43B5-B146-D5A153E7E9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570" name="Title 1">
            <a:extLst>
              <a:ext uri="{FF2B5EF4-FFF2-40B4-BE49-F238E27FC236}">
                <a16:creationId xmlns:a16="http://schemas.microsoft.com/office/drawing/2014/main" id="{7204C7B8-98F0-40C4-BD87-FD7D915202F6}"/>
              </a:ext>
            </a:extLst>
          </p:cNvPr>
          <p:cNvSpPr>
            <a:spLocks noGrp="1"/>
          </p:cNvSpPr>
          <p:nvPr>
            <p:ph type="ctrTitle"/>
          </p:nvPr>
        </p:nvSpPr>
        <p:spPr>
          <a:xfrm>
            <a:off x="76200" y="1514475"/>
            <a:ext cx="12039600" cy="4352925"/>
          </a:xfrm>
        </p:spPr>
        <p:txBody>
          <a:bodyPr/>
          <a:lstStyle/>
          <a:p>
            <a:r>
              <a:rPr lang="en-US" altLang="en-US"/>
              <a:t>The nations were crushed </a:t>
            </a:r>
            <a:br>
              <a:rPr lang="en-US" altLang="en-US"/>
            </a:br>
            <a:r>
              <a:rPr lang="en-US" altLang="en-US"/>
              <a:t>and expelled by Thy hand; </a:t>
            </a:r>
          </a:p>
        </p:txBody>
      </p:sp>
      <p:sp>
        <p:nvSpPr>
          <p:cNvPr id="6" name="Text Placeholder 5">
            <a:extLst>
              <a:ext uri="{FF2B5EF4-FFF2-40B4-BE49-F238E27FC236}">
                <a16:creationId xmlns:a16="http://schemas.microsoft.com/office/drawing/2014/main" id="{A09819D2-A79F-461E-9BF8-FEF07070AC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4" name="Title 1">
            <a:extLst>
              <a:ext uri="{FF2B5EF4-FFF2-40B4-BE49-F238E27FC236}">
                <a16:creationId xmlns:a16="http://schemas.microsoft.com/office/drawing/2014/main" id="{316E3B2D-4D32-46E5-B7F8-E7AD8FC906CA}"/>
              </a:ext>
            </a:extLst>
          </p:cNvPr>
          <p:cNvSpPr>
            <a:spLocks noGrp="1"/>
          </p:cNvSpPr>
          <p:nvPr>
            <p:ph type="ctrTitle"/>
          </p:nvPr>
        </p:nvSpPr>
        <p:spPr>
          <a:xfrm>
            <a:off x="76200" y="1514475"/>
            <a:ext cx="12039600" cy="4352925"/>
          </a:xfrm>
        </p:spPr>
        <p:txBody>
          <a:bodyPr/>
          <a:lstStyle/>
          <a:p>
            <a:r>
              <a:rPr lang="en-US" altLang="en-US"/>
              <a:t>Cast out that Thy people </a:t>
            </a:r>
            <a:br>
              <a:rPr lang="en-US" altLang="en-US"/>
            </a:br>
            <a:r>
              <a:rPr lang="en-US" altLang="en-US"/>
              <a:t>might dwell in their land. </a:t>
            </a:r>
          </a:p>
        </p:txBody>
      </p:sp>
      <p:sp>
        <p:nvSpPr>
          <p:cNvPr id="6" name="Text Placeholder 5">
            <a:extLst>
              <a:ext uri="{FF2B5EF4-FFF2-40B4-BE49-F238E27FC236}">
                <a16:creationId xmlns:a16="http://schemas.microsoft.com/office/drawing/2014/main" id="{11DEE132-D60F-4909-85BC-E50441AC41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8DA49E20-00AA-467F-8C39-2D8CB4040CA2}"/>
              </a:ext>
            </a:extLst>
          </p:cNvPr>
          <p:cNvSpPr>
            <a:spLocks noGrp="1"/>
          </p:cNvSpPr>
          <p:nvPr>
            <p:ph type="ctrTitle"/>
          </p:nvPr>
        </p:nvSpPr>
        <p:spPr>
          <a:xfrm>
            <a:off x="76200" y="1514475"/>
            <a:ext cx="12039600" cy="4352925"/>
          </a:xfrm>
        </p:spPr>
        <p:txBody>
          <a:bodyPr/>
          <a:lstStyle/>
          <a:p>
            <a:r>
              <a:rPr lang="en-US" altLang="en-US"/>
              <a:t>From distress You set me free; </a:t>
            </a:r>
            <a:br>
              <a:rPr lang="en-US" altLang="en-US"/>
            </a:br>
            <a:r>
              <a:rPr lang="en-US" altLang="en-US"/>
              <a:t>hear now my prayer. </a:t>
            </a:r>
          </a:p>
        </p:txBody>
      </p:sp>
      <p:sp>
        <p:nvSpPr>
          <p:cNvPr id="6" name="Text Placeholder 5">
            <a:extLst>
              <a:ext uri="{FF2B5EF4-FFF2-40B4-BE49-F238E27FC236}">
                <a16:creationId xmlns:a16="http://schemas.microsoft.com/office/drawing/2014/main" id="{0F09ECAC-1F98-4BEE-8FC3-975F5AEA2E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618" name="Title 1">
            <a:extLst>
              <a:ext uri="{FF2B5EF4-FFF2-40B4-BE49-F238E27FC236}">
                <a16:creationId xmlns:a16="http://schemas.microsoft.com/office/drawing/2014/main" id="{CA3CFE53-F636-4BF1-BE5E-298E738EE333}"/>
              </a:ext>
            </a:extLst>
          </p:cNvPr>
          <p:cNvSpPr>
            <a:spLocks noGrp="1"/>
          </p:cNvSpPr>
          <p:nvPr>
            <p:ph type="ctrTitle"/>
          </p:nvPr>
        </p:nvSpPr>
        <p:spPr>
          <a:xfrm>
            <a:off x="76200" y="1514475"/>
            <a:ext cx="12039600" cy="4352925"/>
          </a:xfrm>
        </p:spPr>
        <p:txBody>
          <a:bodyPr/>
          <a:lstStyle/>
          <a:p>
            <a:r>
              <a:rPr lang="en-US" altLang="en-US"/>
              <a:t>They gained not the land </a:t>
            </a:r>
            <a:br>
              <a:rPr lang="en-US" altLang="en-US"/>
            </a:br>
            <a:r>
              <a:rPr lang="en-US" altLang="en-US"/>
              <a:t>by the edge of the sword; </a:t>
            </a:r>
          </a:p>
        </p:txBody>
      </p:sp>
      <p:sp>
        <p:nvSpPr>
          <p:cNvPr id="3" name="Text Placeholder 2">
            <a:extLst>
              <a:ext uri="{FF2B5EF4-FFF2-40B4-BE49-F238E27FC236}">
                <a16:creationId xmlns:a16="http://schemas.microsoft.com/office/drawing/2014/main" id="{C2BA90F7-3528-4679-AB5D-5F12AA68575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42" name="Title 1">
            <a:extLst>
              <a:ext uri="{FF2B5EF4-FFF2-40B4-BE49-F238E27FC236}">
                <a16:creationId xmlns:a16="http://schemas.microsoft.com/office/drawing/2014/main" id="{7118621F-3F24-43DB-8B0C-5C13687F27E9}"/>
              </a:ext>
            </a:extLst>
          </p:cNvPr>
          <p:cNvSpPr>
            <a:spLocks noGrp="1"/>
          </p:cNvSpPr>
          <p:nvPr>
            <p:ph type="ctrTitle"/>
          </p:nvPr>
        </p:nvSpPr>
        <p:spPr>
          <a:xfrm>
            <a:off x="76200" y="1514475"/>
            <a:ext cx="12039600" cy="4352925"/>
          </a:xfrm>
        </p:spPr>
        <p:txBody>
          <a:bodyPr/>
          <a:lstStyle/>
          <a:p>
            <a:r>
              <a:rPr lang="en-US" altLang="en-US"/>
              <a:t>Their own arm to them </a:t>
            </a:r>
            <a:br>
              <a:rPr lang="en-US" altLang="en-US"/>
            </a:br>
            <a:r>
              <a:rPr lang="en-US" altLang="en-US"/>
              <a:t>could no safety afford; </a:t>
            </a:r>
          </a:p>
        </p:txBody>
      </p:sp>
      <p:sp>
        <p:nvSpPr>
          <p:cNvPr id="6" name="Text Placeholder 5">
            <a:extLst>
              <a:ext uri="{FF2B5EF4-FFF2-40B4-BE49-F238E27FC236}">
                <a16:creationId xmlns:a16="http://schemas.microsoft.com/office/drawing/2014/main" id="{385E39C1-0DAD-4B7D-89F5-6D3F67FA9D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666" name="Title 1">
            <a:extLst>
              <a:ext uri="{FF2B5EF4-FFF2-40B4-BE49-F238E27FC236}">
                <a16:creationId xmlns:a16="http://schemas.microsoft.com/office/drawing/2014/main" id="{7F7B6749-1920-42E5-A676-5C9C17CA276B}"/>
              </a:ext>
            </a:extLst>
          </p:cNvPr>
          <p:cNvSpPr>
            <a:spLocks noGrp="1"/>
          </p:cNvSpPr>
          <p:nvPr>
            <p:ph type="ctrTitle"/>
          </p:nvPr>
        </p:nvSpPr>
        <p:spPr>
          <a:xfrm>
            <a:off x="76200" y="1514475"/>
            <a:ext cx="12039600" cy="4352925"/>
          </a:xfrm>
        </p:spPr>
        <p:txBody>
          <a:bodyPr/>
          <a:lstStyle/>
          <a:p>
            <a:r>
              <a:rPr lang="en-US" altLang="en-US"/>
              <a:t>But by Thy right hand, </a:t>
            </a:r>
            <a:br>
              <a:rPr lang="en-US" altLang="en-US"/>
            </a:br>
            <a:r>
              <a:rPr lang="en-US" altLang="en-US"/>
              <a:t>O my Savior and King, </a:t>
            </a:r>
          </a:p>
        </p:txBody>
      </p:sp>
      <p:sp>
        <p:nvSpPr>
          <p:cNvPr id="6" name="Text Placeholder 5">
            <a:extLst>
              <a:ext uri="{FF2B5EF4-FFF2-40B4-BE49-F238E27FC236}">
                <a16:creationId xmlns:a16="http://schemas.microsoft.com/office/drawing/2014/main" id="{0E938E96-BA6A-43AD-9C16-1072783AE7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690" name="Title 1">
            <a:extLst>
              <a:ext uri="{FF2B5EF4-FFF2-40B4-BE49-F238E27FC236}">
                <a16:creationId xmlns:a16="http://schemas.microsoft.com/office/drawing/2014/main" id="{95A800AC-3F3D-4BB7-A871-3436AE629CC2}"/>
              </a:ext>
            </a:extLst>
          </p:cNvPr>
          <p:cNvSpPr>
            <a:spLocks noGrp="1"/>
          </p:cNvSpPr>
          <p:nvPr>
            <p:ph type="ctrTitle"/>
          </p:nvPr>
        </p:nvSpPr>
        <p:spPr>
          <a:xfrm>
            <a:off x="76200" y="1514475"/>
            <a:ext cx="12039600" cy="4352925"/>
          </a:xfrm>
        </p:spPr>
        <p:txBody>
          <a:bodyPr/>
          <a:lstStyle/>
          <a:p>
            <a:r>
              <a:rPr lang="en-US" altLang="en-US"/>
              <a:t>Command and Thy word shall </a:t>
            </a:r>
            <a:br>
              <a:rPr lang="en-US" altLang="en-US"/>
            </a:br>
            <a:r>
              <a:rPr lang="en-US" altLang="en-US"/>
              <a:t>deliverance bring! </a:t>
            </a:r>
          </a:p>
        </p:txBody>
      </p:sp>
      <p:sp>
        <p:nvSpPr>
          <p:cNvPr id="6" name="Text Placeholder 5">
            <a:extLst>
              <a:ext uri="{FF2B5EF4-FFF2-40B4-BE49-F238E27FC236}">
                <a16:creationId xmlns:a16="http://schemas.microsoft.com/office/drawing/2014/main" id="{33D97193-D3D8-4590-AD65-0B9A8043E4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714" name="Title 1">
            <a:extLst>
              <a:ext uri="{FF2B5EF4-FFF2-40B4-BE49-F238E27FC236}">
                <a16:creationId xmlns:a16="http://schemas.microsoft.com/office/drawing/2014/main" id="{36D7A452-DAC5-4ACE-B711-54935727597D}"/>
              </a:ext>
            </a:extLst>
          </p:cNvPr>
          <p:cNvSpPr>
            <a:spLocks noGrp="1"/>
          </p:cNvSpPr>
          <p:nvPr>
            <p:ph type="ctrTitle"/>
          </p:nvPr>
        </p:nvSpPr>
        <p:spPr>
          <a:xfrm>
            <a:off x="76200" y="1514475"/>
            <a:ext cx="12039600" cy="4352925"/>
          </a:xfrm>
        </p:spPr>
        <p:txBody>
          <a:bodyPr/>
          <a:lstStyle/>
          <a:p>
            <a:r>
              <a:rPr lang="en-US" altLang="en-US"/>
              <a:t>No trust will I place </a:t>
            </a:r>
            <a:br>
              <a:rPr lang="en-US" altLang="en-US"/>
            </a:br>
            <a:r>
              <a:rPr lang="en-US" altLang="en-US"/>
              <a:t>in my bow to defend, </a:t>
            </a:r>
          </a:p>
        </p:txBody>
      </p:sp>
      <p:sp>
        <p:nvSpPr>
          <p:cNvPr id="3" name="Text Placeholder 2">
            <a:extLst>
              <a:ext uri="{FF2B5EF4-FFF2-40B4-BE49-F238E27FC236}">
                <a16:creationId xmlns:a16="http://schemas.microsoft.com/office/drawing/2014/main" id="{9DFA2FE8-A51A-4EFB-A015-B0F77685B53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738" name="Title 1">
            <a:extLst>
              <a:ext uri="{FF2B5EF4-FFF2-40B4-BE49-F238E27FC236}">
                <a16:creationId xmlns:a16="http://schemas.microsoft.com/office/drawing/2014/main" id="{3E029D7B-6CE8-486B-8950-BDC4DCA45EBB}"/>
              </a:ext>
            </a:extLst>
          </p:cNvPr>
          <p:cNvSpPr>
            <a:spLocks noGrp="1"/>
          </p:cNvSpPr>
          <p:nvPr>
            <p:ph type="ctrTitle"/>
          </p:nvPr>
        </p:nvSpPr>
        <p:spPr>
          <a:xfrm>
            <a:off x="76200" y="1514475"/>
            <a:ext cx="12039600" cy="4352925"/>
          </a:xfrm>
        </p:spPr>
        <p:txBody>
          <a:bodyPr/>
          <a:lstStyle/>
          <a:p>
            <a:r>
              <a:rPr lang="en-US" altLang="en-US"/>
              <a:t>Nor yet on my sword </a:t>
            </a:r>
            <a:br>
              <a:rPr lang="en-US" altLang="en-US"/>
            </a:br>
            <a:r>
              <a:rPr lang="en-US" altLang="en-US"/>
              <a:t>for my safety depend; </a:t>
            </a:r>
          </a:p>
        </p:txBody>
      </p:sp>
      <p:sp>
        <p:nvSpPr>
          <p:cNvPr id="6" name="Text Placeholder 5">
            <a:extLst>
              <a:ext uri="{FF2B5EF4-FFF2-40B4-BE49-F238E27FC236}">
                <a16:creationId xmlns:a16="http://schemas.microsoft.com/office/drawing/2014/main" id="{77C1BF87-A049-4CDB-B15A-8BDC82ED1D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762" name="Title 1">
            <a:extLst>
              <a:ext uri="{FF2B5EF4-FFF2-40B4-BE49-F238E27FC236}">
                <a16:creationId xmlns:a16="http://schemas.microsoft.com/office/drawing/2014/main" id="{2D4AEA15-581A-4505-B8D6-4C812F4C536D}"/>
              </a:ext>
            </a:extLst>
          </p:cNvPr>
          <p:cNvSpPr>
            <a:spLocks noGrp="1"/>
          </p:cNvSpPr>
          <p:nvPr>
            <p:ph type="ctrTitle"/>
          </p:nvPr>
        </p:nvSpPr>
        <p:spPr>
          <a:xfrm>
            <a:off x="76200" y="1514475"/>
            <a:ext cx="12039600" cy="4352925"/>
          </a:xfrm>
        </p:spPr>
        <p:txBody>
          <a:bodyPr/>
          <a:lstStyle/>
          <a:p>
            <a:r>
              <a:rPr lang="en-US" altLang="en-US"/>
              <a:t>In God who has saved us </a:t>
            </a:r>
            <a:br>
              <a:rPr lang="en-US" altLang="en-US"/>
            </a:br>
            <a:r>
              <a:rPr lang="en-US" altLang="en-US"/>
              <a:t>and put them to shame, </a:t>
            </a:r>
          </a:p>
        </p:txBody>
      </p:sp>
      <p:sp>
        <p:nvSpPr>
          <p:cNvPr id="6" name="Text Placeholder 5">
            <a:extLst>
              <a:ext uri="{FF2B5EF4-FFF2-40B4-BE49-F238E27FC236}">
                <a16:creationId xmlns:a16="http://schemas.microsoft.com/office/drawing/2014/main" id="{06ADFBD1-7D18-490D-8083-8674219489F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786" name="Title 1">
            <a:extLst>
              <a:ext uri="{FF2B5EF4-FFF2-40B4-BE49-F238E27FC236}">
                <a16:creationId xmlns:a16="http://schemas.microsoft.com/office/drawing/2014/main" id="{8C0FA0E6-7846-4E3D-BEB7-E8943FBF77E9}"/>
              </a:ext>
            </a:extLst>
          </p:cNvPr>
          <p:cNvSpPr>
            <a:spLocks noGrp="1"/>
          </p:cNvSpPr>
          <p:nvPr>
            <p:ph type="ctrTitle"/>
          </p:nvPr>
        </p:nvSpPr>
        <p:spPr>
          <a:xfrm>
            <a:off x="76200" y="1514475"/>
            <a:ext cx="12039600" cy="4352925"/>
          </a:xfrm>
        </p:spPr>
        <p:txBody>
          <a:bodyPr/>
          <a:lstStyle/>
          <a:p>
            <a:r>
              <a:rPr lang="en-US" altLang="en-US"/>
              <a:t>We boast all the day, </a:t>
            </a:r>
            <a:br>
              <a:rPr lang="en-US" altLang="en-US"/>
            </a:br>
            <a:r>
              <a:rPr lang="en-US" altLang="en-US"/>
              <a:t>ever praising His name! </a:t>
            </a:r>
          </a:p>
        </p:txBody>
      </p:sp>
      <p:sp>
        <p:nvSpPr>
          <p:cNvPr id="6" name="Text Placeholder 5">
            <a:extLst>
              <a:ext uri="{FF2B5EF4-FFF2-40B4-BE49-F238E27FC236}">
                <a16:creationId xmlns:a16="http://schemas.microsoft.com/office/drawing/2014/main" id="{522140A4-9A19-4197-80B2-2478E01129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666" name="Title 1">
            <a:extLst>
              <a:ext uri="{FF2B5EF4-FFF2-40B4-BE49-F238E27FC236}">
                <a16:creationId xmlns:a16="http://schemas.microsoft.com/office/drawing/2014/main" id="{1E2988F0-889E-429F-8EDA-158A89E14EE3}"/>
              </a:ext>
            </a:extLst>
          </p:cNvPr>
          <p:cNvSpPr>
            <a:spLocks noGrp="1"/>
          </p:cNvSpPr>
          <p:nvPr>
            <p:ph type="ctrTitle"/>
          </p:nvPr>
        </p:nvSpPr>
        <p:spPr>
          <a:xfrm>
            <a:off x="914400" y="1895475"/>
            <a:ext cx="10363200" cy="3362325"/>
          </a:xfrm>
        </p:spPr>
        <p:txBody>
          <a:bodyPr/>
          <a:lstStyle/>
          <a:p>
            <a:pPr>
              <a:defRPr/>
            </a:pPr>
            <a:r>
              <a:rPr lang="en-US" altLang="x-none"/>
              <a:t>God Is Our Refuge</a:t>
            </a:r>
            <a:endParaRPr lang="en-US" altLang="x-none" dirty="0"/>
          </a:p>
        </p:txBody>
      </p:sp>
      <p:sp>
        <p:nvSpPr>
          <p:cNvPr id="3" name="Text Placeholder 2">
            <a:extLst>
              <a:ext uri="{FF2B5EF4-FFF2-40B4-BE49-F238E27FC236}">
                <a16:creationId xmlns:a16="http://schemas.microsoft.com/office/drawing/2014/main" id="{FA13CEF7-354C-4EE7-BCCA-4501FB455D72}"/>
              </a:ext>
            </a:extLst>
          </p:cNvPr>
          <p:cNvSpPr>
            <a:spLocks noGrp="1"/>
          </p:cNvSpPr>
          <p:nvPr>
            <p:ph type="body" sz="quarter" idx="10"/>
          </p:nvPr>
        </p:nvSpPr>
        <p:spPr>
          <a:xfrm>
            <a:off x="914400" y="692150"/>
            <a:ext cx="10363200" cy="831850"/>
          </a:xfrm>
        </p:spPr>
        <p:txBody>
          <a:bodyPr/>
          <a:lstStyle/>
          <a:p>
            <a:pPr>
              <a:defRPr/>
            </a:pPr>
            <a:r>
              <a:rPr lang="en-US" altLang="x-none"/>
              <a:t>Hymn 27</a:t>
            </a:r>
            <a:endParaRPr lang="en-US" dirty="0"/>
          </a:p>
        </p:txBody>
      </p:sp>
      <p:sp>
        <p:nvSpPr>
          <p:cNvPr id="9" name="Text Placeholder 8">
            <a:extLst>
              <a:ext uri="{FF2B5EF4-FFF2-40B4-BE49-F238E27FC236}">
                <a16:creationId xmlns:a16="http://schemas.microsoft.com/office/drawing/2014/main" id="{617CC2DA-937C-4966-8F75-F417BDF1F4C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a:extLst>
              <a:ext uri="{FF2B5EF4-FFF2-40B4-BE49-F238E27FC236}">
                <a16:creationId xmlns:a16="http://schemas.microsoft.com/office/drawing/2014/main" id="{02354621-6E82-4126-90CB-F7F36BEE4E55}"/>
              </a:ext>
            </a:extLst>
          </p:cNvPr>
          <p:cNvSpPr>
            <a:spLocks noGrp="1"/>
          </p:cNvSpPr>
          <p:nvPr>
            <p:ph type="ctrTitle"/>
          </p:nvPr>
        </p:nvSpPr>
        <p:spPr>
          <a:xfrm>
            <a:off x="76200" y="1514475"/>
            <a:ext cx="12039600" cy="4352925"/>
          </a:xfrm>
        </p:spPr>
        <p:txBody>
          <a:bodyPr/>
          <a:lstStyle/>
          <a:p>
            <a:r>
              <a:rPr lang="en-US" altLang="en-US"/>
              <a:t>O how men love vanity; </a:t>
            </a:r>
            <a:br>
              <a:rPr lang="en-US" altLang="en-US"/>
            </a:br>
            <a:r>
              <a:rPr lang="en-US" altLang="en-US"/>
              <a:t>falsehood they seek; </a:t>
            </a:r>
          </a:p>
        </p:txBody>
      </p:sp>
      <p:sp>
        <p:nvSpPr>
          <p:cNvPr id="6" name="Text Placeholder 5">
            <a:extLst>
              <a:ext uri="{FF2B5EF4-FFF2-40B4-BE49-F238E27FC236}">
                <a16:creationId xmlns:a16="http://schemas.microsoft.com/office/drawing/2014/main" id="{8834A2ED-9C72-471A-A544-5D886B51CBB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858" name="Title 1">
            <a:extLst>
              <a:ext uri="{FF2B5EF4-FFF2-40B4-BE49-F238E27FC236}">
                <a16:creationId xmlns:a16="http://schemas.microsoft.com/office/drawing/2014/main" id="{D04DE518-0BEE-4BF4-8E98-D889C55E7523}"/>
              </a:ext>
            </a:extLst>
          </p:cNvPr>
          <p:cNvSpPr>
            <a:spLocks noGrp="1"/>
          </p:cNvSpPr>
          <p:nvPr>
            <p:ph type="ctrTitle"/>
          </p:nvPr>
        </p:nvSpPr>
        <p:spPr>
          <a:xfrm>
            <a:off x="76200" y="1514475"/>
            <a:ext cx="12039600" cy="4352925"/>
          </a:xfrm>
        </p:spPr>
        <p:txBody>
          <a:bodyPr/>
          <a:lstStyle/>
          <a:p>
            <a:r>
              <a:rPr lang="en-US" altLang="en-US"/>
              <a:t>God is our refuge </a:t>
            </a:r>
            <a:br>
              <a:rPr lang="en-US" altLang="en-US"/>
            </a:br>
            <a:r>
              <a:rPr lang="en-US" altLang="en-US"/>
              <a:t>and our strength, </a:t>
            </a:r>
            <a:br>
              <a:rPr lang="en-US" altLang="en-US"/>
            </a:br>
            <a:r>
              <a:rPr lang="en-US" altLang="en-US"/>
              <a:t>in straits a present aid; </a:t>
            </a:r>
          </a:p>
        </p:txBody>
      </p:sp>
      <p:sp>
        <p:nvSpPr>
          <p:cNvPr id="3" name="Text Placeholder 2">
            <a:extLst>
              <a:ext uri="{FF2B5EF4-FFF2-40B4-BE49-F238E27FC236}">
                <a16:creationId xmlns:a16="http://schemas.microsoft.com/office/drawing/2014/main" id="{55433F85-1389-478C-9F63-6B798755D9C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82" name="Title 1">
            <a:extLst>
              <a:ext uri="{FF2B5EF4-FFF2-40B4-BE49-F238E27FC236}">
                <a16:creationId xmlns:a16="http://schemas.microsoft.com/office/drawing/2014/main" id="{5DB4903B-A185-4B52-8565-9E8CC22F6D92}"/>
              </a:ext>
            </a:extLst>
          </p:cNvPr>
          <p:cNvSpPr>
            <a:spLocks noGrp="1"/>
          </p:cNvSpPr>
          <p:nvPr>
            <p:ph type="ctrTitle"/>
          </p:nvPr>
        </p:nvSpPr>
        <p:spPr>
          <a:xfrm>
            <a:off x="76200" y="1514475"/>
            <a:ext cx="12039600" cy="4352925"/>
          </a:xfrm>
        </p:spPr>
        <p:txBody>
          <a:bodyPr/>
          <a:lstStyle/>
          <a:p>
            <a:r>
              <a:rPr lang="en-US" altLang="en-US"/>
              <a:t>Therefore although </a:t>
            </a:r>
            <a:br>
              <a:rPr lang="en-US" altLang="en-US"/>
            </a:br>
            <a:r>
              <a:rPr lang="en-US" altLang="en-US"/>
              <a:t>the earth remove, </a:t>
            </a:r>
            <a:br>
              <a:rPr lang="en-US" altLang="en-US"/>
            </a:br>
            <a:r>
              <a:rPr lang="en-US" altLang="en-US"/>
              <a:t>we will not be afraid.</a:t>
            </a:r>
          </a:p>
        </p:txBody>
      </p:sp>
      <p:sp>
        <p:nvSpPr>
          <p:cNvPr id="6" name="Text Placeholder 5">
            <a:extLst>
              <a:ext uri="{FF2B5EF4-FFF2-40B4-BE49-F238E27FC236}">
                <a16:creationId xmlns:a16="http://schemas.microsoft.com/office/drawing/2014/main" id="{94636984-1827-4019-B3D1-97EBE09F11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Title 1">
            <a:extLst>
              <a:ext uri="{FF2B5EF4-FFF2-40B4-BE49-F238E27FC236}">
                <a16:creationId xmlns:a16="http://schemas.microsoft.com/office/drawing/2014/main" id="{D2D1C1AD-38D4-447A-A044-9A43E330DF0B}"/>
              </a:ext>
            </a:extLst>
          </p:cNvPr>
          <p:cNvSpPr>
            <a:spLocks noGrp="1"/>
          </p:cNvSpPr>
          <p:nvPr>
            <p:ph type="ctrTitle"/>
          </p:nvPr>
        </p:nvSpPr>
        <p:spPr>
          <a:xfrm>
            <a:off x="76200" y="1514475"/>
            <a:ext cx="12039600" cy="4352925"/>
          </a:xfrm>
        </p:spPr>
        <p:txBody>
          <a:bodyPr/>
          <a:lstStyle/>
          <a:p>
            <a:r>
              <a:rPr lang="en-US" altLang="en-US"/>
              <a:t>Though hills amidst </a:t>
            </a:r>
            <a:br>
              <a:rPr lang="en-US" altLang="en-US"/>
            </a:br>
            <a:r>
              <a:rPr lang="en-US" altLang="en-US"/>
              <a:t>the seas be cast; </a:t>
            </a:r>
            <a:br>
              <a:rPr lang="en-US" altLang="en-US"/>
            </a:br>
            <a:r>
              <a:rPr lang="en-US" altLang="en-US"/>
              <a:t>though waters roaring make, </a:t>
            </a:r>
          </a:p>
        </p:txBody>
      </p:sp>
      <p:sp>
        <p:nvSpPr>
          <p:cNvPr id="3" name="Text Placeholder 2">
            <a:extLst>
              <a:ext uri="{FF2B5EF4-FFF2-40B4-BE49-F238E27FC236}">
                <a16:creationId xmlns:a16="http://schemas.microsoft.com/office/drawing/2014/main" id="{1D845AF7-B4A8-4AA3-8760-CD73F92BE71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930" name="Title 1">
            <a:extLst>
              <a:ext uri="{FF2B5EF4-FFF2-40B4-BE49-F238E27FC236}">
                <a16:creationId xmlns:a16="http://schemas.microsoft.com/office/drawing/2014/main" id="{2FB5CAB9-28E7-4AE9-A3F4-2CD9FACE73FE}"/>
              </a:ext>
            </a:extLst>
          </p:cNvPr>
          <p:cNvSpPr>
            <a:spLocks noGrp="1"/>
          </p:cNvSpPr>
          <p:nvPr>
            <p:ph type="ctrTitle"/>
          </p:nvPr>
        </p:nvSpPr>
        <p:spPr>
          <a:xfrm>
            <a:off x="76200" y="1514475"/>
            <a:ext cx="12039600" cy="4352925"/>
          </a:xfrm>
        </p:spPr>
        <p:txBody>
          <a:bodyPr/>
          <a:lstStyle/>
          <a:p>
            <a:r>
              <a:rPr lang="en-US" altLang="en-US"/>
              <a:t>And troubled be; </a:t>
            </a:r>
            <a:br>
              <a:rPr lang="en-US" altLang="en-US"/>
            </a:br>
            <a:r>
              <a:rPr lang="en-US" altLang="en-US"/>
              <a:t>yea though the hills </a:t>
            </a:r>
            <a:br>
              <a:rPr lang="en-US" altLang="en-US"/>
            </a:br>
            <a:r>
              <a:rPr lang="en-US" altLang="en-US"/>
              <a:t>by swelling seas do shake.</a:t>
            </a:r>
          </a:p>
        </p:txBody>
      </p:sp>
      <p:sp>
        <p:nvSpPr>
          <p:cNvPr id="6" name="Text Placeholder 5">
            <a:extLst>
              <a:ext uri="{FF2B5EF4-FFF2-40B4-BE49-F238E27FC236}">
                <a16:creationId xmlns:a16="http://schemas.microsoft.com/office/drawing/2014/main" id="{0BDDA98A-0412-4171-BEF8-667186A94C8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Title 1">
            <a:extLst>
              <a:ext uri="{FF2B5EF4-FFF2-40B4-BE49-F238E27FC236}">
                <a16:creationId xmlns:a16="http://schemas.microsoft.com/office/drawing/2014/main" id="{9142B026-E0DC-4EFB-8C18-F9AF9AAB57E3}"/>
              </a:ext>
            </a:extLst>
          </p:cNvPr>
          <p:cNvSpPr>
            <a:spLocks noGrp="1"/>
          </p:cNvSpPr>
          <p:nvPr>
            <p:ph type="ctrTitle"/>
          </p:nvPr>
        </p:nvSpPr>
        <p:spPr>
          <a:xfrm>
            <a:off x="76200" y="1514475"/>
            <a:ext cx="12039600" cy="4352925"/>
          </a:xfrm>
        </p:spPr>
        <p:txBody>
          <a:bodyPr/>
          <a:lstStyle/>
          <a:p>
            <a:r>
              <a:rPr lang="en-US" altLang="en-US"/>
              <a:t>A river is, </a:t>
            </a:r>
            <a:br>
              <a:rPr lang="en-US" altLang="en-US"/>
            </a:br>
            <a:r>
              <a:rPr lang="en-US" altLang="en-US"/>
              <a:t>whose streams make glad </a:t>
            </a:r>
            <a:br>
              <a:rPr lang="en-US" altLang="en-US"/>
            </a:br>
            <a:r>
              <a:rPr lang="en-US" altLang="en-US"/>
              <a:t>the city of our God; </a:t>
            </a:r>
          </a:p>
        </p:txBody>
      </p:sp>
      <p:sp>
        <p:nvSpPr>
          <p:cNvPr id="3" name="Text Placeholder 2">
            <a:extLst>
              <a:ext uri="{FF2B5EF4-FFF2-40B4-BE49-F238E27FC236}">
                <a16:creationId xmlns:a16="http://schemas.microsoft.com/office/drawing/2014/main" id="{F6863186-6370-4B80-A744-FD57B82736F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978" name="Title 1">
            <a:extLst>
              <a:ext uri="{FF2B5EF4-FFF2-40B4-BE49-F238E27FC236}">
                <a16:creationId xmlns:a16="http://schemas.microsoft.com/office/drawing/2014/main" id="{9F1EC13C-8988-48F0-9893-648AA6FC2FC2}"/>
              </a:ext>
            </a:extLst>
          </p:cNvPr>
          <p:cNvSpPr>
            <a:spLocks noGrp="1"/>
          </p:cNvSpPr>
          <p:nvPr>
            <p:ph type="ctrTitle"/>
          </p:nvPr>
        </p:nvSpPr>
        <p:spPr>
          <a:xfrm>
            <a:off x="76200" y="1514475"/>
            <a:ext cx="12039600" cy="4352925"/>
          </a:xfrm>
        </p:spPr>
        <p:txBody>
          <a:bodyPr/>
          <a:lstStyle/>
          <a:p>
            <a:r>
              <a:rPr lang="en-US" altLang="en-US"/>
              <a:t>The holy place, </a:t>
            </a:r>
            <a:br>
              <a:rPr lang="en-US" altLang="en-US"/>
            </a:br>
            <a:r>
              <a:rPr lang="en-US" altLang="en-US"/>
              <a:t>wherein the Lord </a:t>
            </a:r>
            <a:br>
              <a:rPr lang="en-US" altLang="en-US"/>
            </a:br>
            <a:r>
              <a:rPr lang="en-US" altLang="en-US"/>
              <a:t>Most High has His abode.</a:t>
            </a:r>
          </a:p>
        </p:txBody>
      </p:sp>
      <p:sp>
        <p:nvSpPr>
          <p:cNvPr id="6" name="Text Placeholder 5">
            <a:extLst>
              <a:ext uri="{FF2B5EF4-FFF2-40B4-BE49-F238E27FC236}">
                <a16:creationId xmlns:a16="http://schemas.microsoft.com/office/drawing/2014/main" id="{1E76EB1E-DDDE-48EC-A3B7-F8B742070C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002" name="Title 1">
            <a:extLst>
              <a:ext uri="{FF2B5EF4-FFF2-40B4-BE49-F238E27FC236}">
                <a16:creationId xmlns:a16="http://schemas.microsoft.com/office/drawing/2014/main" id="{38B9A3A8-05D4-4776-AD07-07BEBC81DDC2}"/>
              </a:ext>
            </a:extLst>
          </p:cNvPr>
          <p:cNvSpPr>
            <a:spLocks noGrp="1"/>
          </p:cNvSpPr>
          <p:nvPr>
            <p:ph type="ctrTitle"/>
          </p:nvPr>
        </p:nvSpPr>
        <p:spPr>
          <a:xfrm>
            <a:off x="76200" y="1514475"/>
            <a:ext cx="12039600" cy="4352925"/>
          </a:xfrm>
        </p:spPr>
        <p:txBody>
          <a:bodyPr/>
          <a:lstStyle/>
          <a:p>
            <a:r>
              <a:rPr lang="en-US" altLang="en-US"/>
              <a:t>God in the midst </a:t>
            </a:r>
            <a:br>
              <a:rPr lang="en-US" altLang="en-US"/>
            </a:br>
            <a:r>
              <a:rPr lang="en-US" altLang="en-US"/>
              <a:t>of her doth dwell, </a:t>
            </a:r>
            <a:br>
              <a:rPr lang="en-US" altLang="en-US"/>
            </a:br>
            <a:r>
              <a:rPr lang="en-US" altLang="en-US"/>
              <a:t>and nothing shall her move; </a:t>
            </a:r>
          </a:p>
        </p:txBody>
      </p:sp>
      <p:sp>
        <p:nvSpPr>
          <p:cNvPr id="3" name="Text Placeholder 2">
            <a:extLst>
              <a:ext uri="{FF2B5EF4-FFF2-40B4-BE49-F238E27FC236}">
                <a16:creationId xmlns:a16="http://schemas.microsoft.com/office/drawing/2014/main" id="{D1FF18F3-5B4A-4AE7-AB32-0B271841115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026" name="Title 1">
            <a:extLst>
              <a:ext uri="{FF2B5EF4-FFF2-40B4-BE49-F238E27FC236}">
                <a16:creationId xmlns:a16="http://schemas.microsoft.com/office/drawing/2014/main" id="{07A2AC21-2D76-4B39-AAD6-98023B806FD4}"/>
              </a:ext>
            </a:extLst>
          </p:cNvPr>
          <p:cNvSpPr>
            <a:spLocks noGrp="1"/>
          </p:cNvSpPr>
          <p:nvPr>
            <p:ph type="ctrTitle"/>
          </p:nvPr>
        </p:nvSpPr>
        <p:spPr>
          <a:xfrm>
            <a:off x="76200" y="1514475"/>
            <a:ext cx="12039600" cy="4352925"/>
          </a:xfrm>
        </p:spPr>
        <p:txBody>
          <a:bodyPr/>
          <a:lstStyle/>
          <a:p>
            <a:r>
              <a:rPr lang="en-US" altLang="en-US"/>
              <a:t>The Lord to her an helper will, </a:t>
            </a:r>
            <a:br>
              <a:rPr lang="en-US" altLang="en-US"/>
            </a:br>
            <a:r>
              <a:rPr lang="en-US" altLang="en-US"/>
              <a:t>and that right early, prove.</a:t>
            </a:r>
          </a:p>
        </p:txBody>
      </p:sp>
      <p:sp>
        <p:nvSpPr>
          <p:cNvPr id="6" name="Text Placeholder 5">
            <a:extLst>
              <a:ext uri="{FF2B5EF4-FFF2-40B4-BE49-F238E27FC236}">
                <a16:creationId xmlns:a16="http://schemas.microsoft.com/office/drawing/2014/main" id="{5860DF16-5794-44F9-B7D0-6EC693A0DF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Title 1">
            <a:extLst>
              <a:ext uri="{FF2B5EF4-FFF2-40B4-BE49-F238E27FC236}">
                <a16:creationId xmlns:a16="http://schemas.microsoft.com/office/drawing/2014/main" id="{A6031E7C-791C-4581-B6C9-17EFBE8E1101}"/>
              </a:ext>
            </a:extLst>
          </p:cNvPr>
          <p:cNvSpPr>
            <a:spLocks noGrp="1"/>
          </p:cNvSpPr>
          <p:nvPr>
            <p:ph type="ctrTitle"/>
          </p:nvPr>
        </p:nvSpPr>
        <p:spPr>
          <a:xfrm>
            <a:off x="914400" y="1895475"/>
            <a:ext cx="10363200" cy="3362325"/>
          </a:xfrm>
        </p:spPr>
        <p:txBody>
          <a:bodyPr/>
          <a:lstStyle/>
          <a:p>
            <a:pPr>
              <a:defRPr/>
            </a:pPr>
            <a:r>
              <a:rPr lang="en-US" altLang="x-none"/>
              <a:t>Come See the </a:t>
            </a:r>
            <a:br>
              <a:rPr lang="en-US" altLang="x-none"/>
            </a:br>
            <a:r>
              <a:rPr lang="en-US" altLang="x-none"/>
              <a:t>Works of God</a:t>
            </a:r>
            <a:endParaRPr lang="en-US" altLang="x-none" dirty="0"/>
          </a:p>
        </p:txBody>
      </p:sp>
      <p:sp>
        <p:nvSpPr>
          <p:cNvPr id="3" name="Text Placeholder 2">
            <a:extLst>
              <a:ext uri="{FF2B5EF4-FFF2-40B4-BE49-F238E27FC236}">
                <a16:creationId xmlns:a16="http://schemas.microsoft.com/office/drawing/2014/main" id="{D8B2BACB-87BF-4711-8387-489B01BCE8E9}"/>
              </a:ext>
            </a:extLst>
          </p:cNvPr>
          <p:cNvSpPr>
            <a:spLocks noGrp="1"/>
          </p:cNvSpPr>
          <p:nvPr>
            <p:ph type="body" sz="quarter" idx="10"/>
          </p:nvPr>
        </p:nvSpPr>
        <p:spPr>
          <a:xfrm>
            <a:off x="914400" y="692150"/>
            <a:ext cx="10363200" cy="831850"/>
          </a:xfrm>
        </p:spPr>
        <p:txBody>
          <a:bodyPr/>
          <a:lstStyle/>
          <a:p>
            <a:pPr>
              <a:defRPr/>
            </a:pPr>
            <a:r>
              <a:rPr lang="en-US" altLang="x-none"/>
              <a:t>Hymn 28</a:t>
            </a:r>
            <a:endParaRPr lang="en-US" dirty="0"/>
          </a:p>
        </p:txBody>
      </p:sp>
      <p:sp>
        <p:nvSpPr>
          <p:cNvPr id="9" name="Text Placeholder 8">
            <a:extLst>
              <a:ext uri="{FF2B5EF4-FFF2-40B4-BE49-F238E27FC236}">
                <a16:creationId xmlns:a16="http://schemas.microsoft.com/office/drawing/2014/main" id="{5459FF93-D938-477B-9FB7-5788683C01F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a:extLst>
              <a:ext uri="{FF2B5EF4-FFF2-40B4-BE49-F238E27FC236}">
                <a16:creationId xmlns:a16="http://schemas.microsoft.com/office/drawing/2014/main" id="{34B070AF-7EF5-407B-B2F7-AFD66619FD8E}"/>
              </a:ext>
            </a:extLst>
          </p:cNvPr>
          <p:cNvSpPr>
            <a:spLocks noGrp="1"/>
          </p:cNvSpPr>
          <p:nvPr>
            <p:ph type="ctrTitle"/>
          </p:nvPr>
        </p:nvSpPr>
        <p:spPr>
          <a:xfrm>
            <a:off x="76200" y="1514475"/>
            <a:ext cx="12039600" cy="4352925"/>
          </a:xfrm>
        </p:spPr>
        <p:txBody>
          <a:bodyPr/>
          <a:lstStyle/>
          <a:p>
            <a:r>
              <a:rPr lang="en-US" altLang="en-US"/>
              <a:t>Turning glory into shame, </a:t>
            </a:r>
            <a:br>
              <a:rPr lang="en-US" altLang="en-US"/>
            </a:br>
            <a:r>
              <a:rPr lang="en-US" altLang="en-US"/>
              <a:t>they are misled.</a:t>
            </a:r>
          </a:p>
        </p:txBody>
      </p:sp>
      <p:sp>
        <p:nvSpPr>
          <p:cNvPr id="6" name="Text Placeholder 5">
            <a:extLst>
              <a:ext uri="{FF2B5EF4-FFF2-40B4-BE49-F238E27FC236}">
                <a16:creationId xmlns:a16="http://schemas.microsoft.com/office/drawing/2014/main" id="{9422F047-1745-4712-ADF8-D87C8949B1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Title 1">
            <a:extLst>
              <a:ext uri="{FF2B5EF4-FFF2-40B4-BE49-F238E27FC236}">
                <a16:creationId xmlns:a16="http://schemas.microsoft.com/office/drawing/2014/main" id="{3CDD8F9E-6D86-48E2-B445-0CEA2E2EA87A}"/>
              </a:ext>
            </a:extLst>
          </p:cNvPr>
          <p:cNvSpPr>
            <a:spLocks noGrp="1"/>
          </p:cNvSpPr>
          <p:nvPr>
            <p:ph type="ctrTitle"/>
          </p:nvPr>
        </p:nvSpPr>
        <p:spPr>
          <a:xfrm>
            <a:off x="76200" y="1514475"/>
            <a:ext cx="12039600" cy="4352925"/>
          </a:xfrm>
        </p:spPr>
        <p:txBody>
          <a:bodyPr/>
          <a:lstStyle/>
          <a:p>
            <a:r>
              <a:rPr lang="en-US" altLang="en-US"/>
              <a:t>O God, our strength </a:t>
            </a:r>
            <a:br>
              <a:rPr lang="en-US" altLang="en-US"/>
            </a:br>
            <a:r>
              <a:rPr lang="en-US" altLang="en-US"/>
              <a:t>and refuge proves, </a:t>
            </a:r>
            <a:br>
              <a:rPr lang="en-US" altLang="en-US"/>
            </a:br>
            <a:r>
              <a:rPr lang="en-US" altLang="en-US"/>
              <a:t>in all distress a present aid;</a:t>
            </a:r>
          </a:p>
        </p:txBody>
      </p:sp>
      <p:sp>
        <p:nvSpPr>
          <p:cNvPr id="3" name="Text Placeholder 2">
            <a:extLst>
              <a:ext uri="{FF2B5EF4-FFF2-40B4-BE49-F238E27FC236}">
                <a16:creationId xmlns:a16="http://schemas.microsoft.com/office/drawing/2014/main" id="{F3AA5F98-57F0-44FD-A8D8-B8E6DDF9B42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22" name="Title 1">
            <a:extLst>
              <a:ext uri="{FF2B5EF4-FFF2-40B4-BE49-F238E27FC236}">
                <a16:creationId xmlns:a16="http://schemas.microsoft.com/office/drawing/2014/main" id="{FC95C29F-7FE7-4ED2-8858-A104C7400B0E}"/>
              </a:ext>
            </a:extLst>
          </p:cNvPr>
          <p:cNvSpPr>
            <a:spLocks noGrp="1"/>
          </p:cNvSpPr>
          <p:nvPr>
            <p:ph type="ctrTitle"/>
          </p:nvPr>
        </p:nvSpPr>
        <p:spPr>
          <a:xfrm>
            <a:off x="76200" y="1514475"/>
            <a:ext cx="12039600" cy="4352925"/>
          </a:xfrm>
        </p:spPr>
        <p:txBody>
          <a:bodyPr/>
          <a:lstStyle/>
          <a:p>
            <a:r>
              <a:rPr lang="en-US" altLang="en-US"/>
              <a:t> Though the trembling </a:t>
            </a:r>
            <a:br>
              <a:rPr lang="en-US" altLang="en-US"/>
            </a:br>
            <a:r>
              <a:rPr lang="en-US" altLang="en-US"/>
              <a:t>earth remove, </a:t>
            </a:r>
            <a:br>
              <a:rPr lang="en-US" altLang="en-US"/>
            </a:br>
            <a:r>
              <a:rPr lang="en-US" altLang="en-US"/>
              <a:t>we will never be dismayed. </a:t>
            </a:r>
          </a:p>
        </p:txBody>
      </p:sp>
      <p:sp>
        <p:nvSpPr>
          <p:cNvPr id="6" name="Text Placeholder 5">
            <a:extLst>
              <a:ext uri="{FF2B5EF4-FFF2-40B4-BE49-F238E27FC236}">
                <a16:creationId xmlns:a16="http://schemas.microsoft.com/office/drawing/2014/main" id="{B725F0FB-7C29-45D4-8A58-8D854C47F7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Title 1">
            <a:extLst>
              <a:ext uri="{FF2B5EF4-FFF2-40B4-BE49-F238E27FC236}">
                <a16:creationId xmlns:a16="http://schemas.microsoft.com/office/drawing/2014/main" id="{903AD1D7-331B-41B7-A9EE-E3D2E1CEB303}"/>
              </a:ext>
            </a:extLst>
          </p:cNvPr>
          <p:cNvSpPr>
            <a:spLocks noGrp="1"/>
          </p:cNvSpPr>
          <p:nvPr>
            <p:ph type="ctrTitle"/>
          </p:nvPr>
        </p:nvSpPr>
        <p:spPr>
          <a:xfrm>
            <a:off x="76200" y="1514475"/>
            <a:ext cx="12039600" cy="4352925"/>
          </a:xfrm>
        </p:spPr>
        <p:txBody>
          <a:bodyPr/>
          <a:lstStyle/>
          <a:p>
            <a:r>
              <a:rPr lang="en-US" altLang="en-US"/>
              <a:t>Kingdoms moved, </a:t>
            </a:r>
            <a:br>
              <a:rPr lang="en-US" altLang="en-US"/>
            </a:br>
            <a:r>
              <a:rPr lang="en-US" altLang="en-US"/>
              <a:t>the nations raged, </a:t>
            </a:r>
            <a:br>
              <a:rPr lang="en-US" altLang="en-US"/>
            </a:br>
            <a:r>
              <a:rPr lang="en-US" altLang="en-US"/>
              <a:t>and the earth melted </a:t>
            </a:r>
            <a:br>
              <a:rPr lang="en-US" altLang="en-US"/>
            </a:br>
            <a:r>
              <a:rPr lang="en-US" altLang="en-US"/>
              <a:t>at His Word; </a:t>
            </a:r>
          </a:p>
        </p:txBody>
      </p:sp>
      <p:sp>
        <p:nvSpPr>
          <p:cNvPr id="6" name="Text Placeholder 5">
            <a:extLst>
              <a:ext uri="{FF2B5EF4-FFF2-40B4-BE49-F238E27FC236}">
                <a16:creationId xmlns:a16="http://schemas.microsoft.com/office/drawing/2014/main" id="{43A60D3E-EB6D-453B-ADC5-C5FCBBEB6D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170" name="Title 1">
            <a:extLst>
              <a:ext uri="{FF2B5EF4-FFF2-40B4-BE49-F238E27FC236}">
                <a16:creationId xmlns:a16="http://schemas.microsoft.com/office/drawing/2014/main" id="{0C58097C-D989-47C5-93B1-236CC8B20EFA}"/>
              </a:ext>
            </a:extLst>
          </p:cNvPr>
          <p:cNvSpPr>
            <a:spLocks noGrp="1"/>
          </p:cNvSpPr>
          <p:nvPr>
            <p:ph type="ctrTitle"/>
          </p:nvPr>
        </p:nvSpPr>
        <p:spPr>
          <a:xfrm>
            <a:off x="76200" y="1514475"/>
            <a:ext cx="12039600" cy="4352925"/>
          </a:xfrm>
        </p:spPr>
        <p:txBody>
          <a:bodyPr/>
          <a:lstStyle/>
          <a:p>
            <a:r>
              <a:rPr lang="en-US" altLang="en-US"/>
              <a:t>The Lord of hosts </a:t>
            </a:r>
            <a:br>
              <a:rPr lang="en-US" altLang="en-US"/>
            </a:br>
            <a:r>
              <a:rPr lang="en-US" altLang="en-US"/>
              <a:t>for us engaged, </a:t>
            </a:r>
            <a:br>
              <a:rPr lang="en-US" altLang="en-US"/>
            </a:br>
            <a:r>
              <a:rPr lang="en-US" altLang="en-US"/>
              <a:t>our refuge high is Jacob’s God.</a:t>
            </a:r>
          </a:p>
        </p:txBody>
      </p:sp>
      <p:sp>
        <p:nvSpPr>
          <p:cNvPr id="6" name="Text Placeholder 5">
            <a:extLst>
              <a:ext uri="{FF2B5EF4-FFF2-40B4-BE49-F238E27FC236}">
                <a16:creationId xmlns:a16="http://schemas.microsoft.com/office/drawing/2014/main" id="{C1F82385-E654-4673-A704-FC1029AC9C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Title 1">
            <a:extLst>
              <a:ext uri="{FF2B5EF4-FFF2-40B4-BE49-F238E27FC236}">
                <a16:creationId xmlns:a16="http://schemas.microsoft.com/office/drawing/2014/main" id="{4B08298B-B238-4C92-89AC-EAC99F82D4C4}"/>
              </a:ext>
            </a:extLst>
          </p:cNvPr>
          <p:cNvSpPr>
            <a:spLocks noGrp="1"/>
          </p:cNvSpPr>
          <p:nvPr>
            <p:ph type="ctrTitle"/>
          </p:nvPr>
        </p:nvSpPr>
        <p:spPr>
          <a:xfrm>
            <a:off x="76200" y="1514475"/>
            <a:ext cx="12039600" cy="4352925"/>
          </a:xfrm>
        </p:spPr>
        <p:txBody>
          <a:bodyPr/>
          <a:lstStyle/>
          <a:p>
            <a:r>
              <a:rPr lang="en-US" altLang="en-US"/>
              <a:t>A river flows, </a:t>
            </a:r>
            <a:br>
              <a:rPr lang="en-US" altLang="en-US"/>
            </a:br>
            <a:r>
              <a:rPr lang="en-US" altLang="en-US"/>
              <a:t>whose living streams </a:t>
            </a:r>
            <a:br>
              <a:rPr lang="en-US" altLang="en-US"/>
            </a:br>
            <a:r>
              <a:rPr lang="en-US" altLang="en-US"/>
              <a:t>gladden the city of our God; </a:t>
            </a:r>
          </a:p>
        </p:txBody>
      </p:sp>
      <p:sp>
        <p:nvSpPr>
          <p:cNvPr id="3" name="Text Placeholder 2">
            <a:extLst>
              <a:ext uri="{FF2B5EF4-FFF2-40B4-BE49-F238E27FC236}">
                <a16:creationId xmlns:a16="http://schemas.microsoft.com/office/drawing/2014/main" id="{2A5C2803-E3C8-4AD7-85C9-D69A3173AC5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Title 1">
            <a:extLst>
              <a:ext uri="{FF2B5EF4-FFF2-40B4-BE49-F238E27FC236}">
                <a16:creationId xmlns:a16="http://schemas.microsoft.com/office/drawing/2014/main" id="{758D70E9-0F52-4E7B-930F-BDC155FA950D}"/>
              </a:ext>
            </a:extLst>
          </p:cNvPr>
          <p:cNvSpPr>
            <a:spLocks noGrp="1"/>
          </p:cNvSpPr>
          <p:nvPr>
            <p:ph type="ctrTitle"/>
          </p:nvPr>
        </p:nvSpPr>
        <p:spPr>
          <a:xfrm>
            <a:off x="76200" y="1514475"/>
            <a:ext cx="12039600" cy="4352925"/>
          </a:xfrm>
        </p:spPr>
        <p:txBody>
          <a:bodyPr/>
          <a:lstStyle/>
          <a:p>
            <a:r>
              <a:rPr lang="en-US" altLang="en-US"/>
              <a:t>Tents where heavenly </a:t>
            </a:r>
            <a:br>
              <a:rPr lang="en-US" altLang="en-US"/>
            </a:br>
            <a:r>
              <a:rPr lang="en-US" altLang="en-US"/>
              <a:t>glory beams, </a:t>
            </a:r>
            <a:br>
              <a:rPr lang="en-US" altLang="en-US"/>
            </a:br>
            <a:r>
              <a:rPr lang="en-US" altLang="en-US"/>
              <a:t>where the Lord has His abode. </a:t>
            </a:r>
          </a:p>
        </p:txBody>
      </p:sp>
      <p:sp>
        <p:nvSpPr>
          <p:cNvPr id="6" name="Text Placeholder 5">
            <a:extLst>
              <a:ext uri="{FF2B5EF4-FFF2-40B4-BE49-F238E27FC236}">
                <a16:creationId xmlns:a16="http://schemas.microsoft.com/office/drawing/2014/main" id="{B43345C6-5DA9-47FA-BF5B-298D8EC0E9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Title 1">
            <a:extLst>
              <a:ext uri="{FF2B5EF4-FFF2-40B4-BE49-F238E27FC236}">
                <a16:creationId xmlns:a16="http://schemas.microsoft.com/office/drawing/2014/main" id="{6A5EADAE-FC7D-4E6D-9F0B-9934A58B8DE5}"/>
              </a:ext>
            </a:extLst>
          </p:cNvPr>
          <p:cNvSpPr>
            <a:spLocks noGrp="1"/>
          </p:cNvSpPr>
          <p:nvPr>
            <p:ph type="ctrTitle"/>
          </p:nvPr>
        </p:nvSpPr>
        <p:spPr>
          <a:xfrm>
            <a:off x="76200" y="1514475"/>
            <a:ext cx="12039600" cy="4352925"/>
          </a:xfrm>
        </p:spPr>
        <p:txBody>
          <a:bodyPr/>
          <a:lstStyle/>
          <a:p>
            <a:r>
              <a:rPr lang="en-US" altLang="en-US"/>
              <a:t>God has Zion </a:t>
            </a:r>
            <a:br>
              <a:rPr lang="en-US" altLang="en-US"/>
            </a:br>
            <a:r>
              <a:rPr lang="en-US" altLang="en-US"/>
              <a:t>His dwelling made; </a:t>
            </a:r>
            <a:br>
              <a:rPr lang="en-US" altLang="en-US"/>
            </a:br>
            <a:r>
              <a:rPr lang="en-US" altLang="en-US"/>
              <a:t>she shall nevermore be moved; </a:t>
            </a:r>
          </a:p>
        </p:txBody>
      </p:sp>
      <p:sp>
        <p:nvSpPr>
          <p:cNvPr id="6" name="Text Placeholder 5">
            <a:extLst>
              <a:ext uri="{FF2B5EF4-FFF2-40B4-BE49-F238E27FC236}">
                <a16:creationId xmlns:a16="http://schemas.microsoft.com/office/drawing/2014/main" id="{E52B37FE-4D56-4777-ABEA-50DD3B8252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266" name="Title 1">
            <a:extLst>
              <a:ext uri="{FF2B5EF4-FFF2-40B4-BE49-F238E27FC236}">
                <a16:creationId xmlns:a16="http://schemas.microsoft.com/office/drawing/2014/main" id="{2178535C-DC4A-4C90-8569-595A4F5CD4DB}"/>
              </a:ext>
            </a:extLst>
          </p:cNvPr>
          <p:cNvSpPr>
            <a:spLocks noGrp="1"/>
          </p:cNvSpPr>
          <p:nvPr>
            <p:ph type="ctrTitle"/>
          </p:nvPr>
        </p:nvSpPr>
        <p:spPr>
          <a:xfrm>
            <a:off x="76200" y="1514475"/>
            <a:ext cx="12039600" cy="4352925"/>
          </a:xfrm>
        </p:spPr>
        <p:txBody>
          <a:bodyPr/>
          <a:lstStyle/>
          <a:p>
            <a:r>
              <a:rPr lang="en-US" altLang="en-US"/>
              <a:t>Her God shall early give His aid; </a:t>
            </a:r>
            <a:br>
              <a:rPr lang="en-US" altLang="en-US"/>
            </a:br>
            <a:r>
              <a:rPr lang="en-US" altLang="en-US"/>
              <a:t>He her help has ever proved.</a:t>
            </a:r>
          </a:p>
        </p:txBody>
      </p:sp>
      <p:sp>
        <p:nvSpPr>
          <p:cNvPr id="6" name="Text Placeholder 5">
            <a:extLst>
              <a:ext uri="{FF2B5EF4-FFF2-40B4-BE49-F238E27FC236}">
                <a16:creationId xmlns:a16="http://schemas.microsoft.com/office/drawing/2014/main" id="{016203BC-DA73-4199-88C7-88DEA101AA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Title 1">
            <a:extLst>
              <a:ext uri="{FF2B5EF4-FFF2-40B4-BE49-F238E27FC236}">
                <a16:creationId xmlns:a16="http://schemas.microsoft.com/office/drawing/2014/main" id="{BC2FA9E3-8783-46F3-96C7-D1937DA49AD2}"/>
              </a:ext>
            </a:extLst>
          </p:cNvPr>
          <p:cNvSpPr>
            <a:spLocks noGrp="1"/>
          </p:cNvSpPr>
          <p:nvPr>
            <p:ph type="ctrTitle"/>
          </p:nvPr>
        </p:nvSpPr>
        <p:spPr>
          <a:xfrm>
            <a:off x="76200" y="1514475"/>
            <a:ext cx="12039600" cy="4352925"/>
          </a:xfrm>
        </p:spPr>
        <p:txBody>
          <a:bodyPr/>
          <a:lstStyle/>
          <a:p>
            <a:r>
              <a:rPr lang="en-US" altLang="en-US"/>
              <a:t>Come, see the works </a:t>
            </a:r>
            <a:br>
              <a:rPr lang="en-US" altLang="en-US"/>
            </a:br>
            <a:r>
              <a:rPr lang="en-US" altLang="en-US"/>
              <a:t>of God displayed, </a:t>
            </a:r>
            <a:br>
              <a:rPr lang="en-US" altLang="en-US"/>
            </a:br>
            <a:r>
              <a:rPr lang="en-US" altLang="en-US"/>
              <a:t>wonders of His mighty hand;</a:t>
            </a:r>
          </a:p>
        </p:txBody>
      </p:sp>
      <p:sp>
        <p:nvSpPr>
          <p:cNvPr id="3" name="Text Placeholder 2">
            <a:extLst>
              <a:ext uri="{FF2B5EF4-FFF2-40B4-BE49-F238E27FC236}">
                <a16:creationId xmlns:a16="http://schemas.microsoft.com/office/drawing/2014/main" id="{521B2657-B605-451D-B54F-5C707A42A6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314" name="Title 1">
            <a:extLst>
              <a:ext uri="{FF2B5EF4-FFF2-40B4-BE49-F238E27FC236}">
                <a16:creationId xmlns:a16="http://schemas.microsoft.com/office/drawing/2014/main" id="{ABF9B8D8-5769-40CC-A42D-D2CDB45C79E8}"/>
              </a:ext>
            </a:extLst>
          </p:cNvPr>
          <p:cNvSpPr>
            <a:spLocks noGrp="1"/>
          </p:cNvSpPr>
          <p:nvPr>
            <p:ph type="ctrTitle"/>
          </p:nvPr>
        </p:nvSpPr>
        <p:spPr>
          <a:xfrm>
            <a:off x="76200" y="1514475"/>
            <a:ext cx="12039600" cy="4352925"/>
          </a:xfrm>
        </p:spPr>
        <p:txBody>
          <a:bodyPr/>
          <a:lstStyle/>
          <a:p>
            <a:r>
              <a:rPr lang="en-US" altLang="en-US"/>
              <a:t> Desolations He has made, </a:t>
            </a:r>
            <a:br>
              <a:rPr lang="en-US" altLang="en-US"/>
            </a:br>
            <a:r>
              <a:rPr lang="en-US" altLang="en-US"/>
              <a:t>ruins spread </a:t>
            </a:r>
            <a:br>
              <a:rPr lang="en-US" altLang="en-US"/>
            </a:br>
            <a:r>
              <a:rPr lang="en-US" altLang="en-US"/>
              <a:t>through all the land. </a:t>
            </a:r>
          </a:p>
        </p:txBody>
      </p:sp>
      <p:sp>
        <p:nvSpPr>
          <p:cNvPr id="6" name="Text Placeholder 5">
            <a:extLst>
              <a:ext uri="{FF2B5EF4-FFF2-40B4-BE49-F238E27FC236}">
                <a16:creationId xmlns:a16="http://schemas.microsoft.com/office/drawing/2014/main" id="{1BE3614E-B74C-4C24-87B8-D196FBB4FA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85FE0F30-3DB6-40D4-8DAC-B2A6D6976BB3}"/>
              </a:ext>
            </a:extLst>
          </p:cNvPr>
          <p:cNvSpPr>
            <a:spLocks noGrp="1"/>
          </p:cNvSpPr>
          <p:nvPr>
            <p:ph type="ctrTitle"/>
          </p:nvPr>
        </p:nvSpPr>
        <p:spPr>
          <a:xfrm>
            <a:off x="76200" y="1514475"/>
            <a:ext cx="12039600" cy="4352925"/>
          </a:xfrm>
        </p:spPr>
        <p:txBody>
          <a:bodyPr/>
          <a:lstStyle/>
          <a:p>
            <a:r>
              <a:rPr lang="en-US" altLang="en-US"/>
              <a:t>O how long will sons of men </a:t>
            </a:r>
            <a:br>
              <a:rPr lang="en-US" altLang="en-US"/>
            </a:br>
            <a:r>
              <a:rPr lang="en-US" altLang="en-US"/>
              <a:t>love vanity? </a:t>
            </a:r>
          </a:p>
        </p:txBody>
      </p:sp>
      <p:sp>
        <p:nvSpPr>
          <p:cNvPr id="4" name="Text Placeholder 3">
            <a:extLst>
              <a:ext uri="{FF2B5EF4-FFF2-40B4-BE49-F238E27FC236}">
                <a16:creationId xmlns:a16="http://schemas.microsoft.com/office/drawing/2014/main" id="{24CFE8B7-694F-42DF-8976-B8E1FC7FADD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338" name="Title 1">
            <a:extLst>
              <a:ext uri="{FF2B5EF4-FFF2-40B4-BE49-F238E27FC236}">
                <a16:creationId xmlns:a16="http://schemas.microsoft.com/office/drawing/2014/main" id="{70104E80-9568-48C0-91C2-F6E9C88CA514}"/>
              </a:ext>
            </a:extLst>
          </p:cNvPr>
          <p:cNvSpPr>
            <a:spLocks noGrp="1"/>
          </p:cNvSpPr>
          <p:nvPr>
            <p:ph type="ctrTitle"/>
          </p:nvPr>
        </p:nvSpPr>
        <p:spPr>
          <a:xfrm>
            <a:off x="76200" y="1514475"/>
            <a:ext cx="12039600" cy="4352925"/>
          </a:xfrm>
        </p:spPr>
        <p:txBody>
          <a:bodyPr/>
          <a:lstStyle/>
          <a:p>
            <a:r>
              <a:rPr lang="en-US" altLang="en-US"/>
              <a:t>“Be still, know I am </a:t>
            </a:r>
            <a:br>
              <a:rPr lang="en-US" altLang="en-US"/>
            </a:br>
            <a:r>
              <a:rPr lang="en-US" altLang="en-US"/>
              <a:t>God Most High; </a:t>
            </a:r>
            <a:br>
              <a:rPr lang="en-US" altLang="en-US"/>
            </a:br>
            <a:r>
              <a:rPr lang="en-US" altLang="en-US"/>
              <a:t>o’er the nations I will reign.” </a:t>
            </a:r>
          </a:p>
        </p:txBody>
      </p:sp>
      <p:sp>
        <p:nvSpPr>
          <p:cNvPr id="6" name="Text Placeholder 5">
            <a:extLst>
              <a:ext uri="{FF2B5EF4-FFF2-40B4-BE49-F238E27FC236}">
                <a16:creationId xmlns:a16="http://schemas.microsoft.com/office/drawing/2014/main" id="{10A78201-9254-41B1-915E-C6B941E706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62" name="Title 1">
            <a:extLst>
              <a:ext uri="{FF2B5EF4-FFF2-40B4-BE49-F238E27FC236}">
                <a16:creationId xmlns:a16="http://schemas.microsoft.com/office/drawing/2014/main" id="{410803C7-2D28-4EBB-93FE-CDD217AB22B7}"/>
              </a:ext>
            </a:extLst>
          </p:cNvPr>
          <p:cNvSpPr>
            <a:spLocks noGrp="1"/>
          </p:cNvSpPr>
          <p:nvPr>
            <p:ph type="ctrTitle"/>
          </p:nvPr>
        </p:nvSpPr>
        <p:spPr>
          <a:xfrm>
            <a:off x="76200" y="1514475"/>
            <a:ext cx="12039600" cy="4352925"/>
          </a:xfrm>
        </p:spPr>
        <p:txBody>
          <a:bodyPr/>
          <a:lstStyle/>
          <a:p>
            <a:r>
              <a:rPr lang="en-US" altLang="en-US"/>
              <a:t>The Lord of hosts to us is nigh; </a:t>
            </a:r>
            <a:br>
              <a:rPr lang="en-US" altLang="en-US"/>
            </a:br>
            <a:r>
              <a:rPr lang="en-US" altLang="en-US"/>
              <a:t>Jacob’s God our help remains.</a:t>
            </a:r>
          </a:p>
        </p:txBody>
      </p:sp>
      <p:sp>
        <p:nvSpPr>
          <p:cNvPr id="6" name="Text Placeholder 5">
            <a:extLst>
              <a:ext uri="{FF2B5EF4-FFF2-40B4-BE49-F238E27FC236}">
                <a16:creationId xmlns:a16="http://schemas.microsoft.com/office/drawing/2014/main" id="{389F5610-34EB-42A6-B111-1C9A2888F89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Title 1">
            <a:extLst>
              <a:ext uri="{FF2B5EF4-FFF2-40B4-BE49-F238E27FC236}">
                <a16:creationId xmlns:a16="http://schemas.microsoft.com/office/drawing/2014/main" id="{77CC3024-DE0E-4E39-8772-743F3AC8078B}"/>
              </a:ext>
            </a:extLst>
          </p:cNvPr>
          <p:cNvSpPr>
            <a:spLocks noGrp="1"/>
          </p:cNvSpPr>
          <p:nvPr>
            <p:ph type="ctrTitle"/>
          </p:nvPr>
        </p:nvSpPr>
        <p:spPr>
          <a:xfrm>
            <a:off x="914400" y="1895475"/>
            <a:ext cx="10363200" cy="3362325"/>
          </a:xfrm>
        </p:spPr>
        <p:txBody>
          <a:bodyPr/>
          <a:lstStyle/>
          <a:p>
            <a:pPr>
              <a:defRPr/>
            </a:pPr>
            <a:r>
              <a:rPr lang="en-US" altLang="x-none"/>
              <a:t>Mount Zion Stands Most Beautiful</a:t>
            </a:r>
            <a:endParaRPr lang="en-US" altLang="x-none" dirty="0"/>
          </a:p>
        </p:txBody>
      </p:sp>
      <p:sp>
        <p:nvSpPr>
          <p:cNvPr id="3" name="Text Placeholder 2">
            <a:extLst>
              <a:ext uri="{FF2B5EF4-FFF2-40B4-BE49-F238E27FC236}">
                <a16:creationId xmlns:a16="http://schemas.microsoft.com/office/drawing/2014/main" id="{17FCAD73-B84C-4972-A339-5EEE572CF496}"/>
              </a:ext>
            </a:extLst>
          </p:cNvPr>
          <p:cNvSpPr>
            <a:spLocks noGrp="1"/>
          </p:cNvSpPr>
          <p:nvPr>
            <p:ph type="body" sz="quarter" idx="10"/>
          </p:nvPr>
        </p:nvSpPr>
        <p:spPr>
          <a:xfrm>
            <a:off x="914400" y="692150"/>
            <a:ext cx="10363200" cy="831850"/>
          </a:xfrm>
        </p:spPr>
        <p:txBody>
          <a:bodyPr/>
          <a:lstStyle/>
          <a:p>
            <a:pPr>
              <a:defRPr/>
            </a:pPr>
            <a:r>
              <a:rPr lang="en-US" altLang="x-none"/>
              <a:t>Hymn 29</a:t>
            </a:r>
            <a:endParaRPr lang="en-US" dirty="0"/>
          </a:p>
        </p:txBody>
      </p:sp>
      <p:sp>
        <p:nvSpPr>
          <p:cNvPr id="9" name="Text Placeholder 8">
            <a:extLst>
              <a:ext uri="{FF2B5EF4-FFF2-40B4-BE49-F238E27FC236}">
                <a16:creationId xmlns:a16="http://schemas.microsoft.com/office/drawing/2014/main" id="{DF3F9225-B37D-4764-8DB5-C209D5F1F5E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434" name="Title 1">
            <a:extLst>
              <a:ext uri="{FF2B5EF4-FFF2-40B4-BE49-F238E27FC236}">
                <a16:creationId xmlns:a16="http://schemas.microsoft.com/office/drawing/2014/main" id="{C53B0A25-D734-4CD6-BFB4-8D4CCB0CBB81}"/>
              </a:ext>
            </a:extLst>
          </p:cNvPr>
          <p:cNvSpPr>
            <a:spLocks noGrp="1"/>
          </p:cNvSpPr>
          <p:nvPr>
            <p:ph type="ctrTitle"/>
          </p:nvPr>
        </p:nvSpPr>
        <p:spPr>
          <a:xfrm>
            <a:off x="76200" y="1514475"/>
            <a:ext cx="12039600" cy="4352925"/>
          </a:xfrm>
        </p:spPr>
        <p:txBody>
          <a:bodyPr/>
          <a:lstStyle/>
          <a:p>
            <a:r>
              <a:rPr lang="en-US" altLang="en-US"/>
              <a:t>The Lord Eternal is most great </a:t>
            </a:r>
            <a:br>
              <a:rPr lang="en-US" altLang="en-US"/>
            </a:br>
            <a:r>
              <a:rPr lang="en-US" altLang="en-US"/>
              <a:t>and greatly to be praised! </a:t>
            </a:r>
          </a:p>
        </p:txBody>
      </p:sp>
      <p:sp>
        <p:nvSpPr>
          <p:cNvPr id="3" name="Text Placeholder 2">
            <a:extLst>
              <a:ext uri="{FF2B5EF4-FFF2-40B4-BE49-F238E27FC236}">
                <a16:creationId xmlns:a16="http://schemas.microsoft.com/office/drawing/2014/main" id="{638AC3F3-EAB9-4BB2-BC94-E2803C7BA17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458" name="Title 1">
            <a:extLst>
              <a:ext uri="{FF2B5EF4-FFF2-40B4-BE49-F238E27FC236}">
                <a16:creationId xmlns:a16="http://schemas.microsoft.com/office/drawing/2014/main" id="{BC0172C4-702E-4726-A56C-3987F08D372F}"/>
              </a:ext>
            </a:extLst>
          </p:cNvPr>
          <p:cNvSpPr>
            <a:spLocks noGrp="1"/>
          </p:cNvSpPr>
          <p:nvPr>
            <p:ph type="ctrTitle"/>
          </p:nvPr>
        </p:nvSpPr>
        <p:spPr>
          <a:xfrm>
            <a:off x="76200" y="1514475"/>
            <a:ext cx="12039600" cy="4352925"/>
          </a:xfrm>
        </p:spPr>
        <p:txBody>
          <a:bodyPr/>
          <a:lstStyle/>
          <a:p>
            <a:r>
              <a:rPr lang="en-US" altLang="en-US"/>
              <a:t>Within the city of our God, </a:t>
            </a:r>
            <a:br>
              <a:rPr lang="en-US" altLang="en-US"/>
            </a:br>
            <a:r>
              <a:rPr lang="en-US" altLang="en-US"/>
              <a:t>upon His holy hill. </a:t>
            </a:r>
          </a:p>
        </p:txBody>
      </p:sp>
      <p:sp>
        <p:nvSpPr>
          <p:cNvPr id="6" name="Text Placeholder 5">
            <a:extLst>
              <a:ext uri="{FF2B5EF4-FFF2-40B4-BE49-F238E27FC236}">
                <a16:creationId xmlns:a16="http://schemas.microsoft.com/office/drawing/2014/main" id="{A3AF5D31-078A-4142-B45C-13EAAD2E52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482" name="Title 1">
            <a:extLst>
              <a:ext uri="{FF2B5EF4-FFF2-40B4-BE49-F238E27FC236}">
                <a16:creationId xmlns:a16="http://schemas.microsoft.com/office/drawing/2014/main" id="{990CE188-CA1B-4E0B-B435-BCEB9B09B894}"/>
              </a:ext>
            </a:extLst>
          </p:cNvPr>
          <p:cNvSpPr>
            <a:spLocks noGrp="1"/>
          </p:cNvSpPr>
          <p:nvPr>
            <p:ph type="ctrTitle"/>
          </p:nvPr>
        </p:nvSpPr>
        <p:spPr>
          <a:xfrm>
            <a:off x="76200" y="1514475"/>
            <a:ext cx="12039600" cy="4352925"/>
          </a:xfrm>
        </p:spPr>
        <p:txBody>
          <a:bodyPr/>
          <a:lstStyle/>
          <a:p>
            <a:r>
              <a:rPr lang="en-US" altLang="en-US"/>
              <a:t>Mount Zion stands </a:t>
            </a:r>
            <a:br>
              <a:rPr lang="en-US" altLang="en-US"/>
            </a:br>
            <a:r>
              <a:rPr lang="en-US" altLang="en-US"/>
              <a:t>most beautiful, </a:t>
            </a:r>
            <a:br>
              <a:rPr lang="en-US" altLang="en-US"/>
            </a:br>
            <a:r>
              <a:rPr lang="en-US" altLang="en-US"/>
              <a:t>the joy of all the land! </a:t>
            </a:r>
          </a:p>
        </p:txBody>
      </p:sp>
      <p:sp>
        <p:nvSpPr>
          <p:cNvPr id="6" name="Text Placeholder 5">
            <a:extLst>
              <a:ext uri="{FF2B5EF4-FFF2-40B4-BE49-F238E27FC236}">
                <a16:creationId xmlns:a16="http://schemas.microsoft.com/office/drawing/2014/main" id="{7EE4DEB5-E132-4EAC-884C-92E03F1E14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506" name="Title 1">
            <a:extLst>
              <a:ext uri="{FF2B5EF4-FFF2-40B4-BE49-F238E27FC236}">
                <a16:creationId xmlns:a16="http://schemas.microsoft.com/office/drawing/2014/main" id="{30AFE385-ECF5-45A3-ADFB-358F173919F6}"/>
              </a:ext>
            </a:extLst>
          </p:cNvPr>
          <p:cNvSpPr>
            <a:spLocks noGrp="1"/>
          </p:cNvSpPr>
          <p:nvPr>
            <p:ph type="ctrTitle"/>
          </p:nvPr>
        </p:nvSpPr>
        <p:spPr>
          <a:xfrm>
            <a:off x="76200" y="1514475"/>
            <a:ext cx="12039600" cy="4352925"/>
          </a:xfrm>
        </p:spPr>
        <p:txBody>
          <a:bodyPr/>
          <a:lstStyle/>
          <a:p>
            <a:r>
              <a:rPr lang="en-US" altLang="en-US"/>
              <a:t>The city of the mighty King </a:t>
            </a:r>
            <a:br>
              <a:rPr lang="en-US" altLang="en-US"/>
            </a:br>
            <a:r>
              <a:rPr lang="en-US" altLang="en-US"/>
              <a:t>doth on her north side stand.</a:t>
            </a:r>
          </a:p>
        </p:txBody>
      </p:sp>
      <p:sp>
        <p:nvSpPr>
          <p:cNvPr id="6" name="Text Placeholder 5">
            <a:extLst>
              <a:ext uri="{FF2B5EF4-FFF2-40B4-BE49-F238E27FC236}">
                <a16:creationId xmlns:a16="http://schemas.microsoft.com/office/drawing/2014/main" id="{5F45C1FD-B8F5-41FB-A873-FA6694877F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530" name="Title 1">
            <a:extLst>
              <a:ext uri="{FF2B5EF4-FFF2-40B4-BE49-F238E27FC236}">
                <a16:creationId xmlns:a16="http://schemas.microsoft.com/office/drawing/2014/main" id="{685C6059-95FA-4B24-8E53-8DB259265D3F}"/>
              </a:ext>
            </a:extLst>
          </p:cNvPr>
          <p:cNvSpPr>
            <a:spLocks noGrp="1"/>
          </p:cNvSpPr>
          <p:nvPr>
            <p:ph type="ctrTitle"/>
          </p:nvPr>
        </p:nvSpPr>
        <p:spPr>
          <a:xfrm>
            <a:off x="76200" y="1514475"/>
            <a:ext cx="12039600" cy="4352925"/>
          </a:xfrm>
        </p:spPr>
        <p:txBody>
          <a:bodyPr/>
          <a:lstStyle/>
          <a:p>
            <a:r>
              <a:rPr lang="en-US" altLang="en-US"/>
              <a:t> Within her palaces our God </a:t>
            </a:r>
            <a:br>
              <a:rPr lang="en-US" altLang="en-US"/>
            </a:br>
            <a:r>
              <a:rPr lang="en-US" altLang="en-US"/>
              <a:t>is for a refuge known; </a:t>
            </a:r>
          </a:p>
        </p:txBody>
      </p:sp>
      <p:sp>
        <p:nvSpPr>
          <p:cNvPr id="3" name="Text Placeholder 2">
            <a:extLst>
              <a:ext uri="{FF2B5EF4-FFF2-40B4-BE49-F238E27FC236}">
                <a16:creationId xmlns:a16="http://schemas.microsoft.com/office/drawing/2014/main" id="{56E5D604-3BFF-4832-8685-8FD2A83A0D7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554" name="Title 1">
            <a:extLst>
              <a:ext uri="{FF2B5EF4-FFF2-40B4-BE49-F238E27FC236}">
                <a16:creationId xmlns:a16="http://schemas.microsoft.com/office/drawing/2014/main" id="{5FA216AD-A37D-40F5-9BAD-AF5C9E2B80FF}"/>
              </a:ext>
            </a:extLst>
          </p:cNvPr>
          <p:cNvSpPr>
            <a:spLocks noGrp="1"/>
          </p:cNvSpPr>
          <p:nvPr>
            <p:ph type="ctrTitle"/>
          </p:nvPr>
        </p:nvSpPr>
        <p:spPr>
          <a:xfrm>
            <a:off x="76200" y="1514475"/>
            <a:ext cx="12039600" cy="4352925"/>
          </a:xfrm>
        </p:spPr>
        <p:txBody>
          <a:bodyPr/>
          <a:lstStyle/>
          <a:p>
            <a:r>
              <a:rPr lang="en-US" altLang="en-US"/>
              <a:t>For lo, the kings assembled, </a:t>
            </a:r>
            <a:br>
              <a:rPr lang="en-US" altLang="en-US"/>
            </a:br>
            <a:r>
              <a:rPr lang="en-US" altLang="en-US"/>
              <a:t>together they did come. </a:t>
            </a:r>
          </a:p>
        </p:txBody>
      </p:sp>
      <p:sp>
        <p:nvSpPr>
          <p:cNvPr id="6" name="Text Placeholder 5">
            <a:extLst>
              <a:ext uri="{FF2B5EF4-FFF2-40B4-BE49-F238E27FC236}">
                <a16:creationId xmlns:a16="http://schemas.microsoft.com/office/drawing/2014/main" id="{E84A492B-F177-42FB-AADF-7D1C0CF1B9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5331377B-1E22-4DF0-96B0-AEAFCC0EC5BB}"/>
              </a:ext>
            </a:extLst>
          </p:cNvPr>
          <p:cNvSpPr>
            <a:spLocks noGrp="1"/>
          </p:cNvSpPr>
          <p:nvPr>
            <p:ph type="ctrTitle"/>
          </p:nvPr>
        </p:nvSpPr>
        <p:spPr>
          <a:xfrm>
            <a:off x="76200" y="1514475"/>
            <a:ext cx="12039600" cy="4352925"/>
          </a:xfrm>
        </p:spPr>
        <p:txBody>
          <a:bodyPr/>
          <a:lstStyle/>
          <a:p>
            <a:r>
              <a:rPr lang="en-US" altLang="en-US"/>
              <a:t>O how long love vain intrigues, </a:t>
            </a:r>
            <a:br>
              <a:rPr lang="en-US" altLang="en-US"/>
            </a:br>
            <a:r>
              <a:rPr lang="en-US" altLang="en-US"/>
              <a:t>seek after lies? </a:t>
            </a:r>
          </a:p>
        </p:txBody>
      </p:sp>
      <p:sp>
        <p:nvSpPr>
          <p:cNvPr id="6" name="Text Placeholder 5">
            <a:extLst>
              <a:ext uri="{FF2B5EF4-FFF2-40B4-BE49-F238E27FC236}">
                <a16:creationId xmlns:a16="http://schemas.microsoft.com/office/drawing/2014/main" id="{FCB6D738-B650-4EB2-8B40-D80AC4E778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Title 1">
            <a:extLst>
              <a:ext uri="{FF2B5EF4-FFF2-40B4-BE49-F238E27FC236}">
                <a16:creationId xmlns:a16="http://schemas.microsoft.com/office/drawing/2014/main" id="{E93B69BD-BD98-4BA3-A11E-354D4F021D65}"/>
              </a:ext>
            </a:extLst>
          </p:cNvPr>
          <p:cNvSpPr>
            <a:spLocks noGrp="1"/>
          </p:cNvSpPr>
          <p:nvPr>
            <p:ph type="ctrTitle"/>
          </p:nvPr>
        </p:nvSpPr>
        <p:spPr>
          <a:xfrm>
            <a:off x="76200" y="1514475"/>
            <a:ext cx="12039600" cy="4352925"/>
          </a:xfrm>
        </p:spPr>
        <p:txBody>
          <a:bodyPr/>
          <a:lstStyle/>
          <a:p>
            <a:r>
              <a:rPr lang="en-US" altLang="en-US"/>
              <a:t>When they beheld it all amazed, </a:t>
            </a:r>
            <a:br>
              <a:rPr lang="en-US" altLang="en-US"/>
            </a:br>
            <a:r>
              <a:rPr lang="en-US" altLang="en-US"/>
              <a:t>they fled in great dismay; </a:t>
            </a:r>
          </a:p>
        </p:txBody>
      </p:sp>
      <p:sp>
        <p:nvSpPr>
          <p:cNvPr id="6" name="Text Placeholder 5">
            <a:extLst>
              <a:ext uri="{FF2B5EF4-FFF2-40B4-BE49-F238E27FC236}">
                <a16:creationId xmlns:a16="http://schemas.microsoft.com/office/drawing/2014/main" id="{57763419-0BBD-4614-85F6-ECD2872F98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2" name="Title 1">
            <a:extLst>
              <a:ext uri="{FF2B5EF4-FFF2-40B4-BE49-F238E27FC236}">
                <a16:creationId xmlns:a16="http://schemas.microsoft.com/office/drawing/2014/main" id="{78CF5AA8-0B4C-402E-AEEB-FC0B034A0B5E}"/>
              </a:ext>
            </a:extLst>
          </p:cNvPr>
          <p:cNvSpPr>
            <a:spLocks noGrp="1"/>
          </p:cNvSpPr>
          <p:nvPr>
            <p:ph type="ctrTitle"/>
          </p:nvPr>
        </p:nvSpPr>
        <p:spPr>
          <a:xfrm>
            <a:off x="76200" y="1514475"/>
            <a:ext cx="12039600" cy="4352925"/>
          </a:xfrm>
        </p:spPr>
        <p:txBody>
          <a:bodyPr/>
          <a:lstStyle/>
          <a:p>
            <a:r>
              <a:rPr lang="en-US" altLang="en-US"/>
              <a:t>And being troubled at Thy sight, </a:t>
            </a:r>
            <a:br>
              <a:rPr lang="en-US" altLang="en-US"/>
            </a:br>
            <a:r>
              <a:rPr lang="en-US" altLang="en-US"/>
              <a:t>they thence did haste away.</a:t>
            </a:r>
          </a:p>
        </p:txBody>
      </p:sp>
      <p:sp>
        <p:nvSpPr>
          <p:cNvPr id="6" name="Text Placeholder 5">
            <a:extLst>
              <a:ext uri="{FF2B5EF4-FFF2-40B4-BE49-F238E27FC236}">
                <a16:creationId xmlns:a16="http://schemas.microsoft.com/office/drawing/2014/main" id="{97C479E7-DE27-4B36-BE1F-A65188DA92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Title 1">
            <a:extLst>
              <a:ext uri="{FF2B5EF4-FFF2-40B4-BE49-F238E27FC236}">
                <a16:creationId xmlns:a16="http://schemas.microsoft.com/office/drawing/2014/main" id="{30AA2368-4D52-4421-BAE6-CED458FDB1C6}"/>
              </a:ext>
            </a:extLst>
          </p:cNvPr>
          <p:cNvSpPr>
            <a:spLocks noGrp="1"/>
          </p:cNvSpPr>
          <p:nvPr>
            <p:ph type="ctrTitle"/>
          </p:nvPr>
        </p:nvSpPr>
        <p:spPr>
          <a:xfrm>
            <a:off x="76200" y="1514475"/>
            <a:ext cx="12039600" cy="4352925"/>
          </a:xfrm>
        </p:spPr>
        <p:txBody>
          <a:bodyPr/>
          <a:lstStyle/>
          <a:p>
            <a:r>
              <a:rPr lang="en-US" altLang="en-US"/>
              <a:t>As we have heard, we saw within </a:t>
            </a:r>
            <a:br>
              <a:rPr lang="en-US" altLang="en-US"/>
            </a:br>
            <a:r>
              <a:rPr lang="en-US" altLang="en-US"/>
              <a:t>the city of our God, </a:t>
            </a:r>
          </a:p>
        </p:txBody>
      </p:sp>
      <p:sp>
        <p:nvSpPr>
          <p:cNvPr id="3" name="Text Placeholder 2">
            <a:extLst>
              <a:ext uri="{FF2B5EF4-FFF2-40B4-BE49-F238E27FC236}">
                <a16:creationId xmlns:a16="http://schemas.microsoft.com/office/drawing/2014/main" id="{37D7F23C-B6CF-4D98-AF75-F85896121D2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650" name="Title 1">
            <a:extLst>
              <a:ext uri="{FF2B5EF4-FFF2-40B4-BE49-F238E27FC236}">
                <a16:creationId xmlns:a16="http://schemas.microsoft.com/office/drawing/2014/main" id="{C285B217-97E9-451F-B232-D10266FFDF36}"/>
              </a:ext>
            </a:extLst>
          </p:cNvPr>
          <p:cNvSpPr>
            <a:spLocks noGrp="1"/>
          </p:cNvSpPr>
          <p:nvPr>
            <p:ph type="ctrTitle"/>
          </p:nvPr>
        </p:nvSpPr>
        <p:spPr>
          <a:xfrm>
            <a:off x="76200" y="1514475"/>
            <a:ext cx="12039600" cy="4352925"/>
          </a:xfrm>
        </p:spPr>
        <p:txBody>
          <a:bodyPr/>
          <a:lstStyle/>
          <a:p>
            <a:r>
              <a:rPr lang="en-US" altLang="en-US"/>
              <a:t>The city which the Lord of hosts </a:t>
            </a:r>
            <a:br>
              <a:rPr lang="en-US" altLang="en-US"/>
            </a:br>
            <a:r>
              <a:rPr lang="en-US" altLang="en-US"/>
              <a:t>established evermore. </a:t>
            </a:r>
          </a:p>
        </p:txBody>
      </p:sp>
      <p:sp>
        <p:nvSpPr>
          <p:cNvPr id="6" name="Text Placeholder 5">
            <a:extLst>
              <a:ext uri="{FF2B5EF4-FFF2-40B4-BE49-F238E27FC236}">
                <a16:creationId xmlns:a16="http://schemas.microsoft.com/office/drawing/2014/main" id="{0F81F2CD-456E-46D8-9C82-E17C03CE2B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674" name="Title 1">
            <a:extLst>
              <a:ext uri="{FF2B5EF4-FFF2-40B4-BE49-F238E27FC236}">
                <a16:creationId xmlns:a16="http://schemas.microsoft.com/office/drawing/2014/main" id="{6A1CFF11-989A-40DA-BCD8-7EC400CBEC18}"/>
              </a:ext>
            </a:extLst>
          </p:cNvPr>
          <p:cNvSpPr>
            <a:spLocks noGrp="1"/>
          </p:cNvSpPr>
          <p:nvPr>
            <p:ph type="ctrTitle"/>
          </p:nvPr>
        </p:nvSpPr>
        <p:spPr>
          <a:xfrm>
            <a:off x="76200" y="1514475"/>
            <a:ext cx="12039600" cy="4352925"/>
          </a:xfrm>
        </p:spPr>
        <p:txBody>
          <a:bodyPr/>
          <a:lstStyle/>
          <a:p>
            <a:r>
              <a:rPr lang="en-US" altLang="en-US"/>
              <a:t>We of Thy lovingkindness </a:t>
            </a:r>
            <a:br>
              <a:rPr lang="en-US" altLang="en-US"/>
            </a:br>
            <a:r>
              <a:rPr lang="en-US" altLang="en-US"/>
              <a:t>thought, in Thy most </a:t>
            </a:r>
            <a:br>
              <a:rPr lang="en-US" altLang="en-US"/>
            </a:br>
            <a:r>
              <a:rPr lang="en-US" altLang="en-US"/>
              <a:t>holy place; </a:t>
            </a:r>
          </a:p>
        </p:txBody>
      </p:sp>
      <p:sp>
        <p:nvSpPr>
          <p:cNvPr id="6" name="Text Placeholder 5">
            <a:extLst>
              <a:ext uri="{FF2B5EF4-FFF2-40B4-BE49-F238E27FC236}">
                <a16:creationId xmlns:a16="http://schemas.microsoft.com/office/drawing/2014/main" id="{415DED49-AEE4-480D-853F-5229518990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698" name="Title 1">
            <a:extLst>
              <a:ext uri="{FF2B5EF4-FFF2-40B4-BE49-F238E27FC236}">
                <a16:creationId xmlns:a16="http://schemas.microsoft.com/office/drawing/2014/main" id="{B245D643-E056-435D-9499-E6CBC932763B}"/>
              </a:ext>
            </a:extLst>
          </p:cNvPr>
          <p:cNvSpPr>
            <a:spLocks noGrp="1"/>
          </p:cNvSpPr>
          <p:nvPr>
            <p:ph type="ctrTitle"/>
          </p:nvPr>
        </p:nvSpPr>
        <p:spPr>
          <a:xfrm>
            <a:off x="76200" y="1514475"/>
            <a:ext cx="12039600" cy="4352925"/>
          </a:xfrm>
        </p:spPr>
        <p:txBody>
          <a:bodyPr/>
          <a:lstStyle/>
          <a:p>
            <a:r>
              <a:rPr lang="en-US" altLang="en-US"/>
              <a:t>O God, according to Thy name, </a:t>
            </a:r>
            <a:br>
              <a:rPr lang="en-US" altLang="en-US"/>
            </a:br>
            <a:r>
              <a:rPr lang="en-US" altLang="en-US"/>
              <a:t>Thy praise fills all the earth!</a:t>
            </a:r>
          </a:p>
        </p:txBody>
      </p:sp>
      <p:sp>
        <p:nvSpPr>
          <p:cNvPr id="6" name="Text Placeholder 5">
            <a:extLst>
              <a:ext uri="{FF2B5EF4-FFF2-40B4-BE49-F238E27FC236}">
                <a16:creationId xmlns:a16="http://schemas.microsoft.com/office/drawing/2014/main" id="{402D4C7C-71F4-4AB3-9C25-3832576747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Title 1">
            <a:extLst>
              <a:ext uri="{FF2B5EF4-FFF2-40B4-BE49-F238E27FC236}">
                <a16:creationId xmlns:a16="http://schemas.microsoft.com/office/drawing/2014/main" id="{0B0A5665-693D-4CDB-8BA8-F58142B47324}"/>
              </a:ext>
            </a:extLst>
          </p:cNvPr>
          <p:cNvSpPr>
            <a:spLocks noGrp="1"/>
          </p:cNvSpPr>
          <p:nvPr>
            <p:ph type="ctrTitle"/>
          </p:nvPr>
        </p:nvSpPr>
        <p:spPr>
          <a:xfrm>
            <a:off x="914400" y="1895475"/>
            <a:ext cx="10363200" cy="3362325"/>
          </a:xfrm>
        </p:spPr>
        <p:txBody>
          <a:bodyPr/>
          <a:lstStyle/>
          <a:p>
            <a:pPr>
              <a:defRPr/>
            </a:pPr>
            <a:r>
              <a:rPr lang="en-US" altLang="x-none"/>
              <a:t>Give Thanks and </a:t>
            </a:r>
            <a:br>
              <a:rPr lang="en-US" altLang="x-none"/>
            </a:br>
            <a:r>
              <a:rPr lang="en-US" altLang="x-none"/>
              <a:t>Offer Praise</a:t>
            </a:r>
            <a:endParaRPr lang="en-US" altLang="x-none" dirty="0"/>
          </a:p>
        </p:txBody>
      </p:sp>
      <p:sp>
        <p:nvSpPr>
          <p:cNvPr id="3" name="Text Placeholder 2">
            <a:extLst>
              <a:ext uri="{FF2B5EF4-FFF2-40B4-BE49-F238E27FC236}">
                <a16:creationId xmlns:a16="http://schemas.microsoft.com/office/drawing/2014/main" id="{ED047275-BCCD-46A8-819A-F9CE8B4AFBDB}"/>
              </a:ext>
            </a:extLst>
          </p:cNvPr>
          <p:cNvSpPr>
            <a:spLocks noGrp="1"/>
          </p:cNvSpPr>
          <p:nvPr>
            <p:ph type="body" sz="quarter" idx="10"/>
          </p:nvPr>
        </p:nvSpPr>
        <p:spPr>
          <a:xfrm>
            <a:off x="914400" y="692150"/>
            <a:ext cx="10363200" cy="831850"/>
          </a:xfrm>
        </p:spPr>
        <p:txBody>
          <a:bodyPr/>
          <a:lstStyle/>
          <a:p>
            <a:pPr>
              <a:defRPr/>
            </a:pPr>
            <a:r>
              <a:rPr lang="en-US" altLang="x-none"/>
              <a:t>Hymn 30</a:t>
            </a:r>
            <a:endParaRPr lang="en-US" dirty="0"/>
          </a:p>
        </p:txBody>
      </p:sp>
      <p:sp>
        <p:nvSpPr>
          <p:cNvPr id="9" name="Text Placeholder 8">
            <a:extLst>
              <a:ext uri="{FF2B5EF4-FFF2-40B4-BE49-F238E27FC236}">
                <a16:creationId xmlns:a16="http://schemas.microsoft.com/office/drawing/2014/main" id="{06118B84-CCFA-4562-8966-A5AB29C485A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70" name="Title 1">
            <a:extLst>
              <a:ext uri="{FF2B5EF4-FFF2-40B4-BE49-F238E27FC236}">
                <a16:creationId xmlns:a16="http://schemas.microsoft.com/office/drawing/2014/main" id="{C0EC6161-E8AE-4645-8DA3-A304FD5BBBDA}"/>
              </a:ext>
            </a:extLst>
          </p:cNvPr>
          <p:cNvSpPr>
            <a:spLocks noGrp="1"/>
          </p:cNvSpPr>
          <p:nvPr>
            <p:ph type="ctrTitle"/>
          </p:nvPr>
        </p:nvSpPr>
        <p:spPr>
          <a:xfrm>
            <a:off x="76200" y="1514475"/>
            <a:ext cx="12039600" cy="4352925"/>
          </a:xfrm>
        </p:spPr>
        <p:txBody>
          <a:bodyPr/>
          <a:lstStyle/>
          <a:p>
            <a:r>
              <a:rPr lang="en-US" altLang="en-US"/>
              <a:t>Hear, O My people, </a:t>
            </a:r>
            <a:br>
              <a:rPr lang="en-US" altLang="en-US"/>
            </a:br>
            <a:r>
              <a:rPr lang="en-US" altLang="en-US"/>
              <a:t>and I’ll speak, </a:t>
            </a:r>
            <a:br>
              <a:rPr lang="en-US" altLang="en-US"/>
            </a:br>
            <a:r>
              <a:rPr lang="en-US" altLang="en-US"/>
              <a:t>O Israel by name; </a:t>
            </a:r>
          </a:p>
        </p:txBody>
      </p:sp>
      <p:sp>
        <p:nvSpPr>
          <p:cNvPr id="3" name="Text Placeholder 2">
            <a:extLst>
              <a:ext uri="{FF2B5EF4-FFF2-40B4-BE49-F238E27FC236}">
                <a16:creationId xmlns:a16="http://schemas.microsoft.com/office/drawing/2014/main" id="{2CDE0103-C85C-49E8-A6EF-0DDA8A12526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Title 1">
            <a:extLst>
              <a:ext uri="{FF2B5EF4-FFF2-40B4-BE49-F238E27FC236}">
                <a16:creationId xmlns:a16="http://schemas.microsoft.com/office/drawing/2014/main" id="{81F364C2-7887-4EED-AA34-7DA4D6C40061}"/>
              </a:ext>
            </a:extLst>
          </p:cNvPr>
          <p:cNvSpPr>
            <a:spLocks noGrp="1"/>
          </p:cNvSpPr>
          <p:nvPr>
            <p:ph type="ctrTitle"/>
          </p:nvPr>
        </p:nvSpPr>
        <p:spPr>
          <a:xfrm>
            <a:off x="76200" y="1514475"/>
            <a:ext cx="12039600" cy="4352925"/>
          </a:xfrm>
        </p:spPr>
        <p:txBody>
          <a:bodyPr/>
          <a:lstStyle/>
          <a:p>
            <a:r>
              <a:rPr lang="en-US" altLang="en-US"/>
              <a:t>Against you I will testify, </a:t>
            </a:r>
            <a:br>
              <a:rPr lang="en-US" altLang="en-US"/>
            </a:br>
            <a:r>
              <a:rPr lang="en-US" altLang="en-US"/>
              <a:t>for God, your God, I am. </a:t>
            </a:r>
          </a:p>
        </p:txBody>
      </p:sp>
      <p:sp>
        <p:nvSpPr>
          <p:cNvPr id="6" name="Text Placeholder 5">
            <a:extLst>
              <a:ext uri="{FF2B5EF4-FFF2-40B4-BE49-F238E27FC236}">
                <a16:creationId xmlns:a16="http://schemas.microsoft.com/office/drawing/2014/main" id="{558AA29A-323C-4C5B-9474-0D3F1D67D9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F5E87B9F-DE07-42FB-959C-54A8BC4B3BB2}"/>
              </a:ext>
            </a:extLst>
          </p:cNvPr>
          <p:cNvGraphicFramePr>
            <a:graphicFrameLocks noGrp="1"/>
          </p:cNvGraphicFramePr>
          <p:nvPr/>
        </p:nvGraphicFramePr>
        <p:xfrm>
          <a:off x="571502" y="1516561"/>
          <a:ext cx="11048997" cy="4579439"/>
        </p:xfrm>
        <a:graphic>
          <a:graphicData uri="http://schemas.openxmlformats.org/drawingml/2006/table">
            <a:tbl>
              <a:tblPr firstRow="1" bandRow="1">
                <a:tableStyleId>{5C22544A-7EE6-4342-B048-85BDC9FD1C3A}</a:tableStyleId>
              </a:tblPr>
              <a:tblGrid>
                <a:gridCol w="216647">
                  <a:extLst>
                    <a:ext uri="{9D8B030D-6E8A-4147-A177-3AD203B41FA5}">
                      <a16:colId xmlns:a16="http://schemas.microsoft.com/office/drawing/2014/main" val="20000"/>
                    </a:ext>
                  </a:extLst>
                </a:gridCol>
                <a:gridCol w="216647">
                  <a:extLst>
                    <a:ext uri="{9D8B030D-6E8A-4147-A177-3AD203B41FA5}">
                      <a16:colId xmlns:a16="http://schemas.microsoft.com/office/drawing/2014/main" val="20001"/>
                    </a:ext>
                  </a:extLst>
                </a:gridCol>
                <a:gridCol w="216647">
                  <a:extLst>
                    <a:ext uri="{9D8B030D-6E8A-4147-A177-3AD203B41FA5}">
                      <a16:colId xmlns:a16="http://schemas.microsoft.com/office/drawing/2014/main" val="20002"/>
                    </a:ext>
                  </a:extLst>
                </a:gridCol>
                <a:gridCol w="216647">
                  <a:extLst>
                    <a:ext uri="{9D8B030D-6E8A-4147-A177-3AD203B41FA5}">
                      <a16:colId xmlns:a16="http://schemas.microsoft.com/office/drawing/2014/main" val="20003"/>
                    </a:ext>
                  </a:extLst>
                </a:gridCol>
                <a:gridCol w="216647">
                  <a:extLst>
                    <a:ext uri="{9D8B030D-6E8A-4147-A177-3AD203B41FA5}">
                      <a16:colId xmlns:a16="http://schemas.microsoft.com/office/drawing/2014/main" val="20004"/>
                    </a:ext>
                  </a:extLst>
                </a:gridCol>
                <a:gridCol w="216647">
                  <a:extLst>
                    <a:ext uri="{9D8B030D-6E8A-4147-A177-3AD203B41FA5}">
                      <a16:colId xmlns:a16="http://schemas.microsoft.com/office/drawing/2014/main" val="20005"/>
                    </a:ext>
                  </a:extLst>
                </a:gridCol>
                <a:gridCol w="216647">
                  <a:extLst>
                    <a:ext uri="{9D8B030D-6E8A-4147-A177-3AD203B41FA5}">
                      <a16:colId xmlns:a16="http://schemas.microsoft.com/office/drawing/2014/main" val="20006"/>
                    </a:ext>
                  </a:extLst>
                </a:gridCol>
                <a:gridCol w="216647">
                  <a:extLst>
                    <a:ext uri="{9D8B030D-6E8A-4147-A177-3AD203B41FA5}">
                      <a16:colId xmlns:a16="http://schemas.microsoft.com/office/drawing/2014/main" val="20007"/>
                    </a:ext>
                  </a:extLst>
                </a:gridCol>
                <a:gridCol w="216647">
                  <a:extLst>
                    <a:ext uri="{9D8B030D-6E8A-4147-A177-3AD203B41FA5}">
                      <a16:colId xmlns:a16="http://schemas.microsoft.com/office/drawing/2014/main" val="20008"/>
                    </a:ext>
                  </a:extLst>
                </a:gridCol>
                <a:gridCol w="216647">
                  <a:extLst>
                    <a:ext uri="{9D8B030D-6E8A-4147-A177-3AD203B41FA5}">
                      <a16:colId xmlns:a16="http://schemas.microsoft.com/office/drawing/2014/main" val="20009"/>
                    </a:ext>
                  </a:extLst>
                </a:gridCol>
                <a:gridCol w="216647">
                  <a:extLst>
                    <a:ext uri="{9D8B030D-6E8A-4147-A177-3AD203B41FA5}">
                      <a16:colId xmlns:a16="http://schemas.microsoft.com/office/drawing/2014/main" val="20010"/>
                    </a:ext>
                  </a:extLst>
                </a:gridCol>
                <a:gridCol w="216647">
                  <a:extLst>
                    <a:ext uri="{9D8B030D-6E8A-4147-A177-3AD203B41FA5}">
                      <a16:colId xmlns:a16="http://schemas.microsoft.com/office/drawing/2014/main" val="20011"/>
                    </a:ext>
                  </a:extLst>
                </a:gridCol>
                <a:gridCol w="216647">
                  <a:extLst>
                    <a:ext uri="{9D8B030D-6E8A-4147-A177-3AD203B41FA5}">
                      <a16:colId xmlns:a16="http://schemas.microsoft.com/office/drawing/2014/main" val="20012"/>
                    </a:ext>
                  </a:extLst>
                </a:gridCol>
                <a:gridCol w="216647">
                  <a:extLst>
                    <a:ext uri="{9D8B030D-6E8A-4147-A177-3AD203B41FA5}">
                      <a16:colId xmlns:a16="http://schemas.microsoft.com/office/drawing/2014/main" val="20013"/>
                    </a:ext>
                  </a:extLst>
                </a:gridCol>
                <a:gridCol w="216647">
                  <a:extLst>
                    <a:ext uri="{9D8B030D-6E8A-4147-A177-3AD203B41FA5}">
                      <a16:colId xmlns:a16="http://schemas.microsoft.com/office/drawing/2014/main" val="20014"/>
                    </a:ext>
                  </a:extLst>
                </a:gridCol>
                <a:gridCol w="216647">
                  <a:extLst>
                    <a:ext uri="{9D8B030D-6E8A-4147-A177-3AD203B41FA5}">
                      <a16:colId xmlns:a16="http://schemas.microsoft.com/office/drawing/2014/main" val="20015"/>
                    </a:ext>
                  </a:extLst>
                </a:gridCol>
                <a:gridCol w="216647">
                  <a:extLst>
                    <a:ext uri="{9D8B030D-6E8A-4147-A177-3AD203B41FA5}">
                      <a16:colId xmlns:a16="http://schemas.microsoft.com/office/drawing/2014/main" val="20016"/>
                    </a:ext>
                  </a:extLst>
                </a:gridCol>
                <a:gridCol w="216647">
                  <a:extLst>
                    <a:ext uri="{9D8B030D-6E8A-4147-A177-3AD203B41FA5}">
                      <a16:colId xmlns:a16="http://schemas.microsoft.com/office/drawing/2014/main" val="20017"/>
                    </a:ext>
                  </a:extLst>
                </a:gridCol>
                <a:gridCol w="216647">
                  <a:extLst>
                    <a:ext uri="{9D8B030D-6E8A-4147-A177-3AD203B41FA5}">
                      <a16:colId xmlns:a16="http://schemas.microsoft.com/office/drawing/2014/main" val="20018"/>
                    </a:ext>
                  </a:extLst>
                </a:gridCol>
                <a:gridCol w="216647">
                  <a:extLst>
                    <a:ext uri="{9D8B030D-6E8A-4147-A177-3AD203B41FA5}">
                      <a16:colId xmlns:a16="http://schemas.microsoft.com/office/drawing/2014/main" val="20019"/>
                    </a:ext>
                  </a:extLst>
                </a:gridCol>
                <a:gridCol w="216647">
                  <a:extLst>
                    <a:ext uri="{9D8B030D-6E8A-4147-A177-3AD203B41FA5}">
                      <a16:colId xmlns:a16="http://schemas.microsoft.com/office/drawing/2014/main" val="20020"/>
                    </a:ext>
                  </a:extLst>
                </a:gridCol>
                <a:gridCol w="216647">
                  <a:extLst>
                    <a:ext uri="{9D8B030D-6E8A-4147-A177-3AD203B41FA5}">
                      <a16:colId xmlns:a16="http://schemas.microsoft.com/office/drawing/2014/main" val="20021"/>
                    </a:ext>
                  </a:extLst>
                </a:gridCol>
                <a:gridCol w="216647">
                  <a:extLst>
                    <a:ext uri="{9D8B030D-6E8A-4147-A177-3AD203B41FA5}">
                      <a16:colId xmlns:a16="http://schemas.microsoft.com/office/drawing/2014/main" val="20022"/>
                    </a:ext>
                  </a:extLst>
                </a:gridCol>
                <a:gridCol w="216647">
                  <a:extLst>
                    <a:ext uri="{9D8B030D-6E8A-4147-A177-3AD203B41FA5}">
                      <a16:colId xmlns:a16="http://schemas.microsoft.com/office/drawing/2014/main" val="20023"/>
                    </a:ext>
                  </a:extLst>
                </a:gridCol>
                <a:gridCol w="216647">
                  <a:extLst>
                    <a:ext uri="{9D8B030D-6E8A-4147-A177-3AD203B41FA5}">
                      <a16:colId xmlns:a16="http://schemas.microsoft.com/office/drawing/2014/main" val="20024"/>
                    </a:ext>
                  </a:extLst>
                </a:gridCol>
                <a:gridCol w="216647">
                  <a:extLst>
                    <a:ext uri="{9D8B030D-6E8A-4147-A177-3AD203B41FA5}">
                      <a16:colId xmlns:a16="http://schemas.microsoft.com/office/drawing/2014/main" val="20025"/>
                    </a:ext>
                  </a:extLst>
                </a:gridCol>
                <a:gridCol w="216647">
                  <a:extLst>
                    <a:ext uri="{9D8B030D-6E8A-4147-A177-3AD203B41FA5}">
                      <a16:colId xmlns:a16="http://schemas.microsoft.com/office/drawing/2014/main" val="20026"/>
                    </a:ext>
                  </a:extLst>
                </a:gridCol>
                <a:gridCol w="216647">
                  <a:extLst>
                    <a:ext uri="{9D8B030D-6E8A-4147-A177-3AD203B41FA5}">
                      <a16:colId xmlns:a16="http://schemas.microsoft.com/office/drawing/2014/main" val="20027"/>
                    </a:ext>
                  </a:extLst>
                </a:gridCol>
                <a:gridCol w="216647">
                  <a:extLst>
                    <a:ext uri="{9D8B030D-6E8A-4147-A177-3AD203B41FA5}">
                      <a16:colId xmlns:a16="http://schemas.microsoft.com/office/drawing/2014/main" val="20028"/>
                    </a:ext>
                  </a:extLst>
                </a:gridCol>
                <a:gridCol w="216647">
                  <a:extLst>
                    <a:ext uri="{9D8B030D-6E8A-4147-A177-3AD203B41FA5}">
                      <a16:colId xmlns:a16="http://schemas.microsoft.com/office/drawing/2014/main" val="20029"/>
                    </a:ext>
                  </a:extLst>
                </a:gridCol>
                <a:gridCol w="216647">
                  <a:extLst>
                    <a:ext uri="{9D8B030D-6E8A-4147-A177-3AD203B41FA5}">
                      <a16:colId xmlns:a16="http://schemas.microsoft.com/office/drawing/2014/main" val="20030"/>
                    </a:ext>
                  </a:extLst>
                </a:gridCol>
                <a:gridCol w="216647">
                  <a:extLst>
                    <a:ext uri="{9D8B030D-6E8A-4147-A177-3AD203B41FA5}">
                      <a16:colId xmlns:a16="http://schemas.microsoft.com/office/drawing/2014/main" val="20031"/>
                    </a:ext>
                  </a:extLst>
                </a:gridCol>
                <a:gridCol w="216647">
                  <a:extLst>
                    <a:ext uri="{9D8B030D-6E8A-4147-A177-3AD203B41FA5}">
                      <a16:colId xmlns:a16="http://schemas.microsoft.com/office/drawing/2014/main" val="20032"/>
                    </a:ext>
                  </a:extLst>
                </a:gridCol>
                <a:gridCol w="216647">
                  <a:extLst>
                    <a:ext uri="{9D8B030D-6E8A-4147-A177-3AD203B41FA5}">
                      <a16:colId xmlns:a16="http://schemas.microsoft.com/office/drawing/2014/main" val="20033"/>
                    </a:ext>
                  </a:extLst>
                </a:gridCol>
                <a:gridCol w="216647">
                  <a:extLst>
                    <a:ext uri="{9D8B030D-6E8A-4147-A177-3AD203B41FA5}">
                      <a16:colId xmlns:a16="http://schemas.microsoft.com/office/drawing/2014/main" val="20034"/>
                    </a:ext>
                  </a:extLst>
                </a:gridCol>
                <a:gridCol w="216647">
                  <a:extLst>
                    <a:ext uri="{9D8B030D-6E8A-4147-A177-3AD203B41FA5}">
                      <a16:colId xmlns:a16="http://schemas.microsoft.com/office/drawing/2014/main" val="20035"/>
                    </a:ext>
                  </a:extLst>
                </a:gridCol>
                <a:gridCol w="216647">
                  <a:extLst>
                    <a:ext uri="{9D8B030D-6E8A-4147-A177-3AD203B41FA5}">
                      <a16:colId xmlns:a16="http://schemas.microsoft.com/office/drawing/2014/main" val="20036"/>
                    </a:ext>
                  </a:extLst>
                </a:gridCol>
                <a:gridCol w="216647">
                  <a:extLst>
                    <a:ext uri="{9D8B030D-6E8A-4147-A177-3AD203B41FA5}">
                      <a16:colId xmlns:a16="http://schemas.microsoft.com/office/drawing/2014/main" val="20037"/>
                    </a:ext>
                  </a:extLst>
                </a:gridCol>
                <a:gridCol w="216647">
                  <a:extLst>
                    <a:ext uri="{9D8B030D-6E8A-4147-A177-3AD203B41FA5}">
                      <a16:colId xmlns:a16="http://schemas.microsoft.com/office/drawing/2014/main" val="20038"/>
                    </a:ext>
                  </a:extLst>
                </a:gridCol>
                <a:gridCol w="216647">
                  <a:extLst>
                    <a:ext uri="{9D8B030D-6E8A-4147-A177-3AD203B41FA5}">
                      <a16:colId xmlns:a16="http://schemas.microsoft.com/office/drawing/2014/main" val="20039"/>
                    </a:ext>
                  </a:extLst>
                </a:gridCol>
                <a:gridCol w="216647">
                  <a:extLst>
                    <a:ext uri="{9D8B030D-6E8A-4147-A177-3AD203B41FA5}">
                      <a16:colId xmlns:a16="http://schemas.microsoft.com/office/drawing/2014/main" val="20040"/>
                    </a:ext>
                  </a:extLst>
                </a:gridCol>
                <a:gridCol w="216647">
                  <a:extLst>
                    <a:ext uri="{9D8B030D-6E8A-4147-A177-3AD203B41FA5}">
                      <a16:colId xmlns:a16="http://schemas.microsoft.com/office/drawing/2014/main" val="20041"/>
                    </a:ext>
                  </a:extLst>
                </a:gridCol>
                <a:gridCol w="216647">
                  <a:extLst>
                    <a:ext uri="{9D8B030D-6E8A-4147-A177-3AD203B41FA5}">
                      <a16:colId xmlns:a16="http://schemas.microsoft.com/office/drawing/2014/main" val="20042"/>
                    </a:ext>
                  </a:extLst>
                </a:gridCol>
                <a:gridCol w="216647">
                  <a:extLst>
                    <a:ext uri="{9D8B030D-6E8A-4147-A177-3AD203B41FA5}">
                      <a16:colId xmlns:a16="http://schemas.microsoft.com/office/drawing/2014/main" val="20043"/>
                    </a:ext>
                  </a:extLst>
                </a:gridCol>
                <a:gridCol w="216647">
                  <a:extLst>
                    <a:ext uri="{9D8B030D-6E8A-4147-A177-3AD203B41FA5}">
                      <a16:colId xmlns:a16="http://schemas.microsoft.com/office/drawing/2014/main" val="20044"/>
                    </a:ext>
                  </a:extLst>
                </a:gridCol>
                <a:gridCol w="216647">
                  <a:extLst>
                    <a:ext uri="{9D8B030D-6E8A-4147-A177-3AD203B41FA5}">
                      <a16:colId xmlns:a16="http://schemas.microsoft.com/office/drawing/2014/main" val="20045"/>
                    </a:ext>
                  </a:extLst>
                </a:gridCol>
                <a:gridCol w="216647">
                  <a:extLst>
                    <a:ext uri="{9D8B030D-6E8A-4147-A177-3AD203B41FA5}">
                      <a16:colId xmlns:a16="http://schemas.microsoft.com/office/drawing/2014/main" val="20046"/>
                    </a:ext>
                  </a:extLst>
                </a:gridCol>
                <a:gridCol w="216647">
                  <a:extLst>
                    <a:ext uri="{9D8B030D-6E8A-4147-A177-3AD203B41FA5}">
                      <a16:colId xmlns:a16="http://schemas.microsoft.com/office/drawing/2014/main" val="20047"/>
                    </a:ext>
                  </a:extLst>
                </a:gridCol>
                <a:gridCol w="216647">
                  <a:extLst>
                    <a:ext uri="{9D8B030D-6E8A-4147-A177-3AD203B41FA5}">
                      <a16:colId xmlns:a16="http://schemas.microsoft.com/office/drawing/2014/main" val="20048"/>
                    </a:ext>
                  </a:extLst>
                </a:gridCol>
                <a:gridCol w="216647">
                  <a:extLst>
                    <a:ext uri="{9D8B030D-6E8A-4147-A177-3AD203B41FA5}">
                      <a16:colId xmlns:a16="http://schemas.microsoft.com/office/drawing/2014/main" val="20049"/>
                    </a:ext>
                  </a:extLst>
                </a:gridCol>
                <a:gridCol w="216647">
                  <a:extLst>
                    <a:ext uri="{9D8B030D-6E8A-4147-A177-3AD203B41FA5}">
                      <a16:colId xmlns:a16="http://schemas.microsoft.com/office/drawing/2014/main" val="20050"/>
                    </a:ext>
                  </a:extLst>
                </a:gridCol>
              </a:tblGrid>
              <a:tr h="499021">
                <a:tc>
                  <a:txBody>
                    <a:bodyPr/>
                    <a:lstStyle/>
                    <a:p>
                      <a:pPr algn="ctr" fontAlgn="ctr"/>
                      <a:r>
                        <a:rPr lang="en-US" sz="1400" b="1" i="0" u="none" strike="noStrike" dirty="0">
                          <a:solidFill>
                            <a:srgbClr val="000000"/>
                          </a:solidFill>
                          <a:effectLst/>
                          <a:latin typeface="Trebuchet MS"/>
                        </a:rPr>
                        <a:t>50</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49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47</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46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0"/>
                  </a:ext>
                </a:extLst>
              </a:tr>
              <a:tr h="499021">
                <a:tc>
                  <a:txBody>
                    <a:bodyPr/>
                    <a:lstStyle/>
                    <a:p>
                      <a:pPr algn="ctr" fontAlgn="ctr"/>
                      <a:r>
                        <a:rPr lang="en-US" sz="1400" b="0" i="0" u="none" strike="noStrike">
                          <a:solidFill>
                            <a:srgbClr val="000000"/>
                          </a:solidFill>
                          <a:effectLst/>
                          <a:latin typeface="Trebuchet MS"/>
                        </a:rPr>
                        <a:t>683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659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648</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640</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626</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612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598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580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566</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546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532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518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504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482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471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457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443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429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411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359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345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335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321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307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01"/>
                  </a:ext>
                </a:extLst>
              </a:tr>
              <a:tr h="144955">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200" b="0" i="0" u="none" strike="noStrike">
                          <a:solidFill>
                            <a:srgbClr val="000000"/>
                          </a:solidFill>
                          <a:effectLst/>
                          <a:latin typeface="Trebuchet MS"/>
                        </a:rPr>
                        <a:t> </a:t>
                      </a:r>
                    </a:p>
                  </a:txBody>
                  <a:tcPr marL="9525" marR="9525" marT="9525" marB="0" vert="vert" anchor="ctr">
                    <a:solidFill>
                      <a:schemeClr val="tx1"/>
                    </a:solidFill>
                  </a:tcPr>
                </a:tc>
                <a:extLst>
                  <a:ext uri="{0D108BD9-81ED-4DB2-BD59-A6C34878D82A}">
                    <a16:rowId xmlns:a16="http://schemas.microsoft.com/office/drawing/2014/main" val="10002"/>
                  </a:ext>
                </a:extLst>
              </a:tr>
              <a:tr h="499021">
                <a:tc>
                  <a:txBody>
                    <a:bodyPr/>
                    <a:lstStyle/>
                    <a:p>
                      <a:pPr algn="ctr" fontAlgn="ctr"/>
                      <a:r>
                        <a:rPr lang="en-US" sz="1400" b="1" i="0" u="none" strike="noStrike">
                          <a:solidFill>
                            <a:srgbClr val="000000"/>
                          </a:solidFill>
                          <a:effectLst/>
                          <a:latin typeface="Trebuchet MS"/>
                        </a:rPr>
                        <a:t>100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86</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85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82</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81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61</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60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3"/>
                  </a:ext>
                </a:extLst>
              </a:tr>
              <a:tr h="499021">
                <a:tc>
                  <a:txBody>
                    <a:bodyPr/>
                    <a:lstStyle/>
                    <a:p>
                      <a:pPr algn="ctr" fontAlgn="ctr"/>
                      <a:r>
                        <a:rPr lang="en-US" sz="1400" b="0" i="0" u="none" strike="noStrike">
                          <a:solidFill>
                            <a:srgbClr val="000000"/>
                          </a:solidFill>
                          <a:effectLst/>
                          <a:latin typeface="Trebuchet MS"/>
                        </a:rPr>
                        <a:t>1370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1360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1346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1328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1310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1299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1285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1273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1259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1249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1231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1217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1203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1189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1175</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1157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1143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1133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1123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1113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1099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1081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1067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1057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1043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1033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1019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1001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993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951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912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898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881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853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839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821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807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747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739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725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711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697</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04"/>
                  </a:ext>
                </a:extLst>
              </a:tr>
              <a:tr h="221158">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200" b="0" i="0" u="none" strike="noStrike" dirty="0">
                          <a:solidFill>
                            <a:srgbClr val="000000"/>
                          </a:solidFill>
                          <a:effectLst/>
                          <a:latin typeface="Trebuchet MS"/>
                        </a:rPr>
                        <a:t> </a:t>
                      </a:r>
                    </a:p>
                  </a:txBody>
                  <a:tcPr marL="9525" marR="9525" marT="9525" marB="0" vert="vert" anchor="ctr">
                    <a:solidFill>
                      <a:schemeClr val="tx1"/>
                    </a:solidFill>
                  </a:tcPr>
                </a:tc>
                <a:extLst>
                  <a:ext uri="{0D108BD9-81ED-4DB2-BD59-A6C34878D82A}">
                    <a16:rowId xmlns:a16="http://schemas.microsoft.com/office/drawing/2014/main" val="10005"/>
                  </a:ext>
                </a:extLst>
              </a:tr>
              <a:tr h="499021">
                <a:tc>
                  <a:txBody>
                    <a:bodyPr/>
                    <a:lstStyle/>
                    <a:p>
                      <a:pPr algn="ctr" fontAlgn="ctr"/>
                      <a:r>
                        <a:rPr lang="en-US" sz="1400" b="1" i="0" u="none" strike="noStrike">
                          <a:solidFill>
                            <a:srgbClr val="000000"/>
                          </a:solidFill>
                          <a:effectLst/>
                          <a:latin typeface="Trebuchet MS"/>
                        </a:rPr>
                        <a:t>150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137</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136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130</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129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118</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117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6"/>
                  </a:ext>
                </a:extLst>
              </a:tr>
              <a:tr h="499021">
                <a:tc>
                  <a:txBody>
                    <a:bodyPr/>
                    <a:lstStyle/>
                    <a:p>
                      <a:pPr algn="ctr" fontAlgn="ctr"/>
                      <a:r>
                        <a:rPr lang="en-US" sz="1400" b="0" i="0" u="none" strike="noStrike">
                          <a:solidFill>
                            <a:srgbClr val="000000"/>
                          </a:solidFill>
                          <a:effectLst/>
                          <a:latin typeface="Trebuchet MS"/>
                        </a:rPr>
                        <a:t>2183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2155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2129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2111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2051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2041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2027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2013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1995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1981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1941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1905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1879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1861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1835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1801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1787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1777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1752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1742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1724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1710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1696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1688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1670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1656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1642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1622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1598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1590</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1576</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1562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1544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1524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1506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1492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1482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1464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1438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1420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1406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1392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1378</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07"/>
                  </a:ext>
                </a:extLst>
              </a:tr>
              <a:tr h="221158">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200" b="0" i="0" u="none" strike="noStrike" dirty="0">
                          <a:solidFill>
                            <a:srgbClr val="000000"/>
                          </a:solidFill>
                          <a:effectLst/>
                          <a:latin typeface="Trebuchet MS"/>
                        </a:rPr>
                        <a:t> </a:t>
                      </a:r>
                    </a:p>
                  </a:txBody>
                  <a:tcPr marL="9525" marR="9525" marT="9525" marB="0" vert="vert" anchor="ctr">
                    <a:solidFill>
                      <a:schemeClr val="tx1"/>
                    </a:solidFill>
                  </a:tcPr>
                </a:tc>
                <a:extLst>
                  <a:ext uri="{0D108BD9-81ED-4DB2-BD59-A6C34878D82A}">
                    <a16:rowId xmlns:a16="http://schemas.microsoft.com/office/drawing/2014/main" val="10008"/>
                  </a:ext>
                </a:extLst>
              </a:tr>
              <a:tr h="499021">
                <a:tc>
                  <a:txBody>
                    <a:bodyPr/>
                    <a:lstStyle/>
                    <a:p>
                      <a:pPr algn="l" fontAlgn="b"/>
                      <a:endParaRPr lang="en-US" sz="1400" b="0" i="0" u="none" strike="noStrike">
                        <a:solidFill>
                          <a:srgbClr val="000000"/>
                        </a:solidFill>
                        <a:effectLst/>
                        <a:latin typeface="Trebuchet MS"/>
                      </a:endParaRP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ctr" fontAlgn="ctr"/>
                      <a:r>
                        <a:rPr lang="en-US" sz="1400" b="1" i="0" u="none" strike="noStrike">
                          <a:solidFill>
                            <a:srgbClr val="000000"/>
                          </a:solidFill>
                          <a:effectLst/>
                          <a:latin typeface="Trebuchet MS"/>
                        </a:rPr>
                        <a:t>191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190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9"/>
                  </a:ext>
                </a:extLst>
              </a:tr>
              <a:tr h="499021">
                <a:tc>
                  <a:txBody>
                    <a:bodyPr/>
                    <a:lstStyle/>
                    <a:p>
                      <a:pPr algn="l" fontAlgn="b"/>
                      <a:endParaRPr lang="en-US" sz="1400" b="0" i="0" u="none" strike="noStrike">
                        <a:solidFill>
                          <a:srgbClr val="000000"/>
                        </a:solidFill>
                        <a:effectLst/>
                        <a:latin typeface="Trebuchet MS"/>
                      </a:endParaRPr>
                    </a:p>
                  </a:txBody>
                  <a:tcPr marL="9525" marR="9525" marT="9525" marB="0" vert="vert" anchor="b">
                    <a:solidFill>
                      <a:schemeClr val="tx1"/>
                    </a:solidFill>
                  </a:tcPr>
                </a:tc>
                <a:tc>
                  <a:txBody>
                    <a:bodyPr/>
                    <a:lstStyle/>
                    <a:p>
                      <a:pPr algn="l" fontAlgn="b"/>
                      <a:r>
                        <a:rPr lang="en-US" sz="1400" b="0" i="0" u="none" strike="noStrike" dirty="0">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ctr" fontAlgn="ctr"/>
                      <a:r>
                        <a:rPr lang="en-US" sz="1400" b="0" i="0" u="none" strike="noStrike">
                          <a:solidFill>
                            <a:srgbClr val="000000"/>
                          </a:solidFill>
                          <a:effectLst/>
                          <a:latin typeface="Trebuchet MS"/>
                        </a:rPr>
                        <a:t>2860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2850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2831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2817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2803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2789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2755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2706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2696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2688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2671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2653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2633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2608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2588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2577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2543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2525</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2511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2493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2479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2468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2442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2431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2405</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2391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2377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2351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2323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2303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2277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2267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2257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2231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2217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2203</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10"/>
                  </a:ext>
                </a:extLst>
              </a:tr>
            </a:tbl>
          </a:graphicData>
        </a:graphic>
      </p:graphicFrame>
      <p:sp>
        <p:nvSpPr>
          <p:cNvPr id="11267" name="Title 1">
            <a:extLst>
              <a:ext uri="{FF2B5EF4-FFF2-40B4-BE49-F238E27FC236}">
                <a16:creationId xmlns:a16="http://schemas.microsoft.com/office/drawing/2014/main" id="{9FDA3288-08C4-4B81-A5DF-560FEC1D36DE}"/>
              </a:ext>
            </a:extLst>
          </p:cNvPr>
          <p:cNvSpPr txBox="1">
            <a:spLocks/>
          </p:cNvSpPr>
          <p:nvPr/>
        </p:nvSpPr>
        <p:spPr bwMode="auto">
          <a:xfrm>
            <a:off x="76200" y="449263"/>
            <a:ext cx="12039600" cy="1204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lnSpc>
                <a:spcPts val="7200"/>
              </a:lnSpc>
            </a:pPr>
            <a:r>
              <a:rPr lang="en-US" altLang="en-US" sz="1600">
                <a:solidFill>
                  <a:schemeClr val="bg1"/>
                </a:solidFill>
                <a:latin typeface="Minion Pro" pitchFamily="18" charset="0"/>
                <a:ea typeface="Arial Unicode MS" panose="020B0604020202020204" pitchFamily="34" charset="-128"/>
                <a:cs typeface="Arial Unicode MS" panose="020B0604020202020204" pitchFamily="34" charset="-128"/>
              </a:rPr>
              <a:t>You can jump directly to the next hymn by typing its slide number and pressing “enter”.</a:t>
            </a:r>
          </a:p>
        </p:txBody>
      </p:sp>
      <p:sp>
        <p:nvSpPr>
          <p:cNvPr id="11268" name="Text Placeholder 11">
            <a:extLst>
              <a:ext uri="{FF2B5EF4-FFF2-40B4-BE49-F238E27FC236}">
                <a16:creationId xmlns:a16="http://schemas.microsoft.com/office/drawing/2014/main" id="{E7FCEF52-0F74-4F8F-9835-A3249C9FF8FF}"/>
              </a:ext>
            </a:extLst>
          </p:cNvPr>
          <p:cNvSpPr txBox="1">
            <a:spLocks/>
          </p:cNvSpPr>
          <p:nvPr/>
        </p:nvSpPr>
        <p:spPr bwMode="auto">
          <a:xfrm>
            <a:off x="914400" y="465138"/>
            <a:ext cx="10363200" cy="51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spcBef>
                <a:spcPct val="20000"/>
              </a:spcBef>
              <a:buFont typeface="Trebuchet MS" panose="020B0603020202020204" pitchFamily="34" charset="0"/>
              <a:buNone/>
            </a:pPr>
            <a:r>
              <a:rPr lang="en-US" altLang="en-US" sz="2500" b="1" i="1">
                <a:solidFill>
                  <a:schemeClr val="bg1"/>
                </a:solidFill>
                <a:latin typeface="Minion Pro" pitchFamily="18" charset="0"/>
                <a:ea typeface="Arial Unicode MS" panose="020B0604020202020204" pitchFamily="34" charset="-128"/>
                <a:cs typeface="Arial Unicode MS" panose="020B0604020202020204" pitchFamily="34" charset="-128"/>
              </a:rPr>
              <a:t>Printable slide index</a:t>
            </a:r>
          </a:p>
        </p:txBody>
      </p:sp>
      <p:cxnSp>
        <p:nvCxnSpPr>
          <p:cNvPr id="10" name="Straight Connector 9">
            <a:extLst>
              <a:ext uri="{FF2B5EF4-FFF2-40B4-BE49-F238E27FC236}">
                <a16:creationId xmlns:a16="http://schemas.microsoft.com/office/drawing/2014/main" id="{4C038FCA-06CF-4005-9D9B-DFEA2CD3FA26}"/>
              </a:ext>
            </a:extLst>
          </p:cNvPr>
          <p:cNvCxnSpPr/>
          <p:nvPr/>
        </p:nvCxnSpPr>
        <p:spPr>
          <a:xfrm>
            <a:off x="609600" y="3779838"/>
            <a:ext cx="10972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D9D5D79-AD5D-4EB8-83AD-6E363DADCB47}"/>
              </a:ext>
            </a:extLst>
          </p:cNvPr>
          <p:cNvCxnSpPr/>
          <p:nvPr/>
        </p:nvCxnSpPr>
        <p:spPr>
          <a:xfrm>
            <a:off x="609600" y="2593975"/>
            <a:ext cx="10972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76A6DD4-4579-487B-A842-79131CA0CBF1}"/>
              </a:ext>
            </a:extLst>
          </p:cNvPr>
          <p:cNvCxnSpPr/>
          <p:nvPr/>
        </p:nvCxnSpPr>
        <p:spPr>
          <a:xfrm>
            <a:off x="609600" y="5000625"/>
            <a:ext cx="10972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B57B239A-294A-4F36-A8FE-0112F379717D}"/>
              </a:ext>
            </a:extLst>
          </p:cNvPr>
          <p:cNvSpPr>
            <a:spLocks noGrp="1"/>
          </p:cNvSpPr>
          <p:nvPr>
            <p:ph type="ctrTitle"/>
          </p:nvPr>
        </p:nvSpPr>
        <p:spPr>
          <a:xfrm>
            <a:off x="76200" y="1514475"/>
            <a:ext cx="12039600" cy="4352925"/>
          </a:xfrm>
        </p:spPr>
        <p:txBody>
          <a:bodyPr/>
          <a:lstStyle/>
          <a:p>
            <a:r>
              <a:rPr lang="en-US" altLang="en-US"/>
              <a:t>Trust in God and stand in awe, </a:t>
            </a:r>
            <a:br>
              <a:rPr lang="en-US" altLang="en-US"/>
            </a:br>
            <a:r>
              <a:rPr lang="en-US" altLang="en-US"/>
              <a:t>and cease to sin. </a:t>
            </a:r>
          </a:p>
        </p:txBody>
      </p:sp>
      <p:sp>
        <p:nvSpPr>
          <p:cNvPr id="6" name="Text Placeholder 5">
            <a:extLst>
              <a:ext uri="{FF2B5EF4-FFF2-40B4-BE49-F238E27FC236}">
                <a16:creationId xmlns:a16="http://schemas.microsoft.com/office/drawing/2014/main" id="{240D4799-AA62-47CE-9224-998CB7F299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818" name="Title 1">
            <a:extLst>
              <a:ext uri="{FF2B5EF4-FFF2-40B4-BE49-F238E27FC236}">
                <a16:creationId xmlns:a16="http://schemas.microsoft.com/office/drawing/2014/main" id="{C6E1143D-F4A0-4EFB-BAE4-3AF65922DA41}"/>
              </a:ext>
            </a:extLst>
          </p:cNvPr>
          <p:cNvSpPr>
            <a:spLocks noGrp="1"/>
          </p:cNvSpPr>
          <p:nvPr>
            <p:ph type="ctrTitle"/>
          </p:nvPr>
        </p:nvSpPr>
        <p:spPr>
          <a:xfrm>
            <a:off x="76200" y="1514475"/>
            <a:ext cx="12039600" cy="4352925"/>
          </a:xfrm>
        </p:spPr>
        <p:txBody>
          <a:bodyPr/>
          <a:lstStyle/>
          <a:p>
            <a:r>
              <a:rPr lang="en-US" altLang="en-US"/>
              <a:t>The fowls are all </a:t>
            </a:r>
            <a:br>
              <a:rPr lang="en-US" altLang="en-US"/>
            </a:br>
            <a:r>
              <a:rPr lang="en-US" altLang="en-US"/>
              <a:t>to Me well-known, </a:t>
            </a:r>
            <a:br>
              <a:rPr lang="en-US" altLang="en-US"/>
            </a:br>
            <a:r>
              <a:rPr lang="en-US" altLang="en-US"/>
              <a:t>that mountains high do yield; </a:t>
            </a:r>
          </a:p>
        </p:txBody>
      </p:sp>
      <p:sp>
        <p:nvSpPr>
          <p:cNvPr id="6" name="Text Placeholder 5">
            <a:extLst>
              <a:ext uri="{FF2B5EF4-FFF2-40B4-BE49-F238E27FC236}">
                <a16:creationId xmlns:a16="http://schemas.microsoft.com/office/drawing/2014/main" id="{C309ABD6-1485-4F30-80DA-024A268FDF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42" name="Title 1">
            <a:extLst>
              <a:ext uri="{FF2B5EF4-FFF2-40B4-BE49-F238E27FC236}">
                <a16:creationId xmlns:a16="http://schemas.microsoft.com/office/drawing/2014/main" id="{9F4810B1-B55D-4DC7-B6F2-CA476495D1C9}"/>
              </a:ext>
            </a:extLst>
          </p:cNvPr>
          <p:cNvSpPr>
            <a:spLocks noGrp="1"/>
          </p:cNvSpPr>
          <p:nvPr>
            <p:ph type="ctrTitle"/>
          </p:nvPr>
        </p:nvSpPr>
        <p:spPr>
          <a:xfrm>
            <a:off x="76200" y="1514475"/>
            <a:ext cx="12039600" cy="4352925"/>
          </a:xfrm>
        </p:spPr>
        <p:txBody>
          <a:bodyPr/>
          <a:lstStyle/>
          <a:p>
            <a:r>
              <a:rPr lang="en-US" altLang="en-US"/>
              <a:t>I also claim as all My own </a:t>
            </a:r>
            <a:br>
              <a:rPr lang="en-US" altLang="en-US"/>
            </a:br>
            <a:r>
              <a:rPr lang="en-US" altLang="en-US"/>
              <a:t>the wild beasts of the field.</a:t>
            </a:r>
          </a:p>
        </p:txBody>
      </p:sp>
      <p:sp>
        <p:nvSpPr>
          <p:cNvPr id="6" name="Text Placeholder 5">
            <a:extLst>
              <a:ext uri="{FF2B5EF4-FFF2-40B4-BE49-F238E27FC236}">
                <a16:creationId xmlns:a16="http://schemas.microsoft.com/office/drawing/2014/main" id="{E9A95C62-4838-4657-8950-D9F5199E70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866" name="Title 1">
            <a:extLst>
              <a:ext uri="{FF2B5EF4-FFF2-40B4-BE49-F238E27FC236}">
                <a16:creationId xmlns:a16="http://schemas.microsoft.com/office/drawing/2014/main" id="{CCA0C788-8592-4393-BF84-5A92AB098604}"/>
              </a:ext>
            </a:extLst>
          </p:cNvPr>
          <p:cNvSpPr>
            <a:spLocks noGrp="1"/>
          </p:cNvSpPr>
          <p:nvPr>
            <p:ph type="ctrTitle"/>
          </p:nvPr>
        </p:nvSpPr>
        <p:spPr>
          <a:xfrm>
            <a:off x="76200" y="1514475"/>
            <a:ext cx="12039600" cy="4352925"/>
          </a:xfrm>
        </p:spPr>
        <p:txBody>
          <a:bodyPr/>
          <a:lstStyle/>
          <a:p>
            <a:r>
              <a:rPr lang="en-US" altLang="en-US"/>
              <a:t>Sing joyful songs </a:t>
            </a:r>
            <a:br>
              <a:rPr lang="en-US" altLang="en-US"/>
            </a:br>
            <a:r>
              <a:rPr lang="en-US" altLang="en-US"/>
              <a:t>to God Most High; </a:t>
            </a:r>
            <a:br>
              <a:rPr lang="en-US" altLang="en-US"/>
            </a:br>
            <a:r>
              <a:rPr lang="en-US" altLang="en-US"/>
              <a:t>give thanks and offer praise; </a:t>
            </a:r>
          </a:p>
        </p:txBody>
      </p:sp>
      <p:sp>
        <p:nvSpPr>
          <p:cNvPr id="3" name="Text Placeholder 2">
            <a:extLst>
              <a:ext uri="{FF2B5EF4-FFF2-40B4-BE49-F238E27FC236}">
                <a16:creationId xmlns:a16="http://schemas.microsoft.com/office/drawing/2014/main" id="{7D0A86E5-FAD3-4B46-83CE-09B58C60DB2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890" name="Title 1">
            <a:extLst>
              <a:ext uri="{FF2B5EF4-FFF2-40B4-BE49-F238E27FC236}">
                <a16:creationId xmlns:a16="http://schemas.microsoft.com/office/drawing/2014/main" id="{E21FDD39-82AB-4006-9D1F-F46C3C9B70FC}"/>
              </a:ext>
            </a:extLst>
          </p:cNvPr>
          <p:cNvSpPr>
            <a:spLocks noGrp="1"/>
          </p:cNvSpPr>
          <p:nvPr>
            <p:ph type="ctrTitle"/>
          </p:nvPr>
        </p:nvSpPr>
        <p:spPr>
          <a:xfrm>
            <a:off x="76200" y="1514475"/>
            <a:ext cx="12039600" cy="4352925"/>
          </a:xfrm>
        </p:spPr>
        <p:txBody>
          <a:bodyPr/>
          <a:lstStyle/>
          <a:p>
            <a:r>
              <a:rPr lang="en-US" altLang="en-US"/>
              <a:t>And when the day </a:t>
            </a:r>
            <a:br>
              <a:rPr lang="en-US" altLang="en-US"/>
            </a:br>
            <a:r>
              <a:rPr lang="en-US" altLang="en-US"/>
              <a:t>of trouble comes, </a:t>
            </a:r>
            <a:br>
              <a:rPr lang="en-US" altLang="en-US"/>
            </a:br>
            <a:r>
              <a:rPr lang="en-US" altLang="en-US"/>
              <a:t>I’ll hear and answer you. </a:t>
            </a:r>
          </a:p>
        </p:txBody>
      </p:sp>
      <p:sp>
        <p:nvSpPr>
          <p:cNvPr id="6" name="Text Placeholder 5">
            <a:extLst>
              <a:ext uri="{FF2B5EF4-FFF2-40B4-BE49-F238E27FC236}">
                <a16:creationId xmlns:a16="http://schemas.microsoft.com/office/drawing/2014/main" id="{B93A4293-9338-4F74-93FC-DB405E3A11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4" name="Title 1">
            <a:extLst>
              <a:ext uri="{FF2B5EF4-FFF2-40B4-BE49-F238E27FC236}">
                <a16:creationId xmlns:a16="http://schemas.microsoft.com/office/drawing/2014/main" id="{D9B2B7B9-92A8-4AF0-952F-B54F6E7A7B9D}"/>
              </a:ext>
            </a:extLst>
          </p:cNvPr>
          <p:cNvSpPr>
            <a:spLocks noGrp="1"/>
          </p:cNvSpPr>
          <p:nvPr>
            <p:ph type="ctrTitle"/>
          </p:nvPr>
        </p:nvSpPr>
        <p:spPr>
          <a:xfrm>
            <a:off x="76200" y="1514475"/>
            <a:ext cx="12039600" cy="4352925"/>
          </a:xfrm>
        </p:spPr>
        <p:txBody>
          <a:bodyPr/>
          <a:lstStyle/>
          <a:p>
            <a:r>
              <a:rPr lang="en-US" altLang="en-US"/>
              <a:t>Think you that I would </a:t>
            </a:r>
            <a:br>
              <a:rPr lang="en-US" altLang="en-US"/>
            </a:br>
            <a:r>
              <a:rPr lang="en-US" altLang="en-US"/>
              <a:t>eat of flesh, or ask for sacrifice? </a:t>
            </a:r>
          </a:p>
        </p:txBody>
      </p:sp>
      <p:sp>
        <p:nvSpPr>
          <p:cNvPr id="6" name="Text Placeholder 5">
            <a:extLst>
              <a:ext uri="{FF2B5EF4-FFF2-40B4-BE49-F238E27FC236}">
                <a16:creationId xmlns:a16="http://schemas.microsoft.com/office/drawing/2014/main" id="{6C6B46EB-CC0B-4537-B38C-6AD19A94D7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938" name="Title 1">
            <a:extLst>
              <a:ext uri="{FF2B5EF4-FFF2-40B4-BE49-F238E27FC236}">
                <a16:creationId xmlns:a16="http://schemas.microsoft.com/office/drawing/2014/main" id="{5586DAF4-A843-461E-BA9D-2B1917A492E7}"/>
              </a:ext>
            </a:extLst>
          </p:cNvPr>
          <p:cNvSpPr>
            <a:spLocks noGrp="1"/>
          </p:cNvSpPr>
          <p:nvPr>
            <p:ph type="ctrTitle"/>
          </p:nvPr>
        </p:nvSpPr>
        <p:spPr>
          <a:xfrm>
            <a:off x="76200" y="1514475"/>
            <a:ext cx="12039600" cy="4352925"/>
          </a:xfrm>
        </p:spPr>
        <p:txBody>
          <a:bodyPr/>
          <a:lstStyle/>
          <a:p>
            <a:r>
              <a:rPr lang="en-US" altLang="en-US"/>
              <a:t>But rather unto Me, your God, </a:t>
            </a:r>
            <a:br>
              <a:rPr lang="en-US" altLang="en-US"/>
            </a:br>
            <a:r>
              <a:rPr lang="en-US" altLang="en-US"/>
              <a:t>give thanks and offer praise.</a:t>
            </a:r>
          </a:p>
        </p:txBody>
      </p:sp>
      <p:sp>
        <p:nvSpPr>
          <p:cNvPr id="6" name="Text Placeholder 5">
            <a:extLst>
              <a:ext uri="{FF2B5EF4-FFF2-40B4-BE49-F238E27FC236}">
                <a16:creationId xmlns:a16="http://schemas.microsoft.com/office/drawing/2014/main" id="{C069355C-13F2-4A5B-A07F-C0FAEE0896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Title 1">
            <a:extLst>
              <a:ext uri="{FF2B5EF4-FFF2-40B4-BE49-F238E27FC236}">
                <a16:creationId xmlns:a16="http://schemas.microsoft.com/office/drawing/2014/main" id="{35276B79-5B23-4434-8A08-9EC905753525}"/>
              </a:ext>
            </a:extLst>
          </p:cNvPr>
          <p:cNvSpPr>
            <a:spLocks noGrp="1"/>
          </p:cNvSpPr>
          <p:nvPr>
            <p:ph type="ctrTitle"/>
          </p:nvPr>
        </p:nvSpPr>
        <p:spPr>
          <a:xfrm>
            <a:off x="76200" y="1514475"/>
            <a:ext cx="12039600" cy="4352925"/>
          </a:xfrm>
        </p:spPr>
        <p:txBody>
          <a:bodyPr/>
          <a:lstStyle/>
          <a:p>
            <a:r>
              <a:rPr lang="en-US" altLang="en-US"/>
              <a:t>But to the wicked man God says, </a:t>
            </a:r>
            <a:br>
              <a:rPr lang="en-US" altLang="en-US"/>
            </a:br>
            <a:r>
              <a:rPr lang="en-US" altLang="en-US"/>
              <a:t>“Why mention My commands? </a:t>
            </a:r>
          </a:p>
        </p:txBody>
      </p:sp>
      <p:sp>
        <p:nvSpPr>
          <p:cNvPr id="3" name="Text Placeholder 2">
            <a:extLst>
              <a:ext uri="{FF2B5EF4-FFF2-40B4-BE49-F238E27FC236}">
                <a16:creationId xmlns:a16="http://schemas.microsoft.com/office/drawing/2014/main" id="{792843BB-2511-4A7E-9194-DAD46D5B43E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986" name="Title 1">
            <a:extLst>
              <a:ext uri="{FF2B5EF4-FFF2-40B4-BE49-F238E27FC236}">
                <a16:creationId xmlns:a16="http://schemas.microsoft.com/office/drawing/2014/main" id="{35BA24BE-AC90-4360-807A-35E8930A6E06}"/>
              </a:ext>
            </a:extLst>
          </p:cNvPr>
          <p:cNvSpPr>
            <a:spLocks noGrp="1"/>
          </p:cNvSpPr>
          <p:nvPr>
            <p:ph type="ctrTitle"/>
          </p:nvPr>
        </p:nvSpPr>
        <p:spPr>
          <a:xfrm>
            <a:off x="76200" y="1514475"/>
            <a:ext cx="12039600" cy="4352925"/>
          </a:xfrm>
        </p:spPr>
        <p:txBody>
          <a:bodyPr/>
          <a:lstStyle/>
          <a:p>
            <a:r>
              <a:rPr lang="en-US" altLang="en-US"/>
              <a:t>Why take My cov’nant </a:t>
            </a:r>
            <a:br>
              <a:rPr lang="en-US" altLang="en-US"/>
            </a:br>
            <a:r>
              <a:rPr lang="en-US" altLang="en-US"/>
              <a:t>on your lips, </a:t>
            </a:r>
            <a:br>
              <a:rPr lang="en-US" altLang="en-US"/>
            </a:br>
            <a:r>
              <a:rPr lang="en-US" altLang="en-US"/>
              <a:t>and cast My words behind?” </a:t>
            </a:r>
          </a:p>
        </p:txBody>
      </p:sp>
      <p:sp>
        <p:nvSpPr>
          <p:cNvPr id="6" name="Text Placeholder 5">
            <a:extLst>
              <a:ext uri="{FF2B5EF4-FFF2-40B4-BE49-F238E27FC236}">
                <a16:creationId xmlns:a16="http://schemas.microsoft.com/office/drawing/2014/main" id="{4AAD4A43-9C68-42AD-B9E2-EF8D28BED4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010" name="Title 1">
            <a:extLst>
              <a:ext uri="{FF2B5EF4-FFF2-40B4-BE49-F238E27FC236}">
                <a16:creationId xmlns:a16="http://schemas.microsoft.com/office/drawing/2014/main" id="{AB8C435A-295A-4B47-8903-620A71EDABEE}"/>
              </a:ext>
            </a:extLst>
          </p:cNvPr>
          <p:cNvSpPr>
            <a:spLocks noGrp="1"/>
          </p:cNvSpPr>
          <p:nvPr>
            <p:ph type="ctrTitle"/>
          </p:nvPr>
        </p:nvSpPr>
        <p:spPr>
          <a:xfrm>
            <a:off x="76200" y="1514475"/>
            <a:ext cx="12039600" cy="4352925"/>
          </a:xfrm>
        </p:spPr>
        <p:txBody>
          <a:bodyPr/>
          <a:lstStyle/>
          <a:p>
            <a:r>
              <a:rPr lang="en-US" altLang="en-US"/>
              <a:t>He glorifies My name </a:t>
            </a:r>
            <a:br>
              <a:rPr lang="en-US" altLang="en-US"/>
            </a:br>
            <a:r>
              <a:rPr lang="en-US" altLang="en-US"/>
              <a:t>who brings </a:t>
            </a:r>
            <a:br>
              <a:rPr lang="en-US" altLang="en-US"/>
            </a:br>
            <a:r>
              <a:rPr lang="en-US" altLang="en-US"/>
              <a:t>the sacrifice of praise: </a:t>
            </a:r>
          </a:p>
        </p:txBody>
      </p:sp>
      <p:sp>
        <p:nvSpPr>
          <p:cNvPr id="6" name="Text Placeholder 5">
            <a:extLst>
              <a:ext uri="{FF2B5EF4-FFF2-40B4-BE49-F238E27FC236}">
                <a16:creationId xmlns:a16="http://schemas.microsoft.com/office/drawing/2014/main" id="{D6309305-79E1-460E-AFEE-4A98FC30EA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034" name="Title 1">
            <a:extLst>
              <a:ext uri="{FF2B5EF4-FFF2-40B4-BE49-F238E27FC236}">
                <a16:creationId xmlns:a16="http://schemas.microsoft.com/office/drawing/2014/main" id="{DC7FE9E1-ECEB-4375-B661-553BD04C2092}"/>
              </a:ext>
            </a:extLst>
          </p:cNvPr>
          <p:cNvSpPr>
            <a:spLocks noGrp="1"/>
          </p:cNvSpPr>
          <p:nvPr>
            <p:ph type="ctrTitle"/>
          </p:nvPr>
        </p:nvSpPr>
        <p:spPr>
          <a:xfrm>
            <a:off x="76200" y="1514475"/>
            <a:ext cx="12039600" cy="4352925"/>
          </a:xfrm>
        </p:spPr>
        <p:txBody>
          <a:bodyPr/>
          <a:lstStyle/>
          <a:p>
            <a:r>
              <a:rPr lang="en-US" altLang="en-US"/>
              <a:t>I’ll show salvation unto him </a:t>
            </a:r>
            <a:br>
              <a:rPr lang="en-US" altLang="en-US"/>
            </a:br>
            <a:r>
              <a:rPr lang="en-US" altLang="en-US"/>
              <a:t>who orders right his ways.</a:t>
            </a:r>
          </a:p>
        </p:txBody>
      </p:sp>
      <p:sp>
        <p:nvSpPr>
          <p:cNvPr id="6" name="Text Placeholder 5">
            <a:extLst>
              <a:ext uri="{FF2B5EF4-FFF2-40B4-BE49-F238E27FC236}">
                <a16:creationId xmlns:a16="http://schemas.microsoft.com/office/drawing/2014/main" id="{5D1717F6-F922-4437-B2BF-7DA5E287C0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503E9EE1-4528-4514-9EDB-1D56BD6E21EA}"/>
              </a:ext>
            </a:extLst>
          </p:cNvPr>
          <p:cNvSpPr>
            <a:spLocks noGrp="1"/>
          </p:cNvSpPr>
          <p:nvPr>
            <p:ph type="ctrTitle"/>
          </p:nvPr>
        </p:nvSpPr>
        <p:spPr>
          <a:xfrm>
            <a:off x="76200" y="1514475"/>
            <a:ext cx="12039600" cy="4352925"/>
          </a:xfrm>
        </p:spPr>
        <p:txBody>
          <a:bodyPr/>
          <a:lstStyle/>
          <a:p>
            <a:r>
              <a:rPr lang="en-US" altLang="en-US"/>
              <a:t>Know that God has set apart </a:t>
            </a:r>
            <a:br>
              <a:rPr lang="en-US" altLang="en-US"/>
            </a:br>
            <a:r>
              <a:rPr lang="en-US" altLang="en-US"/>
              <a:t>all godly men.</a:t>
            </a:r>
          </a:p>
        </p:txBody>
      </p:sp>
      <p:sp>
        <p:nvSpPr>
          <p:cNvPr id="6" name="Text Placeholder 5">
            <a:extLst>
              <a:ext uri="{FF2B5EF4-FFF2-40B4-BE49-F238E27FC236}">
                <a16:creationId xmlns:a16="http://schemas.microsoft.com/office/drawing/2014/main" id="{547D6374-4B37-4F82-A59F-1173B763BA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4" name="Title 1">
            <a:extLst>
              <a:ext uri="{FF2B5EF4-FFF2-40B4-BE49-F238E27FC236}">
                <a16:creationId xmlns:a16="http://schemas.microsoft.com/office/drawing/2014/main" id="{E1747948-4C32-435F-B1D2-71EB20A3784C}"/>
              </a:ext>
            </a:extLst>
          </p:cNvPr>
          <p:cNvSpPr>
            <a:spLocks noGrp="1"/>
          </p:cNvSpPr>
          <p:nvPr>
            <p:ph type="ctrTitle"/>
          </p:nvPr>
        </p:nvSpPr>
        <p:spPr>
          <a:xfrm>
            <a:off x="914400" y="1895475"/>
            <a:ext cx="10363200" cy="3362325"/>
          </a:xfrm>
        </p:spPr>
        <p:txBody>
          <a:bodyPr>
            <a:normAutofit fontScale="90000"/>
          </a:bodyPr>
          <a:lstStyle/>
          <a:p>
            <a:pPr>
              <a:defRPr/>
            </a:pPr>
            <a:r>
              <a:rPr lang="en-US" altLang="x-none"/>
              <a:t>In Thy Lovingkindness, </a:t>
            </a:r>
            <a:br>
              <a:rPr lang="en-US" altLang="x-none"/>
            </a:br>
            <a:r>
              <a:rPr lang="en-US" altLang="x-none"/>
              <a:t>Lord</a:t>
            </a:r>
            <a:endParaRPr lang="en-US" altLang="x-none" dirty="0"/>
          </a:p>
        </p:txBody>
      </p:sp>
      <p:sp>
        <p:nvSpPr>
          <p:cNvPr id="3" name="Text Placeholder 2">
            <a:extLst>
              <a:ext uri="{FF2B5EF4-FFF2-40B4-BE49-F238E27FC236}">
                <a16:creationId xmlns:a16="http://schemas.microsoft.com/office/drawing/2014/main" id="{F40E9539-1B26-4DAA-A45D-6581A6B29FB3}"/>
              </a:ext>
            </a:extLst>
          </p:cNvPr>
          <p:cNvSpPr>
            <a:spLocks noGrp="1"/>
          </p:cNvSpPr>
          <p:nvPr>
            <p:ph type="body" sz="quarter" idx="10"/>
          </p:nvPr>
        </p:nvSpPr>
        <p:spPr>
          <a:xfrm>
            <a:off x="914400" y="692150"/>
            <a:ext cx="10363200" cy="831850"/>
          </a:xfrm>
        </p:spPr>
        <p:txBody>
          <a:bodyPr/>
          <a:lstStyle/>
          <a:p>
            <a:pPr>
              <a:defRPr/>
            </a:pPr>
            <a:r>
              <a:rPr lang="en-US" altLang="x-none"/>
              <a:t>Hymn 31</a:t>
            </a:r>
            <a:endParaRPr lang="en-US" dirty="0"/>
          </a:p>
        </p:txBody>
      </p:sp>
      <p:sp>
        <p:nvSpPr>
          <p:cNvPr id="9" name="Text Placeholder 8">
            <a:extLst>
              <a:ext uri="{FF2B5EF4-FFF2-40B4-BE49-F238E27FC236}">
                <a16:creationId xmlns:a16="http://schemas.microsoft.com/office/drawing/2014/main" id="{3C44E8DD-593B-42B5-9AF4-B3A2252C809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106" name="Title 1">
            <a:extLst>
              <a:ext uri="{FF2B5EF4-FFF2-40B4-BE49-F238E27FC236}">
                <a16:creationId xmlns:a16="http://schemas.microsoft.com/office/drawing/2014/main" id="{9F388CD4-D0DE-4910-B685-08A0BF34AEBA}"/>
              </a:ext>
            </a:extLst>
          </p:cNvPr>
          <p:cNvSpPr>
            <a:spLocks noGrp="1"/>
          </p:cNvSpPr>
          <p:nvPr>
            <p:ph type="ctrTitle"/>
          </p:nvPr>
        </p:nvSpPr>
        <p:spPr>
          <a:xfrm>
            <a:off x="76200" y="1514475"/>
            <a:ext cx="12039600" cy="4352925"/>
          </a:xfrm>
        </p:spPr>
        <p:txBody>
          <a:bodyPr/>
          <a:lstStyle/>
          <a:p>
            <a:r>
              <a:rPr lang="en-US" altLang="en-US"/>
              <a:t> In Thy lovingkindness, Lord, </a:t>
            </a:r>
            <a:br>
              <a:rPr lang="en-US" altLang="en-US"/>
            </a:br>
            <a:r>
              <a:rPr lang="en-US" altLang="en-US"/>
              <a:t>be merciful to me; </a:t>
            </a:r>
          </a:p>
        </p:txBody>
      </p:sp>
      <p:sp>
        <p:nvSpPr>
          <p:cNvPr id="3" name="Text Placeholder 2">
            <a:extLst>
              <a:ext uri="{FF2B5EF4-FFF2-40B4-BE49-F238E27FC236}">
                <a16:creationId xmlns:a16="http://schemas.microsoft.com/office/drawing/2014/main" id="{45DCAF1A-E74E-4290-8D69-D8AD14FADA1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30" name="Title 1">
            <a:extLst>
              <a:ext uri="{FF2B5EF4-FFF2-40B4-BE49-F238E27FC236}">
                <a16:creationId xmlns:a16="http://schemas.microsoft.com/office/drawing/2014/main" id="{7683B3DE-3A8A-4FC2-930C-1738FEA40C84}"/>
              </a:ext>
            </a:extLst>
          </p:cNvPr>
          <p:cNvSpPr>
            <a:spLocks noGrp="1"/>
          </p:cNvSpPr>
          <p:nvPr>
            <p:ph type="ctrTitle"/>
          </p:nvPr>
        </p:nvSpPr>
        <p:spPr>
          <a:xfrm>
            <a:off x="76200" y="1514475"/>
            <a:ext cx="12039600" cy="4352925"/>
          </a:xfrm>
        </p:spPr>
        <p:txBody>
          <a:bodyPr/>
          <a:lstStyle/>
          <a:p>
            <a:r>
              <a:rPr lang="en-US" altLang="en-US"/>
              <a:t>In compassion great blot out </a:t>
            </a:r>
            <a:br>
              <a:rPr lang="en-US" altLang="en-US"/>
            </a:br>
            <a:r>
              <a:rPr lang="en-US" altLang="en-US"/>
              <a:t>all iniquity. </a:t>
            </a:r>
          </a:p>
        </p:txBody>
      </p:sp>
      <p:sp>
        <p:nvSpPr>
          <p:cNvPr id="6" name="Text Placeholder 5">
            <a:extLst>
              <a:ext uri="{FF2B5EF4-FFF2-40B4-BE49-F238E27FC236}">
                <a16:creationId xmlns:a16="http://schemas.microsoft.com/office/drawing/2014/main" id="{44A0CF78-AC6E-4A50-A643-9053E484EEA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154" name="Title 1">
            <a:extLst>
              <a:ext uri="{FF2B5EF4-FFF2-40B4-BE49-F238E27FC236}">
                <a16:creationId xmlns:a16="http://schemas.microsoft.com/office/drawing/2014/main" id="{A13B81C9-AEE8-40E1-80DD-193A159B9752}"/>
              </a:ext>
            </a:extLst>
          </p:cNvPr>
          <p:cNvSpPr>
            <a:spLocks noGrp="1"/>
          </p:cNvSpPr>
          <p:nvPr>
            <p:ph type="ctrTitle"/>
          </p:nvPr>
        </p:nvSpPr>
        <p:spPr>
          <a:xfrm>
            <a:off x="76200" y="1514475"/>
            <a:ext cx="12039600" cy="4352925"/>
          </a:xfrm>
        </p:spPr>
        <p:txBody>
          <a:bodyPr/>
          <a:lstStyle/>
          <a:p>
            <a:r>
              <a:rPr lang="en-US" altLang="en-US"/>
              <a:t>Wash me thoroughly from sin, </a:t>
            </a:r>
            <a:br>
              <a:rPr lang="en-US" altLang="en-US"/>
            </a:br>
            <a:r>
              <a:rPr lang="en-US" altLang="en-US"/>
              <a:t>from all guilt cleanse Thou me; </a:t>
            </a:r>
          </a:p>
        </p:txBody>
      </p:sp>
      <p:sp>
        <p:nvSpPr>
          <p:cNvPr id="6" name="Text Placeholder 5">
            <a:extLst>
              <a:ext uri="{FF2B5EF4-FFF2-40B4-BE49-F238E27FC236}">
                <a16:creationId xmlns:a16="http://schemas.microsoft.com/office/drawing/2014/main" id="{64A104F9-0B55-4625-9DF5-918CDD4ADE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4178" name="Title 1">
            <a:extLst>
              <a:ext uri="{FF2B5EF4-FFF2-40B4-BE49-F238E27FC236}">
                <a16:creationId xmlns:a16="http://schemas.microsoft.com/office/drawing/2014/main" id="{9365C3D0-82A7-4442-9D31-55830F6F3DC3}"/>
              </a:ext>
            </a:extLst>
          </p:cNvPr>
          <p:cNvSpPr>
            <a:spLocks noGrp="1"/>
          </p:cNvSpPr>
          <p:nvPr>
            <p:ph type="ctrTitle"/>
          </p:nvPr>
        </p:nvSpPr>
        <p:spPr>
          <a:xfrm>
            <a:off x="76200" y="1514475"/>
            <a:ext cx="12039600" cy="4352925"/>
          </a:xfrm>
        </p:spPr>
        <p:txBody>
          <a:bodyPr/>
          <a:lstStyle/>
          <a:p>
            <a:r>
              <a:rPr lang="en-US" altLang="en-US"/>
              <a:t>For transgressions I confess; </a:t>
            </a:r>
            <a:br>
              <a:rPr lang="en-US" altLang="en-US"/>
            </a:br>
            <a:r>
              <a:rPr lang="en-US" altLang="en-US"/>
              <a:t>sins I ever see. </a:t>
            </a:r>
          </a:p>
        </p:txBody>
      </p:sp>
      <p:sp>
        <p:nvSpPr>
          <p:cNvPr id="6" name="Text Placeholder 5">
            <a:extLst>
              <a:ext uri="{FF2B5EF4-FFF2-40B4-BE49-F238E27FC236}">
                <a16:creationId xmlns:a16="http://schemas.microsoft.com/office/drawing/2014/main" id="{1D9DDCE4-9197-478A-87BA-F469DB112D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202" name="Title 1">
            <a:extLst>
              <a:ext uri="{FF2B5EF4-FFF2-40B4-BE49-F238E27FC236}">
                <a16:creationId xmlns:a16="http://schemas.microsoft.com/office/drawing/2014/main" id="{1E596FA3-8096-419F-AFD4-31707FAC72E5}"/>
              </a:ext>
            </a:extLst>
          </p:cNvPr>
          <p:cNvSpPr>
            <a:spLocks noGrp="1"/>
          </p:cNvSpPr>
          <p:nvPr>
            <p:ph type="ctrTitle"/>
          </p:nvPr>
        </p:nvSpPr>
        <p:spPr>
          <a:xfrm>
            <a:off x="76200" y="1514475"/>
            <a:ext cx="12039600" cy="4352925"/>
          </a:xfrm>
        </p:spPr>
        <p:txBody>
          <a:bodyPr/>
          <a:lstStyle/>
          <a:p>
            <a:r>
              <a:rPr lang="en-US" altLang="en-US"/>
              <a:t>‘Gainst Thee only have I sinned, </a:t>
            </a:r>
            <a:br>
              <a:rPr lang="en-US" altLang="en-US"/>
            </a:br>
            <a:r>
              <a:rPr lang="en-US" altLang="en-US"/>
              <a:t>done evil in Thy sight, </a:t>
            </a:r>
          </a:p>
        </p:txBody>
      </p:sp>
      <p:sp>
        <p:nvSpPr>
          <p:cNvPr id="3" name="Text Placeholder 2">
            <a:extLst>
              <a:ext uri="{FF2B5EF4-FFF2-40B4-BE49-F238E27FC236}">
                <a16:creationId xmlns:a16="http://schemas.microsoft.com/office/drawing/2014/main" id="{FF9C6345-C4E1-4C8A-84C2-D8397863372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226" name="Title 1">
            <a:extLst>
              <a:ext uri="{FF2B5EF4-FFF2-40B4-BE49-F238E27FC236}">
                <a16:creationId xmlns:a16="http://schemas.microsoft.com/office/drawing/2014/main" id="{F3C4F1A7-FD17-4202-9059-5D8577DB3129}"/>
              </a:ext>
            </a:extLst>
          </p:cNvPr>
          <p:cNvSpPr>
            <a:spLocks noGrp="1"/>
          </p:cNvSpPr>
          <p:nvPr>
            <p:ph type="ctrTitle"/>
          </p:nvPr>
        </p:nvSpPr>
        <p:spPr>
          <a:xfrm>
            <a:off x="76200" y="1514475"/>
            <a:ext cx="12039600" cy="4352925"/>
          </a:xfrm>
        </p:spPr>
        <p:txBody>
          <a:bodyPr/>
          <a:lstStyle/>
          <a:p>
            <a:r>
              <a:rPr lang="en-US" altLang="en-US"/>
              <a:t>That Thou speaking may be just, </a:t>
            </a:r>
            <a:br>
              <a:rPr lang="en-US" altLang="en-US"/>
            </a:br>
            <a:r>
              <a:rPr lang="en-US" altLang="en-US"/>
              <a:t>and in judging right. </a:t>
            </a:r>
          </a:p>
        </p:txBody>
      </p:sp>
      <p:sp>
        <p:nvSpPr>
          <p:cNvPr id="6" name="Text Placeholder 5">
            <a:extLst>
              <a:ext uri="{FF2B5EF4-FFF2-40B4-BE49-F238E27FC236}">
                <a16:creationId xmlns:a16="http://schemas.microsoft.com/office/drawing/2014/main" id="{03D40845-46C2-4A54-A637-0E066C215E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250" name="Title 1">
            <a:extLst>
              <a:ext uri="{FF2B5EF4-FFF2-40B4-BE49-F238E27FC236}">
                <a16:creationId xmlns:a16="http://schemas.microsoft.com/office/drawing/2014/main" id="{D17027E1-F43B-4458-86EF-772E622375ED}"/>
              </a:ext>
            </a:extLst>
          </p:cNvPr>
          <p:cNvSpPr>
            <a:spLocks noGrp="1"/>
          </p:cNvSpPr>
          <p:nvPr>
            <p:ph type="ctrTitle"/>
          </p:nvPr>
        </p:nvSpPr>
        <p:spPr>
          <a:xfrm>
            <a:off x="76200" y="1514475"/>
            <a:ext cx="12039600" cy="4352925"/>
          </a:xfrm>
        </p:spPr>
        <p:txBody>
          <a:bodyPr/>
          <a:lstStyle/>
          <a:p>
            <a:r>
              <a:rPr lang="en-US" altLang="en-US"/>
              <a:t>My iniquities blot out, </a:t>
            </a:r>
            <a:br>
              <a:rPr lang="en-US" altLang="en-US"/>
            </a:br>
            <a:r>
              <a:rPr lang="en-US" altLang="en-US"/>
              <a:t>my sin hide from Thy view, </a:t>
            </a:r>
          </a:p>
        </p:txBody>
      </p:sp>
      <p:sp>
        <p:nvSpPr>
          <p:cNvPr id="6" name="Text Placeholder 5">
            <a:extLst>
              <a:ext uri="{FF2B5EF4-FFF2-40B4-BE49-F238E27FC236}">
                <a16:creationId xmlns:a16="http://schemas.microsoft.com/office/drawing/2014/main" id="{35AB78DA-E213-428A-9F4D-62F7769D58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274" name="Title 1">
            <a:extLst>
              <a:ext uri="{FF2B5EF4-FFF2-40B4-BE49-F238E27FC236}">
                <a16:creationId xmlns:a16="http://schemas.microsoft.com/office/drawing/2014/main" id="{FA698E77-46E1-4E00-A39D-D4AEDA3B5478}"/>
              </a:ext>
            </a:extLst>
          </p:cNvPr>
          <p:cNvSpPr>
            <a:spLocks noGrp="1"/>
          </p:cNvSpPr>
          <p:nvPr>
            <p:ph type="ctrTitle"/>
          </p:nvPr>
        </p:nvSpPr>
        <p:spPr>
          <a:xfrm>
            <a:off x="76200" y="1514475"/>
            <a:ext cx="12039600" cy="4352925"/>
          </a:xfrm>
        </p:spPr>
        <p:txBody>
          <a:bodyPr/>
          <a:lstStyle/>
          <a:p>
            <a:r>
              <a:rPr lang="en-US" altLang="en-US"/>
              <a:t>And in me a clean heart make, </a:t>
            </a:r>
            <a:br>
              <a:rPr lang="en-US" altLang="en-US"/>
            </a:br>
            <a:r>
              <a:rPr lang="en-US" altLang="en-US"/>
              <a:t>spirit right renew. </a:t>
            </a:r>
          </a:p>
        </p:txBody>
      </p:sp>
      <p:sp>
        <p:nvSpPr>
          <p:cNvPr id="6" name="Text Placeholder 5">
            <a:extLst>
              <a:ext uri="{FF2B5EF4-FFF2-40B4-BE49-F238E27FC236}">
                <a16:creationId xmlns:a16="http://schemas.microsoft.com/office/drawing/2014/main" id="{071746FA-872B-45E2-9958-9B989EC073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a:extLst>
              <a:ext uri="{FF2B5EF4-FFF2-40B4-BE49-F238E27FC236}">
                <a16:creationId xmlns:a16="http://schemas.microsoft.com/office/drawing/2014/main" id="{E957C520-4923-4C72-9F61-B98785BA370D}"/>
              </a:ext>
            </a:extLst>
          </p:cNvPr>
          <p:cNvSpPr>
            <a:spLocks noGrp="1"/>
          </p:cNvSpPr>
          <p:nvPr>
            <p:ph type="ctrTitle"/>
          </p:nvPr>
        </p:nvSpPr>
        <p:spPr>
          <a:xfrm>
            <a:off x="76200" y="1514475"/>
            <a:ext cx="12039600" cy="4352925"/>
          </a:xfrm>
        </p:spPr>
        <p:txBody>
          <a:bodyPr/>
          <a:lstStyle/>
          <a:p>
            <a:r>
              <a:rPr lang="en-US" altLang="en-US"/>
              <a:t>“O that we might see </a:t>
            </a:r>
            <a:br>
              <a:rPr lang="en-US" altLang="en-US"/>
            </a:br>
            <a:r>
              <a:rPr lang="en-US" altLang="en-US"/>
              <a:t>some good!” </a:t>
            </a:r>
            <a:br>
              <a:rPr lang="en-US" altLang="en-US"/>
            </a:br>
            <a:r>
              <a:rPr lang="en-US" altLang="en-US"/>
              <a:t>many will say; </a:t>
            </a:r>
          </a:p>
        </p:txBody>
      </p:sp>
      <p:sp>
        <p:nvSpPr>
          <p:cNvPr id="4" name="Text Placeholder 3">
            <a:extLst>
              <a:ext uri="{FF2B5EF4-FFF2-40B4-BE49-F238E27FC236}">
                <a16:creationId xmlns:a16="http://schemas.microsoft.com/office/drawing/2014/main" id="{E20C952D-00F3-4EB5-B23F-A6E1A8A910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9298" name="Title 1">
            <a:extLst>
              <a:ext uri="{FF2B5EF4-FFF2-40B4-BE49-F238E27FC236}">
                <a16:creationId xmlns:a16="http://schemas.microsoft.com/office/drawing/2014/main" id="{985532CC-08DC-4730-B687-A7D6D72FA280}"/>
              </a:ext>
            </a:extLst>
          </p:cNvPr>
          <p:cNvSpPr>
            <a:spLocks noGrp="1"/>
          </p:cNvSpPr>
          <p:nvPr>
            <p:ph type="ctrTitle"/>
          </p:nvPr>
        </p:nvSpPr>
        <p:spPr>
          <a:xfrm>
            <a:off x="76200" y="1514475"/>
            <a:ext cx="12039600" cy="4352925"/>
          </a:xfrm>
        </p:spPr>
        <p:txBody>
          <a:bodyPr/>
          <a:lstStyle/>
          <a:p>
            <a:r>
              <a:rPr lang="en-US" altLang="en-US"/>
              <a:t>From Thy gracious </a:t>
            </a:r>
            <a:br>
              <a:rPr lang="en-US" altLang="en-US"/>
            </a:br>
            <a:r>
              <a:rPr lang="en-US" altLang="en-US"/>
              <a:t>presence, Lord, </a:t>
            </a:r>
            <a:br>
              <a:rPr lang="en-US" altLang="en-US"/>
            </a:br>
            <a:r>
              <a:rPr lang="en-US" altLang="en-US"/>
              <a:t>O cast me not away, </a:t>
            </a:r>
          </a:p>
        </p:txBody>
      </p:sp>
      <p:sp>
        <p:nvSpPr>
          <p:cNvPr id="3" name="Text Placeholder 2">
            <a:extLst>
              <a:ext uri="{FF2B5EF4-FFF2-40B4-BE49-F238E27FC236}">
                <a16:creationId xmlns:a16="http://schemas.microsoft.com/office/drawing/2014/main" id="{4C5E90C8-3C58-4653-8EF6-A81173F0F9A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Title 1">
            <a:extLst>
              <a:ext uri="{FF2B5EF4-FFF2-40B4-BE49-F238E27FC236}">
                <a16:creationId xmlns:a16="http://schemas.microsoft.com/office/drawing/2014/main" id="{C4C5330E-3080-4863-A23E-255B6B5B7BA2}"/>
              </a:ext>
            </a:extLst>
          </p:cNvPr>
          <p:cNvSpPr>
            <a:spLocks noGrp="1"/>
          </p:cNvSpPr>
          <p:nvPr>
            <p:ph type="ctrTitle"/>
          </p:nvPr>
        </p:nvSpPr>
        <p:spPr>
          <a:xfrm>
            <a:off x="76200" y="1514475"/>
            <a:ext cx="12039600" cy="4352925"/>
          </a:xfrm>
        </p:spPr>
        <p:txBody>
          <a:bodyPr/>
          <a:lstStyle/>
          <a:p>
            <a:r>
              <a:rPr lang="en-US" altLang="en-US"/>
              <a:t>And Thy Holy Spirit take </a:t>
            </a:r>
            <a:br>
              <a:rPr lang="en-US" altLang="en-US"/>
            </a:br>
            <a:r>
              <a:rPr lang="en-US" altLang="en-US"/>
              <a:t>not from me I pray. </a:t>
            </a:r>
          </a:p>
        </p:txBody>
      </p:sp>
      <p:sp>
        <p:nvSpPr>
          <p:cNvPr id="6" name="Text Placeholder 5">
            <a:extLst>
              <a:ext uri="{FF2B5EF4-FFF2-40B4-BE49-F238E27FC236}">
                <a16:creationId xmlns:a16="http://schemas.microsoft.com/office/drawing/2014/main" id="{BC11D28E-B25E-4AC9-8F09-1FC32098AF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346" name="Title 1">
            <a:extLst>
              <a:ext uri="{FF2B5EF4-FFF2-40B4-BE49-F238E27FC236}">
                <a16:creationId xmlns:a16="http://schemas.microsoft.com/office/drawing/2014/main" id="{54DE4CA1-3560-4E31-A22B-14647FFDF59E}"/>
              </a:ext>
            </a:extLst>
          </p:cNvPr>
          <p:cNvSpPr>
            <a:spLocks noGrp="1"/>
          </p:cNvSpPr>
          <p:nvPr>
            <p:ph type="ctrTitle"/>
          </p:nvPr>
        </p:nvSpPr>
        <p:spPr>
          <a:xfrm>
            <a:off x="76200" y="1514475"/>
            <a:ext cx="12039600" cy="4352925"/>
          </a:xfrm>
        </p:spPr>
        <p:txBody>
          <a:bodyPr/>
          <a:lstStyle/>
          <a:p>
            <a:r>
              <a:rPr lang="en-US" altLang="en-US"/>
              <a:t>Joy which Thy salvation brings </a:t>
            </a:r>
            <a:br>
              <a:rPr lang="en-US" altLang="en-US"/>
            </a:br>
            <a:r>
              <a:rPr lang="en-US" altLang="en-US"/>
              <a:t>again to me restore; </a:t>
            </a:r>
          </a:p>
        </p:txBody>
      </p:sp>
      <p:sp>
        <p:nvSpPr>
          <p:cNvPr id="6" name="Text Placeholder 5">
            <a:extLst>
              <a:ext uri="{FF2B5EF4-FFF2-40B4-BE49-F238E27FC236}">
                <a16:creationId xmlns:a16="http://schemas.microsoft.com/office/drawing/2014/main" id="{8289E836-7D5A-4BDA-92C7-D0553C2974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370" name="Title 1">
            <a:extLst>
              <a:ext uri="{FF2B5EF4-FFF2-40B4-BE49-F238E27FC236}">
                <a16:creationId xmlns:a16="http://schemas.microsoft.com/office/drawing/2014/main" id="{777EE51A-1A67-4CC5-A711-43C8A7F2E8B4}"/>
              </a:ext>
            </a:extLst>
          </p:cNvPr>
          <p:cNvSpPr>
            <a:spLocks noGrp="1"/>
          </p:cNvSpPr>
          <p:nvPr>
            <p:ph type="ctrTitle"/>
          </p:nvPr>
        </p:nvSpPr>
        <p:spPr>
          <a:xfrm>
            <a:off x="76200" y="1514475"/>
            <a:ext cx="12039600" cy="4352925"/>
          </a:xfrm>
        </p:spPr>
        <p:txBody>
          <a:bodyPr/>
          <a:lstStyle/>
          <a:p>
            <a:r>
              <a:rPr lang="en-US" altLang="en-US"/>
              <a:t>With Thy Spirit free do Thou </a:t>
            </a:r>
            <a:br>
              <a:rPr lang="en-US" altLang="en-US"/>
            </a:br>
            <a:r>
              <a:rPr lang="en-US" altLang="en-US"/>
              <a:t>keep me evermore. </a:t>
            </a:r>
          </a:p>
        </p:txBody>
      </p:sp>
      <p:sp>
        <p:nvSpPr>
          <p:cNvPr id="6" name="Text Placeholder 5">
            <a:extLst>
              <a:ext uri="{FF2B5EF4-FFF2-40B4-BE49-F238E27FC236}">
                <a16:creationId xmlns:a16="http://schemas.microsoft.com/office/drawing/2014/main" id="{9706A294-7B63-4585-81D0-996D95038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394" name="Title 1">
            <a:extLst>
              <a:ext uri="{FF2B5EF4-FFF2-40B4-BE49-F238E27FC236}">
                <a16:creationId xmlns:a16="http://schemas.microsoft.com/office/drawing/2014/main" id="{392696B5-213D-4135-A0B2-13B8C2BE5257}"/>
              </a:ext>
            </a:extLst>
          </p:cNvPr>
          <p:cNvSpPr>
            <a:spLocks noGrp="1"/>
          </p:cNvSpPr>
          <p:nvPr>
            <p:ph type="ctrTitle"/>
          </p:nvPr>
        </p:nvSpPr>
        <p:spPr>
          <a:xfrm>
            <a:off x="76200" y="1514475"/>
            <a:ext cx="12039600" cy="4352925"/>
          </a:xfrm>
        </p:spPr>
        <p:txBody>
          <a:bodyPr/>
          <a:lstStyle/>
          <a:p>
            <a:r>
              <a:rPr lang="en-US" altLang="en-US"/>
              <a:t>Sacrifice dost Thou not want, </a:t>
            </a:r>
            <a:br>
              <a:rPr lang="en-US" altLang="en-US"/>
            </a:br>
            <a:r>
              <a:rPr lang="en-US" altLang="en-US"/>
              <a:t>else would I give it Thee, </a:t>
            </a:r>
          </a:p>
        </p:txBody>
      </p:sp>
      <p:sp>
        <p:nvSpPr>
          <p:cNvPr id="3" name="Text Placeholder 2">
            <a:extLst>
              <a:ext uri="{FF2B5EF4-FFF2-40B4-BE49-F238E27FC236}">
                <a16:creationId xmlns:a16="http://schemas.microsoft.com/office/drawing/2014/main" id="{D855ADD3-4711-41FA-A09A-D220D1E3235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Title 1">
            <a:extLst>
              <a:ext uri="{FF2B5EF4-FFF2-40B4-BE49-F238E27FC236}">
                <a16:creationId xmlns:a16="http://schemas.microsoft.com/office/drawing/2014/main" id="{91A5B354-C8CA-42A1-99E3-C8917F3AAF97}"/>
              </a:ext>
            </a:extLst>
          </p:cNvPr>
          <p:cNvSpPr>
            <a:spLocks noGrp="1"/>
          </p:cNvSpPr>
          <p:nvPr>
            <p:ph type="ctrTitle"/>
          </p:nvPr>
        </p:nvSpPr>
        <p:spPr>
          <a:xfrm>
            <a:off x="76200" y="1514475"/>
            <a:ext cx="12039600" cy="4352925"/>
          </a:xfrm>
        </p:spPr>
        <p:txBody>
          <a:bodyPr/>
          <a:lstStyle/>
          <a:p>
            <a:r>
              <a:rPr lang="en-US" altLang="en-US"/>
              <a:t>And with offering shalt Thou </a:t>
            </a:r>
            <a:br>
              <a:rPr lang="en-US" altLang="en-US"/>
            </a:br>
            <a:r>
              <a:rPr lang="en-US" altLang="en-US"/>
              <a:t>not delighted be. </a:t>
            </a:r>
          </a:p>
        </p:txBody>
      </p:sp>
      <p:sp>
        <p:nvSpPr>
          <p:cNvPr id="6" name="Text Placeholder 5">
            <a:extLst>
              <a:ext uri="{FF2B5EF4-FFF2-40B4-BE49-F238E27FC236}">
                <a16:creationId xmlns:a16="http://schemas.microsoft.com/office/drawing/2014/main" id="{76523C43-4FEC-4073-ACB0-23FDF079DB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Title 1">
            <a:extLst>
              <a:ext uri="{FF2B5EF4-FFF2-40B4-BE49-F238E27FC236}">
                <a16:creationId xmlns:a16="http://schemas.microsoft.com/office/drawing/2014/main" id="{9649A041-0B9E-46D6-9604-E8E235F915FB}"/>
              </a:ext>
            </a:extLst>
          </p:cNvPr>
          <p:cNvSpPr>
            <a:spLocks noGrp="1"/>
          </p:cNvSpPr>
          <p:nvPr>
            <p:ph type="ctrTitle"/>
          </p:nvPr>
        </p:nvSpPr>
        <p:spPr>
          <a:xfrm>
            <a:off x="76200" y="1514475"/>
            <a:ext cx="12039600" cy="4352925"/>
          </a:xfrm>
        </p:spPr>
        <p:txBody>
          <a:bodyPr/>
          <a:lstStyle/>
          <a:p>
            <a:r>
              <a:rPr lang="en-US" altLang="en-US"/>
              <a:t>For a broken spirit is </a:t>
            </a:r>
            <a:br>
              <a:rPr lang="en-US" altLang="en-US"/>
            </a:br>
            <a:r>
              <a:rPr lang="en-US" altLang="en-US"/>
              <a:t>to God a sacrifice, </a:t>
            </a:r>
          </a:p>
        </p:txBody>
      </p:sp>
      <p:sp>
        <p:nvSpPr>
          <p:cNvPr id="6" name="Text Placeholder 5">
            <a:extLst>
              <a:ext uri="{FF2B5EF4-FFF2-40B4-BE49-F238E27FC236}">
                <a16:creationId xmlns:a16="http://schemas.microsoft.com/office/drawing/2014/main" id="{77470CBA-EF85-493F-905C-7B808C2F21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466" name="Title 1">
            <a:extLst>
              <a:ext uri="{FF2B5EF4-FFF2-40B4-BE49-F238E27FC236}">
                <a16:creationId xmlns:a16="http://schemas.microsoft.com/office/drawing/2014/main" id="{97AA5757-8DAB-4396-BC7E-9BD48AD25FFC}"/>
              </a:ext>
            </a:extLst>
          </p:cNvPr>
          <p:cNvSpPr>
            <a:spLocks noGrp="1"/>
          </p:cNvSpPr>
          <p:nvPr>
            <p:ph type="ctrTitle"/>
          </p:nvPr>
        </p:nvSpPr>
        <p:spPr>
          <a:xfrm>
            <a:off x="76200" y="1514475"/>
            <a:ext cx="12039600" cy="4352925"/>
          </a:xfrm>
        </p:spPr>
        <p:txBody>
          <a:bodyPr/>
          <a:lstStyle/>
          <a:p>
            <a:r>
              <a:rPr lang="en-US" altLang="en-US"/>
              <a:t>And a broken, contrite heart, </a:t>
            </a:r>
            <a:br>
              <a:rPr lang="en-US" altLang="en-US"/>
            </a:br>
            <a:r>
              <a:rPr lang="en-US" altLang="en-US"/>
              <a:t>Thou wilt not despise. </a:t>
            </a:r>
          </a:p>
        </p:txBody>
      </p:sp>
      <p:sp>
        <p:nvSpPr>
          <p:cNvPr id="6" name="Text Placeholder 5">
            <a:extLst>
              <a:ext uri="{FF2B5EF4-FFF2-40B4-BE49-F238E27FC236}">
                <a16:creationId xmlns:a16="http://schemas.microsoft.com/office/drawing/2014/main" id="{8813521E-58BC-46F3-BA29-08A3285855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346" name="Title 1">
            <a:extLst>
              <a:ext uri="{FF2B5EF4-FFF2-40B4-BE49-F238E27FC236}">
                <a16:creationId xmlns:a16="http://schemas.microsoft.com/office/drawing/2014/main" id="{0987261B-E166-42A5-9A80-5A57E9E1ECD7}"/>
              </a:ext>
            </a:extLst>
          </p:cNvPr>
          <p:cNvSpPr>
            <a:spLocks noGrp="1"/>
          </p:cNvSpPr>
          <p:nvPr>
            <p:ph type="ctrTitle"/>
          </p:nvPr>
        </p:nvSpPr>
        <p:spPr>
          <a:xfrm>
            <a:off x="914400" y="1895475"/>
            <a:ext cx="10363200" cy="3362325"/>
          </a:xfrm>
        </p:spPr>
        <p:txBody>
          <a:bodyPr/>
          <a:lstStyle/>
          <a:p>
            <a:pPr>
              <a:defRPr/>
            </a:pPr>
            <a:r>
              <a:rPr lang="en-US" altLang="x-none"/>
              <a:t>Save Me, O God, </a:t>
            </a:r>
            <a:br>
              <a:rPr lang="en-US" altLang="x-none"/>
            </a:br>
            <a:r>
              <a:rPr lang="en-US" altLang="x-none"/>
              <a:t>by Thy Great Name</a:t>
            </a:r>
            <a:endParaRPr lang="en-US" altLang="x-none" dirty="0"/>
          </a:p>
        </p:txBody>
      </p:sp>
      <p:sp>
        <p:nvSpPr>
          <p:cNvPr id="3" name="Text Placeholder 2">
            <a:extLst>
              <a:ext uri="{FF2B5EF4-FFF2-40B4-BE49-F238E27FC236}">
                <a16:creationId xmlns:a16="http://schemas.microsoft.com/office/drawing/2014/main" id="{70977804-C319-4A72-BD90-2BAED4D62BE0}"/>
              </a:ext>
            </a:extLst>
          </p:cNvPr>
          <p:cNvSpPr>
            <a:spLocks noGrp="1"/>
          </p:cNvSpPr>
          <p:nvPr>
            <p:ph type="body" sz="quarter" idx="10"/>
          </p:nvPr>
        </p:nvSpPr>
        <p:spPr>
          <a:xfrm>
            <a:off x="914400" y="692150"/>
            <a:ext cx="10363200" cy="831850"/>
          </a:xfrm>
        </p:spPr>
        <p:txBody>
          <a:bodyPr/>
          <a:lstStyle/>
          <a:p>
            <a:pPr>
              <a:defRPr/>
            </a:pPr>
            <a:r>
              <a:rPr lang="en-US" altLang="x-none"/>
              <a:t>Hymn 32</a:t>
            </a:r>
            <a:endParaRPr lang="en-US" dirty="0"/>
          </a:p>
        </p:txBody>
      </p:sp>
      <p:sp>
        <p:nvSpPr>
          <p:cNvPr id="9" name="Text Placeholder 8">
            <a:extLst>
              <a:ext uri="{FF2B5EF4-FFF2-40B4-BE49-F238E27FC236}">
                <a16:creationId xmlns:a16="http://schemas.microsoft.com/office/drawing/2014/main" id="{D4AB42DD-A137-4C05-AF4C-E2DA9836606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7C3755AF-A147-4B8A-9C5C-317BCE34831E}"/>
              </a:ext>
            </a:extLst>
          </p:cNvPr>
          <p:cNvSpPr>
            <a:spLocks noGrp="1"/>
          </p:cNvSpPr>
          <p:nvPr>
            <p:ph type="ctrTitle"/>
          </p:nvPr>
        </p:nvSpPr>
        <p:spPr>
          <a:xfrm>
            <a:off x="76200" y="1514475"/>
            <a:ext cx="12039600" cy="4352925"/>
          </a:xfrm>
        </p:spPr>
        <p:txBody>
          <a:bodyPr/>
          <a:lstStyle/>
          <a:p>
            <a:r>
              <a:rPr lang="en-US" altLang="en-US"/>
              <a:t>Only look and smile on us, </a:t>
            </a:r>
            <a:br>
              <a:rPr lang="en-US" altLang="en-US"/>
            </a:br>
            <a:r>
              <a:rPr lang="en-US" altLang="en-US"/>
              <a:t>O righteous God! </a:t>
            </a:r>
          </a:p>
        </p:txBody>
      </p:sp>
      <p:sp>
        <p:nvSpPr>
          <p:cNvPr id="6" name="Text Placeholder 5">
            <a:extLst>
              <a:ext uri="{FF2B5EF4-FFF2-40B4-BE49-F238E27FC236}">
                <a16:creationId xmlns:a16="http://schemas.microsoft.com/office/drawing/2014/main" id="{1C945B66-4E15-4656-99D2-71DB3FCFDF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538" name="Title 1">
            <a:extLst>
              <a:ext uri="{FF2B5EF4-FFF2-40B4-BE49-F238E27FC236}">
                <a16:creationId xmlns:a16="http://schemas.microsoft.com/office/drawing/2014/main" id="{7C635B85-A618-4DE2-A968-BC834531184A}"/>
              </a:ext>
            </a:extLst>
          </p:cNvPr>
          <p:cNvSpPr>
            <a:spLocks noGrp="1"/>
          </p:cNvSpPr>
          <p:nvPr>
            <p:ph type="ctrTitle"/>
          </p:nvPr>
        </p:nvSpPr>
        <p:spPr>
          <a:xfrm>
            <a:off x="76200" y="1514475"/>
            <a:ext cx="12039600" cy="4352925"/>
          </a:xfrm>
        </p:spPr>
        <p:txBody>
          <a:bodyPr/>
          <a:lstStyle/>
          <a:p>
            <a:r>
              <a:rPr lang="en-US" altLang="en-US"/>
              <a:t>Save me, O God, </a:t>
            </a:r>
            <a:br>
              <a:rPr lang="en-US" altLang="en-US"/>
            </a:br>
            <a:r>
              <a:rPr lang="en-US" altLang="en-US"/>
              <a:t>by Thy great name </a:t>
            </a:r>
            <a:br>
              <a:rPr lang="en-US" altLang="en-US"/>
            </a:br>
            <a:r>
              <a:rPr lang="en-US" altLang="en-US"/>
              <a:t>and judge me by Thy strength. </a:t>
            </a:r>
          </a:p>
        </p:txBody>
      </p:sp>
      <p:sp>
        <p:nvSpPr>
          <p:cNvPr id="3" name="Text Placeholder 2">
            <a:extLst>
              <a:ext uri="{FF2B5EF4-FFF2-40B4-BE49-F238E27FC236}">
                <a16:creationId xmlns:a16="http://schemas.microsoft.com/office/drawing/2014/main" id="{7057F6BB-FE02-4409-A2E9-570DDA05DE6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62" name="Title 1">
            <a:extLst>
              <a:ext uri="{FF2B5EF4-FFF2-40B4-BE49-F238E27FC236}">
                <a16:creationId xmlns:a16="http://schemas.microsoft.com/office/drawing/2014/main" id="{A126EAD1-DCA6-4977-8909-B4BC4115EBBF}"/>
              </a:ext>
            </a:extLst>
          </p:cNvPr>
          <p:cNvSpPr>
            <a:spLocks noGrp="1"/>
          </p:cNvSpPr>
          <p:nvPr>
            <p:ph type="ctrTitle"/>
          </p:nvPr>
        </p:nvSpPr>
        <p:spPr>
          <a:xfrm>
            <a:off x="76200" y="1514475"/>
            <a:ext cx="12039600" cy="4352925"/>
          </a:xfrm>
        </p:spPr>
        <p:txBody>
          <a:bodyPr/>
          <a:lstStyle/>
          <a:p>
            <a:r>
              <a:rPr lang="en-US" altLang="en-US"/>
              <a:t>My prayer hear </a:t>
            </a:r>
            <a:br>
              <a:rPr lang="en-US" altLang="en-US"/>
            </a:br>
            <a:r>
              <a:rPr lang="en-US" altLang="en-US"/>
              <a:t>and to my words, </a:t>
            </a:r>
            <a:br>
              <a:rPr lang="en-US" altLang="en-US"/>
            </a:br>
            <a:r>
              <a:rPr lang="en-US" altLang="en-US"/>
              <a:t>O God, give ear to me. </a:t>
            </a:r>
          </a:p>
        </p:txBody>
      </p:sp>
      <p:sp>
        <p:nvSpPr>
          <p:cNvPr id="6" name="Text Placeholder 5">
            <a:extLst>
              <a:ext uri="{FF2B5EF4-FFF2-40B4-BE49-F238E27FC236}">
                <a16:creationId xmlns:a16="http://schemas.microsoft.com/office/drawing/2014/main" id="{13904204-58FF-48CF-8BDA-D8C97565A9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586" name="Title 1">
            <a:extLst>
              <a:ext uri="{FF2B5EF4-FFF2-40B4-BE49-F238E27FC236}">
                <a16:creationId xmlns:a16="http://schemas.microsoft.com/office/drawing/2014/main" id="{56AA8FAC-1298-4810-AA00-E3B4798F4F49}"/>
              </a:ext>
            </a:extLst>
          </p:cNvPr>
          <p:cNvSpPr>
            <a:spLocks noGrp="1"/>
          </p:cNvSpPr>
          <p:nvPr>
            <p:ph type="ctrTitle"/>
          </p:nvPr>
        </p:nvSpPr>
        <p:spPr>
          <a:xfrm>
            <a:off x="76200" y="1514475"/>
            <a:ext cx="12039600" cy="4352925"/>
          </a:xfrm>
        </p:spPr>
        <p:txBody>
          <a:bodyPr/>
          <a:lstStyle/>
          <a:p>
            <a:r>
              <a:rPr lang="en-US" altLang="en-US"/>
              <a:t>For they that strangers are to me, </a:t>
            </a:r>
            <a:br>
              <a:rPr lang="en-US" altLang="en-US"/>
            </a:br>
            <a:r>
              <a:rPr lang="en-US" altLang="en-US"/>
              <a:t>do up against me rise; </a:t>
            </a:r>
          </a:p>
        </p:txBody>
      </p:sp>
      <p:sp>
        <p:nvSpPr>
          <p:cNvPr id="6" name="Text Placeholder 5">
            <a:extLst>
              <a:ext uri="{FF2B5EF4-FFF2-40B4-BE49-F238E27FC236}">
                <a16:creationId xmlns:a16="http://schemas.microsoft.com/office/drawing/2014/main" id="{F51C6E7F-857D-4C6D-904E-176501D65D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610" name="Title 1">
            <a:extLst>
              <a:ext uri="{FF2B5EF4-FFF2-40B4-BE49-F238E27FC236}">
                <a16:creationId xmlns:a16="http://schemas.microsoft.com/office/drawing/2014/main" id="{24BBB1E1-9242-4729-85FD-9B4A30A25271}"/>
              </a:ext>
            </a:extLst>
          </p:cNvPr>
          <p:cNvSpPr>
            <a:spLocks noGrp="1"/>
          </p:cNvSpPr>
          <p:nvPr>
            <p:ph type="ctrTitle"/>
          </p:nvPr>
        </p:nvSpPr>
        <p:spPr>
          <a:xfrm>
            <a:off x="76200" y="1514475"/>
            <a:ext cx="12039600" cy="4352925"/>
          </a:xfrm>
        </p:spPr>
        <p:txBody>
          <a:bodyPr/>
          <a:lstStyle/>
          <a:p>
            <a:r>
              <a:rPr lang="en-US" altLang="en-US"/>
              <a:t>Oppressors who care not for God </a:t>
            </a:r>
            <a:br>
              <a:rPr lang="en-US" altLang="en-US"/>
            </a:br>
            <a:r>
              <a:rPr lang="en-US" altLang="en-US"/>
              <a:t>but seek to take my life. </a:t>
            </a:r>
          </a:p>
        </p:txBody>
      </p:sp>
      <p:sp>
        <p:nvSpPr>
          <p:cNvPr id="6" name="Text Placeholder 5">
            <a:extLst>
              <a:ext uri="{FF2B5EF4-FFF2-40B4-BE49-F238E27FC236}">
                <a16:creationId xmlns:a16="http://schemas.microsoft.com/office/drawing/2014/main" id="{AC2D0CAC-F1FE-4233-99F4-3666AF11048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634" name="Title 1">
            <a:extLst>
              <a:ext uri="{FF2B5EF4-FFF2-40B4-BE49-F238E27FC236}">
                <a16:creationId xmlns:a16="http://schemas.microsoft.com/office/drawing/2014/main" id="{B8A2B418-ED44-4072-A89C-0CAA615A91E3}"/>
              </a:ext>
            </a:extLst>
          </p:cNvPr>
          <p:cNvSpPr>
            <a:spLocks noGrp="1"/>
          </p:cNvSpPr>
          <p:nvPr>
            <p:ph type="ctrTitle"/>
          </p:nvPr>
        </p:nvSpPr>
        <p:spPr>
          <a:xfrm>
            <a:off x="76200" y="1514475"/>
            <a:ext cx="12039600" cy="4352925"/>
          </a:xfrm>
        </p:spPr>
        <p:txBody>
          <a:bodyPr/>
          <a:lstStyle/>
          <a:p>
            <a:r>
              <a:rPr lang="en-US" altLang="en-US"/>
              <a:t>The mighty God my Helper is; </a:t>
            </a:r>
            <a:br>
              <a:rPr lang="en-US" altLang="en-US"/>
            </a:br>
            <a:r>
              <a:rPr lang="en-US" altLang="en-US"/>
              <a:t>lo, therefore I am bold. </a:t>
            </a:r>
          </a:p>
        </p:txBody>
      </p:sp>
      <p:sp>
        <p:nvSpPr>
          <p:cNvPr id="3" name="Text Placeholder 2">
            <a:extLst>
              <a:ext uri="{FF2B5EF4-FFF2-40B4-BE49-F238E27FC236}">
                <a16:creationId xmlns:a16="http://schemas.microsoft.com/office/drawing/2014/main" id="{0B824F24-7FFF-4417-BAAE-A00442E5E3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658" name="Title 1">
            <a:extLst>
              <a:ext uri="{FF2B5EF4-FFF2-40B4-BE49-F238E27FC236}">
                <a16:creationId xmlns:a16="http://schemas.microsoft.com/office/drawing/2014/main" id="{79F17C56-C6FB-47FA-A333-30A33DB45256}"/>
              </a:ext>
            </a:extLst>
          </p:cNvPr>
          <p:cNvSpPr>
            <a:spLocks noGrp="1"/>
          </p:cNvSpPr>
          <p:nvPr>
            <p:ph type="ctrTitle"/>
          </p:nvPr>
        </p:nvSpPr>
        <p:spPr>
          <a:xfrm>
            <a:off x="76200" y="1514475"/>
            <a:ext cx="12039600" cy="4352925"/>
          </a:xfrm>
        </p:spPr>
        <p:txBody>
          <a:bodyPr/>
          <a:lstStyle/>
          <a:p>
            <a:r>
              <a:rPr lang="en-US" altLang="en-US"/>
              <a:t>He taketh part with ev’ry one, </a:t>
            </a:r>
            <a:br>
              <a:rPr lang="en-US" altLang="en-US"/>
            </a:br>
            <a:r>
              <a:rPr lang="en-US" altLang="en-US"/>
              <a:t>that doth my soul uphold. </a:t>
            </a:r>
          </a:p>
        </p:txBody>
      </p:sp>
      <p:sp>
        <p:nvSpPr>
          <p:cNvPr id="6" name="Text Placeholder 5">
            <a:extLst>
              <a:ext uri="{FF2B5EF4-FFF2-40B4-BE49-F238E27FC236}">
                <a16:creationId xmlns:a16="http://schemas.microsoft.com/office/drawing/2014/main" id="{C1FE891B-04E9-4C9B-80B4-55D2374747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682" name="Title 1">
            <a:extLst>
              <a:ext uri="{FF2B5EF4-FFF2-40B4-BE49-F238E27FC236}">
                <a16:creationId xmlns:a16="http://schemas.microsoft.com/office/drawing/2014/main" id="{D19465AD-D1C1-4327-BA08-F9AD05EECF08}"/>
              </a:ext>
            </a:extLst>
          </p:cNvPr>
          <p:cNvSpPr>
            <a:spLocks noGrp="1"/>
          </p:cNvSpPr>
          <p:nvPr>
            <p:ph type="ctrTitle"/>
          </p:nvPr>
        </p:nvSpPr>
        <p:spPr>
          <a:xfrm>
            <a:off x="76200" y="1514475"/>
            <a:ext cx="12039600" cy="4352925"/>
          </a:xfrm>
        </p:spPr>
        <p:txBody>
          <a:bodyPr/>
          <a:lstStyle/>
          <a:p>
            <a:r>
              <a:rPr lang="en-US" altLang="en-US"/>
              <a:t>To all my watchful foes He will </a:t>
            </a:r>
            <a:br>
              <a:rPr lang="en-US" altLang="en-US"/>
            </a:br>
            <a:r>
              <a:rPr lang="en-US" altLang="en-US"/>
              <a:t>their evil deeds repay; </a:t>
            </a:r>
          </a:p>
        </p:txBody>
      </p:sp>
      <p:sp>
        <p:nvSpPr>
          <p:cNvPr id="6" name="Text Placeholder 5">
            <a:extLst>
              <a:ext uri="{FF2B5EF4-FFF2-40B4-BE49-F238E27FC236}">
                <a16:creationId xmlns:a16="http://schemas.microsoft.com/office/drawing/2014/main" id="{15560D7C-EB35-4E51-BFDC-E30E146D1F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706" name="Title 1">
            <a:extLst>
              <a:ext uri="{FF2B5EF4-FFF2-40B4-BE49-F238E27FC236}">
                <a16:creationId xmlns:a16="http://schemas.microsoft.com/office/drawing/2014/main" id="{884B6AE6-C67A-4BCE-91A9-C08D90B3365F}"/>
              </a:ext>
            </a:extLst>
          </p:cNvPr>
          <p:cNvSpPr>
            <a:spLocks noGrp="1"/>
          </p:cNvSpPr>
          <p:nvPr>
            <p:ph type="ctrTitle"/>
          </p:nvPr>
        </p:nvSpPr>
        <p:spPr>
          <a:xfrm>
            <a:off x="76200" y="1514475"/>
            <a:ext cx="12039600" cy="4352925"/>
          </a:xfrm>
        </p:spPr>
        <p:txBody>
          <a:bodyPr/>
          <a:lstStyle/>
          <a:p>
            <a:r>
              <a:rPr lang="en-US" altLang="en-US"/>
              <a:t>O for Thy truth’s sake </a:t>
            </a:r>
            <a:br>
              <a:rPr lang="en-US" altLang="en-US"/>
            </a:br>
            <a:r>
              <a:rPr lang="en-US" altLang="en-US"/>
              <a:t>cut them off and </a:t>
            </a:r>
            <a:br>
              <a:rPr lang="en-US" altLang="en-US"/>
            </a:br>
            <a:r>
              <a:rPr lang="en-US" altLang="en-US"/>
              <a:t>take them all away. </a:t>
            </a:r>
          </a:p>
        </p:txBody>
      </p:sp>
      <p:sp>
        <p:nvSpPr>
          <p:cNvPr id="6" name="Text Placeholder 5">
            <a:extLst>
              <a:ext uri="{FF2B5EF4-FFF2-40B4-BE49-F238E27FC236}">
                <a16:creationId xmlns:a16="http://schemas.microsoft.com/office/drawing/2014/main" id="{94BCE962-FE66-47DE-9EEF-9E76B4AE2C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Title 1">
            <a:extLst>
              <a:ext uri="{FF2B5EF4-FFF2-40B4-BE49-F238E27FC236}">
                <a16:creationId xmlns:a16="http://schemas.microsoft.com/office/drawing/2014/main" id="{FD634E26-358B-4AE8-B773-D66E7F2E7F31}"/>
              </a:ext>
            </a:extLst>
          </p:cNvPr>
          <p:cNvSpPr>
            <a:spLocks noGrp="1"/>
          </p:cNvSpPr>
          <p:nvPr>
            <p:ph type="ctrTitle"/>
          </p:nvPr>
        </p:nvSpPr>
        <p:spPr>
          <a:xfrm>
            <a:off x="76200" y="1514475"/>
            <a:ext cx="12039600" cy="4352925"/>
          </a:xfrm>
        </p:spPr>
        <p:txBody>
          <a:bodyPr/>
          <a:lstStyle/>
          <a:p>
            <a:r>
              <a:rPr lang="en-US" altLang="en-US"/>
              <a:t>A freewill off’ring I to Thee </a:t>
            </a:r>
            <a:br>
              <a:rPr lang="en-US" altLang="en-US"/>
            </a:br>
            <a:r>
              <a:rPr lang="en-US" altLang="en-US"/>
              <a:t>will bring in sacrifice. </a:t>
            </a:r>
          </a:p>
        </p:txBody>
      </p:sp>
      <p:sp>
        <p:nvSpPr>
          <p:cNvPr id="3" name="Text Placeholder 2">
            <a:extLst>
              <a:ext uri="{FF2B5EF4-FFF2-40B4-BE49-F238E27FC236}">
                <a16:creationId xmlns:a16="http://schemas.microsoft.com/office/drawing/2014/main" id="{AED1E90F-C110-41E5-9505-5C84AD25264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Title 1">
            <a:extLst>
              <a:ext uri="{FF2B5EF4-FFF2-40B4-BE49-F238E27FC236}">
                <a16:creationId xmlns:a16="http://schemas.microsoft.com/office/drawing/2014/main" id="{C3ECB687-B739-412E-90D4-844034EFDE4F}"/>
              </a:ext>
            </a:extLst>
          </p:cNvPr>
          <p:cNvSpPr>
            <a:spLocks noGrp="1"/>
          </p:cNvSpPr>
          <p:nvPr>
            <p:ph type="ctrTitle"/>
          </p:nvPr>
        </p:nvSpPr>
        <p:spPr>
          <a:xfrm>
            <a:off x="76200" y="1514475"/>
            <a:ext cx="12039600" cy="4352925"/>
          </a:xfrm>
        </p:spPr>
        <p:txBody>
          <a:bodyPr/>
          <a:lstStyle/>
          <a:p>
            <a:r>
              <a:rPr lang="en-US" altLang="en-US"/>
              <a:t>Lord, of Thy name, </a:t>
            </a:r>
            <a:br>
              <a:rPr lang="en-US" altLang="en-US"/>
            </a:br>
            <a:r>
              <a:rPr lang="en-US" altLang="en-US"/>
              <a:t>for it is good; </a:t>
            </a:r>
            <a:br>
              <a:rPr lang="en-US" altLang="en-US"/>
            </a:br>
            <a:r>
              <a:rPr lang="en-US" altLang="en-US"/>
              <a:t>Thy praises will I sing. </a:t>
            </a:r>
          </a:p>
        </p:txBody>
      </p:sp>
      <p:sp>
        <p:nvSpPr>
          <p:cNvPr id="6" name="Text Placeholder 5">
            <a:extLst>
              <a:ext uri="{FF2B5EF4-FFF2-40B4-BE49-F238E27FC236}">
                <a16:creationId xmlns:a16="http://schemas.microsoft.com/office/drawing/2014/main" id="{E7E33754-E1CF-433B-AE25-F0697224C2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a:extLst>
              <a:ext uri="{FF2B5EF4-FFF2-40B4-BE49-F238E27FC236}">
                <a16:creationId xmlns:a16="http://schemas.microsoft.com/office/drawing/2014/main" id="{892BFAAA-4EB0-4F30-BB74-09BFA250402B}"/>
              </a:ext>
            </a:extLst>
          </p:cNvPr>
          <p:cNvSpPr>
            <a:spLocks noGrp="1"/>
          </p:cNvSpPr>
          <p:nvPr>
            <p:ph type="ctrTitle"/>
          </p:nvPr>
        </p:nvSpPr>
        <p:spPr>
          <a:xfrm>
            <a:off x="76200" y="1514475"/>
            <a:ext cx="12039600" cy="4352925"/>
          </a:xfrm>
        </p:spPr>
        <p:txBody>
          <a:bodyPr/>
          <a:lstStyle/>
          <a:p>
            <a:r>
              <a:rPr lang="en-US" altLang="en-US"/>
              <a:t>God has given me more joy </a:t>
            </a:r>
            <a:br>
              <a:rPr lang="en-US" altLang="en-US"/>
            </a:br>
            <a:r>
              <a:rPr lang="en-US" altLang="en-US"/>
              <a:t>than they all know; </a:t>
            </a:r>
          </a:p>
        </p:txBody>
      </p:sp>
      <p:sp>
        <p:nvSpPr>
          <p:cNvPr id="6" name="Text Placeholder 5">
            <a:extLst>
              <a:ext uri="{FF2B5EF4-FFF2-40B4-BE49-F238E27FC236}">
                <a16:creationId xmlns:a16="http://schemas.microsoft.com/office/drawing/2014/main" id="{BA4B8FA1-D0C2-4E38-A8E4-CBB4E1271F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Title 1">
            <a:extLst>
              <a:ext uri="{FF2B5EF4-FFF2-40B4-BE49-F238E27FC236}">
                <a16:creationId xmlns:a16="http://schemas.microsoft.com/office/drawing/2014/main" id="{D3A2345C-F774-4AD6-BB41-1F669F7090E1}"/>
              </a:ext>
            </a:extLst>
          </p:cNvPr>
          <p:cNvSpPr>
            <a:spLocks noGrp="1"/>
          </p:cNvSpPr>
          <p:nvPr>
            <p:ph type="ctrTitle"/>
          </p:nvPr>
        </p:nvSpPr>
        <p:spPr>
          <a:xfrm>
            <a:off x="76200" y="1514475"/>
            <a:ext cx="12039600" cy="4352925"/>
          </a:xfrm>
        </p:spPr>
        <p:txBody>
          <a:bodyPr/>
          <a:lstStyle/>
          <a:p>
            <a:r>
              <a:rPr lang="en-US" altLang="en-US"/>
              <a:t>Because He hath delivered me </a:t>
            </a:r>
            <a:br>
              <a:rPr lang="en-US" altLang="en-US"/>
            </a:br>
            <a:r>
              <a:rPr lang="en-US" altLang="en-US"/>
              <a:t>from all adversities; </a:t>
            </a:r>
          </a:p>
        </p:txBody>
      </p:sp>
      <p:sp>
        <p:nvSpPr>
          <p:cNvPr id="6" name="Text Placeholder 5">
            <a:extLst>
              <a:ext uri="{FF2B5EF4-FFF2-40B4-BE49-F238E27FC236}">
                <a16:creationId xmlns:a16="http://schemas.microsoft.com/office/drawing/2014/main" id="{F1B5ACE9-6874-4FD1-AE4B-2B04811775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02" name="Title 1">
            <a:extLst>
              <a:ext uri="{FF2B5EF4-FFF2-40B4-BE49-F238E27FC236}">
                <a16:creationId xmlns:a16="http://schemas.microsoft.com/office/drawing/2014/main" id="{9DD236A8-B7D4-40DC-ABE5-3A686C2ED65C}"/>
              </a:ext>
            </a:extLst>
          </p:cNvPr>
          <p:cNvSpPr>
            <a:spLocks noGrp="1"/>
          </p:cNvSpPr>
          <p:nvPr>
            <p:ph type="ctrTitle"/>
          </p:nvPr>
        </p:nvSpPr>
        <p:spPr>
          <a:xfrm>
            <a:off x="76200" y="1514475"/>
            <a:ext cx="12039600" cy="4352925"/>
          </a:xfrm>
        </p:spPr>
        <p:txBody>
          <a:bodyPr/>
          <a:lstStyle/>
          <a:p>
            <a:r>
              <a:rPr lang="en-US" altLang="en-US"/>
              <a:t>And His desire </a:t>
            </a:r>
            <a:br>
              <a:rPr lang="en-US" altLang="en-US"/>
            </a:br>
            <a:r>
              <a:rPr lang="en-US" altLang="en-US"/>
              <a:t>mine eye hath seen, </a:t>
            </a:r>
            <a:br>
              <a:rPr lang="en-US" altLang="en-US"/>
            </a:br>
            <a:r>
              <a:rPr lang="en-US" altLang="en-US"/>
              <a:t>upon mine enemies. </a:t>
            </a:r>
          </a:p>
        </p:txBody>
      </p:sp>
      <p:sp>
        <p:nvSpPr>
          <p:cNvPr id="6" name="Text Placeholder 5">
            <a:extLst>
              <a:ext uri="{FF2B5EF4-FFF2-40B4-BE49-F238E27FC236}">
                <a16:creationId xmlns:a16="http://schemas.microsoft.com/office/drawing/2014/main" id="{6CFCD246-8566-424F-A071-7925178656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682" name="Title 1">
            <a:extLst>
              <a:ext uri="{FF2B5EF4-FFF2-40B4-BE49-F238E27FC236}">
                <a16:creationId xmlns:a16="http://schemas.microsoft.com/office/drawing/2014/main" id="{3E852C09-8B9F-42F2-96BB-702597D10A1B}"/>
              </a:ext>
            </a:extLst>
          </p:cNvPr>
          <p:cNvSpPr>
            <a:spLocks noGrp="1"/>
          </p:cNvSpPr>
          <p:nvPr>
            <p:ph type="ctrTitle"/>
          </p:nvPr>
        </p:nvSpPr>
        <p:spPr>
          <a:xfrm>
            <a:off x="914400" y="1895475"/>
            <a:ext cx="10363200" cy="3362325"/>
          </a:xfrm>
        </p:spPr>
        <p:txBody>
          <a:bodyPr/>
          <a:lstStyle/>
          <a:p>
            <a:pPr>
              <a:defRPr/>
            </a:pPr>
            <a:r>
              <a:rPr lang="en-US" altLang="x-none"/>
              <a:t>But as for Me, </a:t>
            </a:r>
            <a:br>
              <a:rPr lang="en-US" altLang="x-none"/>
            </a:br>
            <a:r>
              <a:rPr lang="en-US" altLang="x-none"/>
              <a:t>I’ll Call on God</a:t>
            </a:r>
            <a:endParaRPr lang="en-US" altLang="x-none" dirty="0"/>
          </a:p>
        </p:txBody>
      </p:sp>
      <p:sp>
        <p:nvSpPr>
          <p:cNvPr id="3" name="Text Placeholder 2">
            <a:extLst>
              <a:ext uri="{FF2B5EF4-FFF2-40B4-BE49-F238E27FC236}">
                <a16:creationId xmlns:a16="http://schemas.microsoft.com/office/drawing/2014/main" id="{058A2101-B9FC-4131-917C-7EDBB08D06AC}"/>
              </a:ext>
            </a:extLst>
          </p:cNvPr>
          <p:cNvSpPr>
            <a:spLocks noGrp="1"/>
          </p:cNvSpPr>
          <p:nvPr>
            <p:ph type="body" sz="quarter" idx="10"/>
          </p:nvPr>
        </p:nvSpPr>
        <p:spPr>
          <a:xfrm>
            <a:off x="914400" y="692150"/>
            <a:ext cx="10363200" cy="831850"/>
          </a:xfrm>
        </p:spPr>
        <p:txBody>
          <a:bodyPr/>
          <a:lstStyle/>
          <a:p>
            <a:pPr>
              <a:defRPr/>
            </a:pPr>
            <a:r>
              <a:rPr lang="en-US" altLang="x-none"/>
              <a:t>Hymn 33</a:t>
            </a:r>
            <a:endParaRPr lang="en-US" dirty="0"/>
          </a:p>
        </p:txBody>
      </p:sp>
      <p:sp>
        <p:nvSpPr>
          <p:cNvPr id="9" name="Text Placeholder 8">
            <a:extLst>
              <a:ext uri="{FF2B5EF4-FFF2-40B4-BE49-F238E27FC236}">
                <a16:creationId xmlns:a16="http://schemas.microsoft.com/office/drawing/2014/main" id="{B05CDB30-5C35-4143-AC95-0F74CCCE52D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Title 1">
            <a:extLst>
              <a:ext uri="{FF2B5EF4-FFF2-40B4-BE49-F238E27FC236}">
                <a16:creationId xmlns:a16="http://schemas.microsoft.com/office/drawing/2014/main" id="{3404DF3E-6E9C-4C36-BF3A-DD58221FCB27}"/>
              </a:ext>
            </a:extLst>
          </p:cNvPr>
          <p:cNvSpPr>
            <a:spLocks noGrp="1"/>
          </p:cNvSpPr>
          <p:nvPr>
            <p:ph type="ctrTitle"/>
          </p:nvPr>
        </p:nvSpPr>
        <p:spPr>
          <a:xfrm>
            <a:off x="76200" y="1514475"/>
            <a:ext cx="12039600" cy="4352925"/>
          </a:xfrm>
        </p:spPr>
        <p:txBody>
          <a:bodyPr/>
          <a:lstStyle/>
          <a:p>
            <a:r>
              <a:rPr lang="en-US" altLang="en-US"/>
              <a:t>‘Twas not a foe </a:t>
            </a:r>
            <a:br>
              <a:rPr lang="en-US" altLang="en-US"/>
            </a:br>
            <a:r>
              <a:rPr lang="en-US" altLang="en-US"/>
              <a:t>who did deride, </a:t>
            </a:r>
            <a:br>
              <a:rPr lang="en-US" altLang="en-US"/>
            </a:br>
            <a:r>
              <a:rPr lang="en-US" altLang="en-US"/>
              <a:t>for that I could endure; </a:t>
            </a:r>
          </a:p>
        </p:txBody>
      </p:sp>
      <p:sp>
        <p:nvSpPr>
          <p:cNvPr id="3" name="Text Placeholder 2">
            <a:extLst>
              <a:ext uri="{FF2B5EF4-FFF2-40B4-BE49-F238E27FC236}">
                <a16:creationId xmlns:a16="http://schemas.microsoft.com/office/drawing/2014/main" id="{BC649464-BDC3-45AA-A614-9E4C6D4077E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898" name="Title 1">
            <a:extLst>
              <a:ext uri="{FF2B5EF4-FFF2-40B4-BE49-F238E27FC236}">
                <a16:creationId xmlns:a16="http://schemas.microsoft.com/office/drawing/2014/main" id="{D5166414-E68F-47B6-B318-8D5882FB8DF2}"/>
              </a:ext>
            </a:extLst>
          </p:cNvPr>
          <p:cNvSpPr>
            <a:spLocks noGrp="1"/>
          </p:cNvSpPr>
          <p:nvPr>
            <p:ph type="ctrTitle"/>
          </p:nvPr>
        </p:nvSpPr>
        <p:spPr>
          <a:xfrm>
            <a:off x="76200" y="1514475"/>
            <a:ext cx="12039600" cy="4352925"/>
          </a:xfrm>
        </p:spPr>
        <p:txBody>
          <a:bodyPr/>
          <a:lstStyle/>
          <a:p>
            <a:r>
              <a:rPr lang="en-US" altLang="en-US"/>
              <a:t>No hater thus </a:t>
            </a:r>
            <a:br>
              <a:rPr lang="en-US" altLang="en-US"/>
            </a:br>
            <a:r>
              <a:rPr lang="en-US" altLang="en-US"/>
              <a:t>who rose in pride, </a:t>
            </a:r>
            <a:br>
              <a:rPr lang="en-US" altLang="en-US"/>
            </a:br>
            <a:r>
              <a:rPr lang="en-US" altLang="en-US"/>
              <a:t>else would I hide secure. </a:t>
            </a:r>
          </a:p>
        </p:txBody>
      </p:sp>
      <p:sp>
        <p:nvSpPr>
          <p:cNvPr id="6" name="Text Placeholder 5">
            <a:extLst>
              <a:ext uri="{FF2B5EF4-FFF2-40B4-BE49-F238E27FC236}">
                <a16:creationId xmlns:a16="http://schemas.microsoft.com/office/drawing/2014/main" id="{1AD377CB-6C14-44E0-85F0-64C358A5AB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922" name="Title 1">
            <a:extLst>
              <a:ext uri="{FF2B5EF4-FFF2-40B4-BE49-F238E27FC236}">
                <a16:creationId xmlns:a16="http://schemas.microsoft.com/office/drawing/2014/main" id="{A9F2A10C-91D4-4A64-B227-EB24A687C0A1}"/>
              </a:ext>
            </a:extLst>
          </p:cNvPr>
          <p:cNvSpPr>
            <a:spLocks noGrp="1"/>
          </p:cNvSpPr>
          <p:nvPr>
            <p:ph type="ctrTitle"/>
          </p:nvPr>
        </p:nvSpPr>
        <p:spPr>
          <a:xfrm>
            <a:off x="76200" y="1514475"/>
            <a:ext cx="12039600" cy="4352925"/>
          </a:xfrm>
        </p:spPr>
        <p:txBody>
          <a:bodyPr/>
          <a:lstStyle/>
          <a:p>
            <a:r>
              <a:rPr lang="en-US" altLang="en-US"/>
              <a:t>But thou it was </a:t>
            </a:r>
            <a:br>
              <a:rPr lang="en-US" altLang="en-US"/>
            </a:br>
            <a:r>
              <a:rPr lang="en-US" altLang="en-US"/>
              <a:t>my friend and guide; </a:t>
            </a:r>
            <a:br>
              <a:rPr lang="en-US" altLang="en-US"/>
            </a:br>
            <a:r>
              <a:rPr lang="en-US" altLang="en-US"/>
              <a:t>we did as equals meet; </a:t>
            </a:r>
          </a:p>
        </p:txBody>
      </p:sp>
      <p:sp>
        <p:nvSpPr>
          <p:cNvPr id="6" name="Text Placeholder 5">
            <a:extLst>
              <a:ext uri="{FF2B5EF4-FFF2-40B4-BE49-F238E27FC236}">
                <a16:creationId xmlns:a16="http://schemas.microsoft.com/office/drawing/2014/main" id="{0BEC34AB-911B-4E54-8CC1-8B2EA44BA6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6" name="Title 1">
            <a:extLst>
              <a:ext uri="{FF2B5EF4-FFF2-40B4-BE49-F238E27FC236}">
                <a16:creationId xmlns:a16="http://schemas.microsoft.com/office/drawing/2014/main" id="{DACC1F73-CE08-44E9-80E4-BEE8D0628AB1}"/>
              </a:ext>
            </a:extLst>
          </p:cNvPr>
          <p:cNvSpPr>
            <a:spLocks noGrp="1"/>
          </p:cNvSpPr>
          <p:nvPr>
            <p:ph type="ctrTitle"/>
          </p:nvPr>
        </p:nvSpPr>
        <p:spPr>
          <a:xfrm>
            <a:off x="76200" y="1514475"/>
            <a:ext cx="12039600" cy="4352925"/>
          </a:xfrm>
        </p:spPr>
        <p:txBody>
          <a:bodyPr/>
          <a:lstStyle/>
          <a:p>
            <a:r>
              <a:rPr lang="en-US" altLang="en-US"/>
              <a:t>We walked to God’s house </a:t>
            </a:r>
            <a:br>
              <a:rPr lang="en-US" altLang="en-US"/>
            </a:br>
            <a:r>
              <a:rPr lang="en-US" altLang="en-US"/>
              <a:t>side by side, </a:t>
            </a:r>
            <a:br>
              <a:rPr lang="en-US" altLang="en-US"/>
            </a:br>
            <a:r>
              <a:rPr lang="en-US" altLang="en-US"/>
              <a:t>and counsel blended sweet.</a:t>
            </a:r>
          </a:p>
        </p:txBody>
      </p:sp>
      <p:sp>
        <p:nvSpPr>
          <p:cNvPr id="6" name="Text Placeholder 5">
            <a:extLst>
              <a:ext uri="{FF2B5EF4-FFF2-40B4-BE49-F238E27FC236}">
                <a16:creationId xmlns:a16="http://schemas.microsoft.com/office/drawing/2014/main" id="{A028068C-A07E-4177-ADC6-704D55A091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0" name="Title 1">
            <a:extLst>
              <a:ext uri="{FF2B5EF4-FFF2-40B4-BE49-F238E27FC236}">
                <a16:creationId xmlns:a16="http://schemas.microsoft.com/office/drawing/2014/main" id="{87B5B3C2-5940-4A95-A7A5-33B8808983BF}"/>
              </a:ext>
            </a:extLst>
          </p:cNvPr>
          <p:cNvSpPr>
            <a:spLocks noGrp="1"/>
          </p:cNvSpPr>
          <p:nvPr>
            <p:ph type="ctrTitle"/>
          </p:nvPr>
        </p:nvSpPr>
        <p:spPr>
          <a:xfrm>
            <a:off x="76200" y="1514475"/>
            <a:ext cx="12039600" cy="4352925"/>
          </a:xfrm>
        </p:spPr>
        <p:txBody>
          <a:bodyPr/>
          <a:lstStyle/>
          <a:p>
            <a:r>
              <a:rPr lang="en-US" altLang="en-US"/>
              <a:t>His speech more smooth </a:t>
            </a:r>
            <a:br>
              <a:rPr lang="en-US" altLang="en-US"/>
            </a:br>
            <a:r>
              <a:rPr lang="en-US" altLang="en-US"/>
              <a:t>than butter was, </a:t>
            </a:r>
            <a:br>
              <a:rPr lang="en-US" altLang="en-US"/>
            </a:br>
            <a:r>
              <a:rPr lang="en-US" altLang="en-US"/>
              <a:t>yet in his heart was war; </a:t>
            </a:r>
          </a:p>
        </p:txBody>
      </p:sp>
      <p:sp>
        <p:nvSpPr>
          <p:cNvPr id="3" name="Text Placeholder 2">
            <a:extLst>
              <a:ext uri="{FF2B5EF4-FFF2-40B4-BE49-F238E27FC236}">
                <a16:creationId xmlns:a16="http://schemas.microsoft.com/office/drawing/2014/main" id="{2FB13299-D9CF-4D76-AAC0-B629CD301B5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994" name="Title 1">
            <a:extLst>
              <a:ext uri="{FF2B5EF4-FFF2-40B4-BE49-F238E27FC236}">
                <a16:creationId xmlns:a16="http://schemas.microsoft.com/office/drawing/2014/main" id="{B6BB6AEA-FDAC-447A-BC0F-21A082654CE8}"/>
              </a:ext>
            </a:extLst>
          </p:cNvPr>
          <p:cNvSpPr>
            <a:spLocks noGrp="1"/>
          </p:cNvSpPr>
          <p:nvPr>
            <p:ph type="ctrTitle"/>
          </p:nvPr>
        </p:nvSpPr>
        <p:spPr>
          <a:xfrm>
            <a:off x="76200" y="1514475"/>
            <a:ext cx="12039600" cy="4352925"/>
          </a:xfrm>
        </p:spPr>
        <p:txBody>
          <a:bodyPr/>
          <a:lstStyle/>
          <a:p>
            <a:r>
              <a:rPr lang="en-US" altLang="en-US"/>
              <a:t>More soft than oil </a:t>
            </a:r>
            <a:br>
              <a:rPr lang="en-US" altLang="en-US"/>
            </a:br>
            <a:r>
              <a:rPr lang="en-US" altLang="en-US"/>
              <a:t>his words appear, </a:t>
            </a:r>
            <a:br>
              <a:rPr lang="en-US" altLang="en-US"/>
            </a:br>
            <a:r>
              <a:rPr lang="en-US" altLang="en-US"/>
              <a:t>yet sharp as drawn swords </a:t>
            </a:r>
            <a:br>
              <a:rPr lang="en-US" altLang="en-US"/>
            </a:br>
            <a:r>
              <a:rPr lang="en-US" altLang="en-US"/>
              <a:t>were they. </a:t>
            </a:r>
          </a:p>
        </p:txBody>
      </p:sp>
      <p:sp>
        <p:nvSpPr>
          <p:cNvPr id="6" name="Text Placeholder 5">
            <a:extLst>
              <a:ext uri="{FF2B5EF4-FFF2-40B4-BE49-F238E27FC236}">
                <a16:creationId xmlns:a16="http://schemas.microsoft.com/office/drawing/2014/main" id="{553F290E-AEC1-4D95-8A23-20A512C21F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A7563611-3BDA-4F1C-ABE7-6D9855965E63}"/>
              </a:ext>
            </a:extLst>
          </p:cNvPr>
          <p:cNvSpPr>
            <a:spLocks noGrp="1"/>
          </p:cNvSpPr>
          <p:nvPr>
            <p:ph type="ctrTitle"/>
          </p:nvPr>
        </p:nvSpPr>
        <p:spPr>
          <a:xfrm>
            <a:off x="76200" y="1514475"/>
            <a:ext cx="12039600" cy="4352925"/>
          </a:xfrm>
        </p:spPr>
        <p:txBody>
          <a:bodyPr/>
          <a:lstStyle/>
          <a:p>
            <a:r>
              <a:rPr lang="en-US" altLang="en-US"/>
              <a:t>He alone makes me to dwell </a:t>
            </a:r>
            <a:br>
              <a:rPr lang="en-US" altLang="en-US"/>
            </a:br>
            <a:r>
              <a:rPr lang="en-US" altLang="en-US"/>
              <a:t>safely in peace.</a:t>
            </a:r>
          </a:p>
        </p:txBody>
      </p:sp>
      <p:sp>
        <p:nvSpPr>
          <p:cNvPr id="6" name="Text Placeholder 5">
            <a:extLst>
              <a:ext uri="{FF2B5EF4-FFF2-40B4-BE49-F238E27FC236}">
                <a16:creationId xmlns:a16="http://schemas.microsoft.com/office/drawing/2014/main" id="{93BD23BB-04C0-466B-A19E-1AA16D0000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Title 1">
            <a:extLst>
              <a:ext uri="{FF2B5EF4-FFF2-40B4-BE49-F238E27FC236}">
                <a16:creationId xmlns:a16="http://schemas.microsoft.com/office/drawing/2014/main" id="{06E5B99D-F5E5-4CBB-B103-8A42300A9BEF}"/>
              </a:ext>
            </a:extLst>
          </p:cNvPr>
          <p:cNvSpPr>
            <a:spLocks noGrp="1"/>
          </p:cNvSpPr>
          <p:nvPr>
            <p:ph type="ctrTitle"/>
          </p:nvPr>
        </p:nvSpPr>
        <p:spPr>
          <a:xfrm>
            <a:off x="76200" y="1514475"/>
            <a:ext cx="12039600" cy="4352925"/>
          </a:xfrm>
        </p:spPr>
        <p:txBody>
          <a:bodyPr/>
          <a:lstStyle/>
          <a:p>
            <a:r>
              <a:rPr lang="en-US" altLang="en-US"/>
              <a:t>But Lord Thou will </a:t>
            </a:r>
            <a:br>
              <a:rPr lang="en-US" altLang="en-US"/>
            </a:br>
            <a:r>
              <a:rPr lang="en-US" altLang="en-US"/>
              <a:t>in judgment sit </a:t>
            </a:r>
            <a:br>
              <a:rPr lang="en-US" altLang="en-US"/>
            </a:br>
            <a:r>
              <a:rPr lang="en-US" altLang="en-US"/>
              <a:t>and bring them down to woe; </a:t>
            </a:r>
          </a:p>
        </p:txBody>
      </p:sp>
      <p:sp>
        <p:nvSpPr>
          <p:cNvPr id="6" name="Text Placeholder 5">
            <a:extLst>
              <a:ext uri="{FF2B5EF4-FFF2-40B4-BE49-F238E27FC236}">
                <a16:creationId xmlns:a16="http://schemas.microsoft.com/office/drawing/2014/main" id="{F6E079BE-A4A7-45EA-A4E7-99E8842064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42" name="Title 1">
            <a:extLst>
              <a:ext uri="{FF2B5EF4-FFF2-40B4-BE49-F238E27FC236}">
                <a16:creationId xmlns:a16="http://schemas.microsoft.com/office/drawing/2014/main" id="{577C6A68-F661-4A83-A01F-242B45975216}"/>
              </a:ext>
            </a:extLst>
          </p:cNvPr>
          <p:cNvSpPr>
            <a:spLocks noGrp="1"/>
          </p:cNvSpPr>
          <p:nvPr>
            <p:ph type="ctrTitle"/>
          </p:nvPr>
        </p:nvSpPr>
        <p:spPr>
          <a:xfrm>
            <a:off x="76200" y="1514475"/>
            <a:ext cx="12039600" cy="4352925"/>
          </a:xfrm>
        </p:spPr>
        <p:txBody>
          <a:bodyPr/>
          <a:lstStyle/>
          <a:p>
            <a:r>
              <a:rPr lang="en-US" altLang="en-US"/>
              <a:t>And in the deep </a:t>
            </a:r>
            <a:br>
              <a:rPr lang="en-US" altLang="en-US"/>
            </a:br>
            <a:r>
              <a:rPr lang="en-US" altLang="en-US"/>
              <a:t>and darksome pit, </a:t>
            </a:r>
            <a:br>
              <a:rPr lang="en-US" altLang="en-US"/>
            </a:br>
            <a:r>
              <a:rPr lang="en-US" altLang="en-US"/>
              <a:t>in ruin lay them low.</a:t>
            </a:r>
          </a:p>
        </p:txBody>
      </p:sp>
      <p:sp>
        <p:nvSpPr>
          <p:cNvPr id="6" name="Text Placeholder 5">
            <a:extLst>
              <a:ext uri="{FF2B5EF4-FFF2-40B4-BE49-F238E27FC236}">
                <a16:creationId xmlns:a16="http://schemas.microsoft.com/office/drawing/2014/main" id="{F0067C23-156F-458A-B83F-C314CBF36F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066" name="Title 1">
            <a:extLst>
              <a:ext uri="{FF2B5EF4-FFF2-40B4-BE49-F238E27FC236}">
                <a16:creationId xmlns:a16="http://schemas.microsoft.com/office/drawing/2014/main" id="{CA079252-FD27-4971-871C-EC0209A0DF60}"/>
              </a:ext>
            </a:extLst>
          </p:cNvPr>
          <p:cNvSpPr>
            <a:spLocks noGrp="1"/>
          </p:cNvSpPr>
          <p:nvPr>
            <p:ph type="ctrTitle"/>
          </p:nvPr>
        </p:nvSpPr>
        <p:spPr>
          <a:xfrm>
            <a:off x="76200" y="1514475"/>
            <a:ext cx="12039600" cy="4352925"/>
          </a:xfrm>
        </p:spPr>
        <p:txBody>
          <a:bodyPr/>
          <a:lstStyle/>
          <a:p>
            <a:r>
              <a:rPr lang="en-US" altLang="en-US"/>
              <a:t>Death shall them seize, </a:t>
            </a:r>
            <a:br>
              <a:rPr lang="en-US" altLang="en-US"/>
            </a:br>
            <a:r>
              <a:rPr lang="en-US" altLang="en-US"/>
              <a:t>and to the tomb, </a:t>
            </a:r>
            <a:br>
              <a:rPr lang="en-US" altLang="en-US"/>
            </a:br>
            <a:r>
              <a:rPr lang="en-US" altLang="en-US"/>
              <a:t>alive they shall go down; </a:t>
            </a:r>
          </a:p>
        </p:txBody>
      </p:sp>
      <p:sp>
        <p:nvSpPr>
          <p:cNvPr id="3" name="Text Placeholder 2">
            <a:extLst>
              <a:ext uri="{FF2B5EF4-FFF2-40B4-BE49-F238E27FC236}">
                <a16:creationId xmlns:a16="http://schemas.microsoft.com/office/drawing/2014/main" id="{E9FEC8DC-526D-4285-BC8A-D83B1D518FB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090" name="Title 1">
            <a:extLst>
              <a:ext uri="{FF2B5EF4-FFF2-40B4-BE49-F238E27FC236}">
                <a16:creationId xmlns:a16="http://schemas.microsoft.com/office/drawing/2014/main" id="{4741B9F2-81FC-484A-BD00-A0FA8396CB67}"/>
              </a:ext>
            </a:extLst>
          </p:cNvPr>
          <p:cNvSpPr>
            <a:spLocks noGrp="1"/>
          </p:cNvSpPr>
          <p:nvPr>
            <p:ph type="ctrTitle"/>
          </p:nvPr>
        </p:nvSpPr>
        <p:spPr>
          <a:xfrm>
            <a:off x="76200" y="1514475"/>
            <a:ext cx="12039600" cy="4352925"/>
          </a:xfrm>
        </p:spPr>
        <p:txBody>
          <a:bodyPr/>
          <a:lstStyle/>
          <a:p>
            <a:r>
              <a:rPr lang="en-US" altLang="en-US"/>
              <a:t>For wickedness is in their home; </a:t>
            </a:r>
            <a:br>
              <a:rPr lang="en-US" altLang="en-US"/>
            </a:br>
            <a:r>
              <a:rPr lang="en-US" altLang="en-US"/>
              <a:t>among them abound their sins. </a:t>
            </a:r>
          </a:p>
        </p:txBody>
      </p:sp>
      <p:sp>
        <p:nvSpPr>
          <p:cNvPr id="6" name="Text Placeholder 5">
            <a:extLst>
              <a:ext uri="{FF2B5EF4-FFF2-40B4-BE49-F238E27FC236}">
                <a16:creationId xmlns:a16="http://schemas.microsoft.com/office/drawing/2014/main" id="{198E35B9-112C-4813-96FE-8B3A39F1A9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4114" name="Title 1">
            <a:extLst>
              <a:ext uri="{FF2B5EF4-FFF2-40B4-BE49-F238E27FC236}">
                <a16:creationId xmlns:a16="http://schemas.microsoft.com/office/drawing/2014/main" id="{362F5BA4-C85C-41D5-AF31-E228C94BF900}"/>
              </a:ext>
            </a:extLst>
          </p:cNvPr>
          <p:cNvSpPr>
            <a:spLocks noGrp="1"/>
          </p:cNvSpPr>
          <p:nvPr>
            <p:ph type="ctrTitle"/>
          </p:nvPr>
        </p:nvSpPr>
        <p:spPr>
          <a:xfrm>
            <a:off x="76200" y="1514475"/>
            <a:ext cx="12039600" cy="4352925"/>
          </a:xfrm>
        </p:spPr>
        <p:txBody>
          <a:bodyPr/>
          <a:lstStyle/>
          <a:p>
            <a:r>
              <a:rPr lang="en-US" altLang="en-US"/>
              <a:t>But as for me, I’ll call on God; </a:t>
            </a:r>
            <a:br>
              <a:rPr lang="en-US" altLang="en-US"/>
            </a:br>
            <a:r>
              <a:rPr lang="en-US" altLang="en-US"/>
              <a:t>the Lord will safety give: </a:t>
            </a:r>
          </a:p>
        </p:txBody>
      </p:sp>
      <p:sp>
        <p:nvSpPr>
          <p:cNvPr id="6" name="Text Placeholder 5">
            <a:extLst>
              <a:ext uri="{FF2B5EF4-FFF2-40B4-BE49-F238E27FC236}">
                <a16:creationId xmlns:a16="http://schemas.microsoft.com/office/drawing/2014/main" id="{C44BDBC8-A049-4509-BE18-BF82363374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138" name="Title 1">
            <a:extLst>
              <a:ext uri="{FF2B5EF4-FFF2-40B4-BE49-F238E27FC236}">
                <a16:creationId xmlns:a16="http://schemas.microsoft.com/office/drawing/2014/main" id="{9534316D-2EEC-42F4-8F43-EFEABD0B71C3}"/>
              </a:ext>
            </a:extLst>
          </p:cNvPr>
          <p:cNvSpPr>
            <a:spLocks noGrp="1"/>
          </p:cNvSpPr>
          <p:nvPr>
            <p:ph type="ctrTitle"/>
          </p:nvPr>
        </p:nvSpPr>
        <p:spPr>
          <a:xfrm>
            <a:off x="76200" y="1514475"/>
            <a:ext cx="12039600" cy="4352925"/>
          </a:xfrm>
        </p:spPr>
        <p:txBody>
          <a:bodyPr/>
          <a:lstStyle/>
          <a:p>
            <a:r>
              <a:rPr lang="en-US" altLang="en-US"/>
              <a:t>He’ll hear me when I cry aloud, </a:t>
            </a:r>
            <a:br>
              <a:rPr lang="en-US" altLang="en-US"/>
            </a:br>
            <a:r>
              <a:rPr lang="en-US" altLang="en-US"/>
              <a:t>at morning, noon and night.</a:t>
            </a:r>
          </a:p>
        </p:txBody>
      </p:sp>
      <p:sp>
        <p:nvSpPr>
          <p:cNvPr id="6" name="Text Placeholder 5">
            <a:extLst>
              <a:ext uri="{FF2B5EF4-FFF2-40B4-BE49-F238E27FC236}">
                <a16:creationId xmlns:a16="http://schemas.microsoft.com/office/drawing/2014/main" id="{4A80F5A5-6B9B-417A-8CB3-676093205D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Title 1">
            <a:extLst>
              <a:ext uri="{FF2B5EF4-FFF2-40B4-BE49-F238E27FC236}">
                <a16:creationId xmlns:a16="http://schemas.microsoft.com/office/drawing/2014/main" id="{F190BC59-C61D-4F45-B934-F6489F08796E}"/>
              </a:ext>
            </a:extLst>
          </p:cNvPr>
          <p:cNvSpPr>
            <a:spLocks noGrp="1"/>
          </p:cNvSpPr>
          <p:nvPr>
            <p:ph type="ctrTitle"/>
          </p:nvPr>
        </p:nvSpPr>
        <p:spPr>
          <a:xfrm>
            <a:off x="914400" y="1895475"/>
            <a:ext cx="10363200" cy="3362325"/>
          </a:xfrm>
        </p:spPr>
        <p:txBody>
          <a:bodyPr/>
          <a:lstStyle/>
          <a:p>
            <a:pPr>
              <a:defRPr/>
            </a:pPr>
            <a:r>
              <a:rPr lang="en-US" altLang="x-none"/>
              <a:t>Give Ear Unto </a:t>
            </a:r>
            <a:br>
              <a:rPr lang="en-US" altLang="x-none"/>
            </a:br>
            <a:r>
              <a:rPr lang="en-US" altLang="x-none"/>
              <a:t>My Prayer, O God</a:t>
            </a:r>
            <a:endParaRPr lang="en-US" altLang="x-none" dirty="0"/>
          </a:p>
        </p:txBody>
      </p:sp>
      <p:sp>
        <p:nvSpPr>
          <p:cNvPr id="3" name="Text Placeholder 2">
            <a:extLst>
              <a:ext uri="{FF2B5EF4-FFF2-40B4-BE49-F238E27FC236}">
                <a16:creationId xmlns:a16="http://schemas.microsoft.com/office/drawing/2014/main" id="{95CA3796-4F0A-4487-98B4-D6812AFAA19C}"/>
              </a:ext>
            </a:extLst>
          </p:cNvPr>
          <p:cNvSpPr>
            <a:spLocks noGrp="1"/>
          </p:cNvSpPr>
          <p:nvPr>
            <p:ph type="body" sz="quarter" idx="10"/>
          </p:nvPr>
        </p:nvSpPr>
        <p:spPr>
          <a:xfrm>
            <a:off x="914400" y="692150"/>
            <a:ext cx="10363200" cy="831850"/>
          </a:xfrm>
        </p:spPr>
        <p:txBody>
          <a:bodyPr/>
          <a:lstStyle/>
          <a:p>
            <a:pPr>
              <a:defRPr/>
            </a:pPr>
            <a:r>
              <a:rPr lang="en-US" altLang="x-none"/>
              <a:t>Hymn 34</a:t>
            </a:r>
            <a:endParaRPr lang="en-US" dirty="0"/>
          </a:p>
        </p:txBody>
      </p:sp>
      <p:sp>
        <p:nvSpPr>
          <p:cNvPr id="9" name="Text Placeholder 8">
            <a:extLst>
              <a:ext uri="{FF2B5EF4-FFF2-40B4-BE49-F238E27FC236}">
                <a16:creationId xmlns:a16="http://schemas.microsoft.com/office/drawing/2014/main" id="{A48A4B43-34FA-4753-B407-061FB877633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210" name="Title 1">
            <a:extLst>
              <a:ext uri="{FF2B5EF4-FFF2-40B4-BE49-F238E27FC236}">
                <a16:creationId xmlns:a16="http://schemas.microsoft.com/office/drawing/2014/main" id="{0F40171A-7717-4049-9075-B0EDA1B9F11C}"/>
              </a:ext>
            </a:extLst>
          </p:cNvPr>
          <p:cNvSpPr>
            <a:spLocks noGrp="1"/>
          </p:cNvSpPr>
          <p:nvPr>
            <p:ph type="ctrTitle"/>
          </p:nvPr>
        </p:nvSpPr>
        <p:spPr>
          <a:xfrm>
            <a:off x="76200" y="1514475"/>
            <a:ext cx="12039600" cy="4352925"/>
          </a:xfrm>
        </p:spPr>
        <p:txBody>
          <a:bodyPr/>
          <a:lstStyle/>
          <a:p>
            <a:r>
              <a:rPr lang="en-US" altLang="en-US"/>
              <a:t>Give ear unto my prayer, </a:t>
            </a:r>
            <a:br>
              <a:rPr lang="en-US" altLang="en-US"/>
            </a:br>
            <a:r>
              <a:rPr lang="en-US" altLang="en-US"/>
              <a:t>O God, </a:t>
            </a:r>
            <a:br>
              <a:rPr lang="en-US" altLang="en-US"/>
            </a:br>
            <a:r>
              <a:rPr lang="en-US" altLang="en-US"/>
              <a:t>from earth’s far end I call; </a:t>
            </a:r>
          </a:p>
        </p:txBody>
      </p:sp>
      <p:sp>
        <p:nvSpPr>
          <p:cNvPr id="3" name="Text Placeholder 2">
            <a:extLst>
              <a:ext uri="{FF2B5EF4-FFF2-40B4-BE49-F238E27FC236}">
                <a16:creationId xmlns:a16="http://schemas.microsoft.com/office/drawing/2014/main" id="{16CC3877-B438-45CA-BA9D-E9CDB560A35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234" name="Title 1">
            <a:extLst>
              <a:ext uri="{FF2B5EF4-FFF2-40B4-BE49-F238E27FC236}">
                <a16:creationId xmlns:a16="http://schemas.microsoft.com/office/drawing/2014/main" id="{774E015F-D5AD-4986-B337-D681B6EF2ADD}"/>
              </a:ext>
            </a:extLst>
          </p:cNvPr>
          <p:cNvSpPr>
            <a:spLocks noGrp="1"/>
          </p:cNvSpPr>
          <p:nvPr>
            <p:ph type="ctrTitle"/>
          </p:nvPr>
        </p:nvSpPr>
        <p:spPr>
          <a:xfrm>
            <a:off x="76200" y="1514475"/>
            <a:ext cx="12039600" cy="4352925"/>
          </a:xfrm>
        </p:spPr>
        <p:txBody>
          <a:bodyPr/>
          <a:lstStyle/>
          <a:p>
            <a:r>
              <a:rPr lang="en-US" altLang="en-US"/>
              <a:t>And lead me to the Rock to rest </a:t>
            </a:r>
            <a:br>
              <a:rPr lang="en-US" altLang="en-US"/>
            </a:br>
            <a:r>
              <a:rPr lang="en-US" altLang="en-US"/>
              <a:t>that higher is than I. </a:t>
            </a:r>
          </a:p>
        </p:txBody>
      </p:sp>
      <p:sp>
        <p:nvSpPr>
          <p:cNvPr id="6" name="Text Placeholder 5">
            <a:extLst>
              <a:ext uri="{FF2B5EF4-FFF2-40B4-BE49-F238E27FC236}">
                <a16:creationId xmlns:a16="http://schemas.microsoft.com/office/drawing/2014/main" id="{23EC23D6-EF00-4E75-9BAB-FA8C61704C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258" name="Title 1">
            <a:extLst>
              <a:ext uri="{FF2B5EF4-FFF2-40B4-BE49-F238E27FC236}">
                <a16:creationId xmlns:a16="http://schemas.microsoft.com/office/drawing/2014/main" id="{16206900-0071-4582-BE24-FE6113071E99}"/>
              </a:ext>
            </a:extLst>
          </p:cNvPr>
          <p:cNvSpPr>
            <a:spLocks noGrp="1"/>
          </p:cNvSpPr>
          <p:nvPr>
            <p:ph type="ctrTitle"/>
          </p:nvPr>
        </p:nvSpPr>
        <p:spPr>
          <a:xfrm>
            <a:off x="76200" y="1514475"/>
            <a:ext cx="12039600" cy="4352925"/>
          </a:xfrm>
        </p:spPr>
        <p:txBody>
          <a:bodyPr/>
          <a:lstStyle/>
          <a:p>
            <a:r>
              <a:rPr lang="en-US" altLang="en-US"/>
              <a:t>For You have been a shelter and </a:t>
            </a:r>
            <a:br>
              <a:rPr lang="en-US" altLang="en-US"/>
            </a:br>
            <a:r>
              <a:rPr lang="en-US" altLang="en-US"/>
              <a:t>a fort against the foe; </a:t>
            </a:r>
          </a:p>
        </p:txBody>
      </p:sp>
      <p:sp>
        <p:nvSpPr>
          <p:cNvPr id="6" name="Text Placeholder 5">
            <a:extLst>
              <a:ext uri="{FF2B5EF4-FFF2-40B4-BE49-F238E27FC236}">
                <a16:creationId xmlns:a16="http://schemas.microsoft.com/office/drawing/2014/main" id="{A01A56AE-D470-40E1-B189-88B97EFE55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82" name="Title 1">
            <a:extLst>
              <a:ext uri="{FF2B5EF4-FFF2-40B4-BE49-F238E27FC236}">
                <a16:creationId xmlns:a16="http://schemas.microsoft.com/office/drawing/2014/main" id="{6BE42F9F-D6CB-4945-8A74-43209F3CA826}"/>
              </a:ext>
            </a:extLst>
          </p:cNvPr>
          <p:cNvSpPr>
            <a:spLocks noGrp="1"/>
          </p:cNvSpPr>
          <p:nvPr>
            <p:ph type="ctrTitle"/>
          </p:nvPr>
        </p:nvSpPr>
        <p:spPr>
          <a:xfrm>
            <a:off x="76200" y="1514475"/>
            <a:ext cx="12039600" cy="4352925"/>
          </a:xfrm>
        </p:spPr>
        <p:txBody>
          <a:bodyPr/>
          <a:lstStyle/>
          <a:p>
            <a:r>
              <a:rPr lang="en-US" altLang="en-US"/>
              <a:t>O let me in Your dwelling place </a:t>
            </a:r>
            <a:br>
              <a:rPr lang="en-US" altLang="en-US"/>
            </a:br>
            <a:r>
              <a:rPr lang="en-US" altLang="en-US"/>
              <a:t>abide forevermore.</a:t>
            </a:r>
          </a:p>
        </p:txBody>
      </p:sp>
      <p:sp>
        <p:nvSpPr>
          <p:cNvPr id="6" name="Text Placeholder 5">
            <a:extLst>
              <a:ext uri="{FF2B5EF4-FFF2-40B4-BE49-F238E27FC236}">
                <a16:creationId xmlns:a16="http://schemas.microsoft.com/office/drawing/2014/main" id="{AFEC45D8-C46E-483D-8DC4-3AF5DA5E17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306" name="Title 1">
            <a:extLst>
              <a:ext uri="{FF2B5EF4-FFF2-40B4-BE49-F238E27FC236}">
                <a16:creationId xmlns:a16="http://schemas.microsoft.com/office/drawing/2014/main" id="{92385196-A343-4E69-9EA5-612446178B09}"/>
              </a:ext>
            </a:extLst>
          </p:cNvPr>
          <p:cNvSpPr>
            <a:spLocks noGrp="1"/>
          </p:cNvSpPr>
          <p:nvPr>
            <p:ph type="ctrTitle"/>
          </p:nvPr>
        </p:nvSpPr>
        <p:spPr>
          <a:xfrm>
            <a:off x="76200" y="1514475"/>
            <a:ext cx="12039600" cy="4352925"/>
          </a:xfrm>
        </p:spPr>
        <p:txBody>
          <a:bodyPr/>
          <a:lstStyle/>
          <a:p>
            <a:r>
              <a:rPr lang="en-US" altLang="en-US"/>
              <a:t>My God has heard my vows </a:t>
            </a:r>
            <a:br>
              <a:rPr lang="en-US" altLang="en-US"/>
            </a:br>
            <a:r>
              <a:rPr lang="en-US" altLang="en-US"/>
              <a:t>and granted righteous heritage; </a:t>
            </a:r>
          </a:p>
        </p:txBody>
      </p:sp>
      <p:sp>
        <p:nvSpPr>
          <p:cNvPr id="3" name="Text Placeholder 2">
            <a:extLst>
              <a:ext uri="{FF2B5EF4-FFF2-40B4-BE49-F238E27FC236}">
                <a16:creationId xmlns:a16="http://schemas.microsoft.com/office/drawing/2014/main" id="{C95AA392-479C-4604-8952-E312744091D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330" name="Title 1">
            <a:extLst>
              <a:ext uri="{FF2B5EF4-FFF2-40B4-BE49-F238E27FC236}">
                <a16:creationId xmlns:a16="http://schemas.microsoft.com/office/drawing/2014/main" id="{0E643CA5-1DD4-40B5-8A90-0B04FFEF2BED}"/>
              </a:ext>
            </a:extLst>
          </p:cNvPr>
          <p:cNvSpPr>
            <a:spLocks noGrp="1"/>
          </p:cNvSpPr>
          <p:nvPr>
            <p:ph type="ctrTitle"/>
          </p:nvPr>
        </p:nvSpPr>
        <p:spPr>
          <a:xfrm>
            <a:off x="76200" y="1514475"/>
            <a:ext cx="12039600" cy="4352925"/>
          </a:xfrm>
        </p:spPr>
        <p:txBody>
          <a:bodyPr/>
          <a:lstStyle/>
          <a:p>
            <a:r>
              <a:rPr lang="en-US" altLang="en-US"/>
              <a:t>The share for those </a:t>
            </a:r>
            <a:br>
              <a:rPr lang="en-US" altLang="en-US"/>
            </a:br>
            <a:r>
              <a:rPr lang="en-US" altLang="en-US"/>
              <a:t>who trust in Him </a:t>
            </a:r>
            <a:br>
              <a:rPr lang="en-US" altLang="en-US"/>
            </a:br>
            <a:r>
              <a:rPr lang="en-US" altLang="en-US"/>
              <a:t>and fear His holy name. </a:t>
            </a:r>
          </a:p>
        </p:txBody>
      </p:sp>
      <p:sp>
        <p:nvSpPr>
          <p:cNvPr id="6" name="Text Placeholder 5">
            <a:extLst>
              <a:ext uri="{FF2B5EF4-FFF2-40B4-BE49-F238E27FC236}">
                <a16:creationId xmlns:a16="http://schemas.microsoft.com/office/drawing/2014/main" id="{D0B2BA59-7025-4A52-84DE-EA2B0321A1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4" name="Title 1">
            <a:extLst>
              <a:ext uri="{FF2B5EF4-FFF2-40B4-BE49-F238E27FC236}">
                <a16:creationId xmlns:a16="http://schemas.microsoft.com/office/drawing/2014/main" id="{8CC511FA-053F-4C34-AE4B-F948A0AE2291}"/>
              </a:ext>
            </a:extLst>
          </p:cNvPr>
          <p:cNvSpPr>
            <a:spLocks noGrp="1"/>
          </p:cNvSpPr>
          <p:nvPr>
            <p:ph type="ctrTitle"/>
          </p:nvPr>
        </p:nvSpPr>
        <p:spPr>
          <a:xfrm>
            <a:off x="76200" y="1514475"/>
            <a:ext cx="12039600" cy="4352925"/>
          </a:xfrm>
        </p:spPr>
        <p:txBody>
          <a:bodyPr/>
          <a:lstStyle/>
          <a:p>
            <a:r>
              <a:rPr lang="en-US" altLang="en-US"/>
              <a:t>Let God prolong </a:t>
            </a:r>
            <a:br>
              <a:rPr lang="en-US" altLang="en-US"/>
            </a:br>
            <a:r>
              <a:rPr lang="en-US" altLang="en-US"/>
              <a:t>the true king’s life; </a:t>
            </a:r>
            <a:br>
              <a:rPr lang="en-US" altLang="en-US"/>
            </a:br>
            <a:r>
              <a:rPr lang="en-US" altLang="en-US"/>
              <a:t>forever let Him reign! </a:t>
            </a:r>
          </a:p>
        </p:txBody>
      </p:sp>
      <p:sp>
        <p:nvSpPr>
          <p:cNvPr id="6" name="Text Placeholder 5">
            <a:extLst>
              <a:ext uri="{FF2B5EF4-FFF2-40B4-BE49-F238E27FC236}">
                <a16:creationId xmlns:a16="http://schemas.microsoft.com/office/drawing/2014/main" id="{0A6BF1D8-2A6C-4120-A2B7-77B8B912C2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378" name="Title 1">
            <a:extLst>
              <a:ext uri="{FF2B5EF4-FFF2-40B4-BE49-F238E27FC236}">
                <a16:creationId xmlns:a16="http://schemas.microsoft.com/office/drawing/2014/main" id="{E65D5C53-5778-4F3E-AB98-8DBBD63D1561}"/>
              </a:ext>
            </a:extLst>
          </p:cNvPr>
          <p:cNvSpPr>
            <a:spLocks noGrp="1"/>
          </p:cNvSpPr>
          <p:nvPr>
            <p:ph type="ctrTitle"/>
          </p:nvPr>
        </p:nvSpPr>
        <p:spPr>
          <a:xfrm>
            <a:off x="76200" y="1514475"/>
            <a:ext cx="12039600" cy="4352925"/>
          </a:xfrm>
        </p:spPr>
        <p:txBody>
          <a:bodyPr/>
          <a:lstStyle/>
          <a:p>
            <a:r>
              <a:rPr lang="en-US" altLang="en-US"/>
              <a:t>That He may sit </a:t>
            </a:r>
            <a:br>
              <a:rPr lang="en-US" altLang="en-US"/>
            </a:br>
            <a:r>
              <a:rPr lang="en-US" altLang="en-US"/>
              <a:t>before our God, </a:t>
            </a:r>
            <a:br>
              <a:rPr lang="en-US" altLang="en-US"/>
            </a:br>
            <a:r>
              <a:rPr lang="en-US" altLang="en-US"/>
              <a:t>enthroned in righteousness.</a:t>
            </a:r>
          </a:p>
        </p:txBody>
      </p:sp>
      <p:sp>
        <p:nvSpPr>
          <p:cNvPr id="6" name="Text Placeholder 5">
            <a:extLst>
              <a:ext uri="{FF2B5EF4-FFF2-40B4-BE49-F238E27FC236}">
                <a16:creationId xmlns:a16="http://schemas.microsoft.com/office/drawing/2014/main" id="{287B5EC3-CF47-4188-AE56-6BB1C48ADC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Title 1">
            <a:extLst>
              <a:ext uri="{FF2B5EF4-FFF2-40B4-BE49-F238E27FC236}">
                <a16:creationId xmlns:a16="http://schemas.microsoft.com/office/drawing/2014/main" id="{5987F9B9-6777-4490-BFE8-C6BCCF574D00}"/>
              </a:ext>
            </a:extLst>
          </p:cNvPr>
          <p:cNvSpPr>
            <a:spLocks noGrp="1"/>
          </p:cNvSpPr>
          <p:nvPr>
            <p:ph type="ctrTitle"/>
          </p:nvPr>
        </p:nvSpPr>
        <p:spPr>
          <a:xfrm>
            <a:off x="76200" y="1514475"/>
            <a:ext cx="12039600" cy="4352925"/>
          </a:xfrm>
        </p:spPr>
        <p:txBody>
          <a:bodyPr/>
          <a:lstStyle/>
          <a:p>
            <a:r>
              <a:rPr lang="en-US" altLang="en-US"/>
              <a:t>When I was faint </a:t>
            </a:r>
            <a:br>
              <a:rPr lang="en-US" altLang="en-US"/>
            </a:br>
            <a:r>
              <a:rPr lang="en-US" altLang="en-US"/>
              <a:t>I cried to God, </a:t>
            </a:r>
            <a:br>
              <a:rPr lang="en-US" altLang="en-US"/>
            </a:br>
            <a:r>
              <a:rPr lang="en-US" altLang="en-US"/>
              <a:t>and He did hear my prayer; </a:t>
            </a:r>
          </a:p>
        </p:txBody>
      </p:sp>
      <p:sp>
        <p:nvSpPr>
          <p:cNvPr id="3" name="Text Placeholder 2">
            <a:extLst>
              <a:ext uri="{FF2B5EF4-FFF2-40B4-BE49-F238E27FC236}">
                <a16:creationId xmlns:a16="http://schemas.microsoft.com/office/drawing/2014/main" id="{7DDD15E2-71D7-4148-89B2-5CD3DDB3044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7426" name="Title 1">
            <a:extLst>
              <a:ext uri="{FF2B5EF4-FFF2-40B4-BE49-F238E27FC236}">
                <a16:creationId xmlns:a16="http://schemas.microsoft.com/office/drawing/2014/main" id="{2595666C-CFD4-4238-A30E-E191A6E2C8CF}"/>
              </a:ext>
            </a:extLst>
          </p:cNvPr>
          <p:cNvSpPr>
            <a:spLocks noGrp="1"/>
          </p:cNvSpPr>
          <p:nvPr>
            <p:ph type="ctrTitle"/>
          </p:nvPr>
        </p:nvSpPr>
        <p:spPr>
          <a:xfrm>
            <a:off x="76200" y="1514475"/>
            <a:ext cx="12039600" cy="4352925"/>
          </a:xfrm>
        </p:spPr>
        <p:txBody>
          <a:bodyPr/>
          <a:lstStyle/>
          <a:p>
            <a:r>
              <a:rPr lang="en-US" altLang="en-US"/>
              <a:t>For He has been </a:t>
            </a:r>
            <a:br>
              <a:rPr lang="en-US" altLang="en-US"/>
            </a:br>
            <a:r>
              <a:rPr lang="en-US" altLang="en-US"/>
              <a:t>my dwelling place; </a:t>
            </a:r>
            <a:br>
              <a:rPr lang="en-US" altLang="en-US"/>
            </a:br>
            <a:r>
              <a:rPr lang="en-US" altLang="en-US"/>
              <a:t>a shelter from the foe. </a:t>
            </a:r>
          </a:p>
        </p:txBody>
      </p:sp>
      <p:sp>
        <p:nvSpPr>
          <p:cNvPr id="6" name="Text Placeholder 5">
            <a:extLst>
              <a:ext uri="{FF2B5EF4-FFF2-40B4-BE49-F238E27FC236}">
                <a16:creationId xmlns:a16="http://schemas.microsoft.com/office/drawing/2014/main" id="{F24E47A0-4258-4A98-A0BC-CFE7EDB72A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8450" name="Title 1">
            <a:extLst>
              <a:ext uri="{FF2B5EF4-FFF2-40B4-BE49-F238E27FC236}">
                <a16:creationId xmlns:a16="http://schemas.microsoft.com/office/drawing/2014/main" id="{1F225CA7-2654-4190-81BD-8B052AD9B230}"/>
              </a:ext>
            </a:extLst>
          </p:cNvPr>
          <p:cNvSpPr>
            <a:spLocks noGrp="1"/>
          </p:cNvSpPr>
          <p:nvPr>
            <p:ph type="ctrTitle"/>
          </p:nvPr>
        </p:nvSpPr>
        <p:spPr>
          <a:xfrm>
            <a:off x="76200" y="1514475"/>
            <a:ext cx="12039600" cy="4352925"/>
          </a:xfrm>
        </p:spPr>
        <p:txBody>
          <a:bodyPr/>
          <a:lstStyle/>
          <a:p>
            <a:r>
              <a:rPr lang="en-US" altLang="en-US"/>
              <a:t>And so will I forevermore </a:t>
            </a:r>
            <a:br>
              <a:rPr lang="en-US" altLang="en-US"/>
            </a:br>
            <a:r>
              <a:rPr lang="en-US" altLang="en-US"/>
              <a:t>sing praises to His name! </a:t>
            </a:r>
          </a:p>
        </p:txBody>
      </p:sp>
      <p:sp>
        <p:nvSpPr>
          <p:cNvPr id="6" name="Text Placeholder 5">
            <a:extLst>
              <a:ext uri="{FF2B5EF4-FFF2-40B4-BE49-F238E27FC236}">
                <a16:creationId xmlns:a16="http://schemas.microsoft.com/office/drawing/2014/main" id="{3CE308E8-65DD-461B-B415-9471196FFA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474" name="Title 1">
            <a:extLst>
              <a:ext uri="{FF2B5EF4-FFF2-40B4-BE49-F238E27FC236}">
                <a16:creationId xmlns:a16="http://schemas.microsoft.com/office/drawing/2014/main" id="{3839FE8C-E343-4745-9B25-C0D46E518C74}"/>
              </a:ext>
            </a:extLst>
          </p:cNvPr>
          <p:cNvSpPr>
            <a:spLocks noGrp="1"/>
          </p:cNvSpPr>
          <p:nvPr>
            <p:ph type="ctrTitle"/>
          </p:nvPr>
        </p:nvSpPr>
        <p:spPr>
          <a:xfrm>
            <a:off x="76200" y="1514475"/>
            <a:ext cx="12039600" cy="4352925"/>
          </a:xfrm>
        </p:spPr>
        <p:txBody>
          <a:bodyPr/>
          <a:lstStyle/>
          <a:p>
            <a:r>
              <a:rPr lang="en-US" altLang="en-US"/>
              <a:t>Sing praises to </a:t>
            </a:r>
            <a:br>
              <a:rPr lang="en-US" altLang="en-US"/>
            </a:br>
            <a:r>
              <a:rPr lang="en-US" altLang="en-US"/>
              <a:t>His name fore’er, </a:t>
            </a:r>
            <a:br>
              <a:rPr lang="en-US" altLang="en-US"/>
            </a:br>
            <a:r>
              <a:rPr lang="en-US" altLang="en-US"/>
              <a:t>and daily pay my vows.</a:t>
            </a:r>
          </a:p>
        </p:txBody>
      </p:sp>
      <p:sp>
        <p:nvSpPr>
          <p:cNvPr id="6" name="Text Placeholder 5">
            <a:extLst>
              <a:ext uri="{FF2B5EF4-FFF2-40B4-BE49-F238E27FC236}">
                <a16:creationId xmlns:a16="http://schemas.microsoft.com/office/drawing/2014/main" id="{88C0F09E-4FE4-4479-92B7-C0D941DB6B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6385C08B-3714-4870-9FD3-08380BF43505}"/>
              </a:ext>
            </a:extLst>
          </p:cNvPr>
          <p:cNvSpPr>
            <a:spLocks noGrp="1"/>
          </p:cNvSpPr>
          <p:nvPr>
            <p:ph type="ctrTitle"/>
          </p:nvPr>
        </p:nvSpPr>
        <p:spPr>
          <a:xfrm>
            <a:off x="914400" y="1895475"/>
            <a:ext cx="10363200" cy="3362325"/>
          </a:xfrm>
        </p:spPr>
        <p:txBody>
          <a:bodyPr/>
          <a:lstStyle/>
          <a:p>
            <a:pPr>
              <a:defRPr/>
            </a:pPr>
            <a:r>
              <a:rPr lang="en-US" altLang="x-none"/>
              <a:t>Give Ear Unto </a:t>
            </a:r>
            <a:br>
              <a:rPr lang="en-US" altLang="x-none"/>
            </a:br>
            <a:r>
              <a:rPr lang="en-US" altLang="x-none"/>
              <a:t>My Words, O Lord</a:t>
            </a:r>
            <a:endParaRPr lang="en-US" altLang="x-none" dirty="0"/>
          </a:p>
        </p:txBody>
      </p:sp>
      <p:sp>
        <p:nvSpPr>
          <p:cNvPr id="8" name="Text Placeholder 7">
            <a:extLst>
              <a:ext uri="{FF2B5EF4-FFF2-40B4-BE49-F238E27FC236}">
                <a16:creationId xmlns:a16="http://schemas.microsoft.com/office/drawing/2014/main" id="{710B51C0-99AF-419E-B362-2A08B6644147}"/>
              </a:ext>
            </a:extLst>
          </p:cNvPr>
          <p:cNvSpPr>
            <a:spLocks noGrp="1"/>
          </p:cNvSpPr>
          <p:nvPr>
            <p:ph type="body" sz="quarter" idx="10"/>
          </p:nvPr>
        </p:nvSpPr>
        <p:spPr>
          <a:xfrm>
            <a:off x="914400" y="692150"/>
            <a:ext cx="10363200" cy="831850"/>
          </a:xfrm>
        </p:spPr>
        <p:txBody>
          <a:bodyPr/>
          <a:lstStyle/>
          <a:p>
            <a:pPr>
              <a:defRPr/>
            </a:pPr>
            <a:r>
              <a:rPr lang="en-US" altLang="x-none"/>
              <a:t>Hymn 4</a:t>
            </a:r>
            <a:endParaRPr lang="en-US" dirty="0"/>
          </a:p>
        </p:txBody>
      </p:sp>
      <p:sp>
        <p:nvSpPr>
          <p:cNvPr id="9" name="Text Placeholder 8">
            <a:extLst>
              <a:ext uri="{FF2B5EF4-FFF2-40B4-BE49-F238E27FC236}">
                <a16:creationId xmlns:a16="http://schemas.microsoft.com/office/drawing/2014/main" id="{0EEAD17B-B9BA-4781-8A12-180621826A5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4" name="Title 1">
            <a:extLst>
              <a:ext uri="{FF2B5EF4-FFF2-40B4-BE49-F238E27FC236}">
                <a16:creationId xmlns:a16="http://schemas.microsoft.com/office/drawing/2014/main" id="{D08B44B5-B1BC-41AD-9DFC-D27D573EE849}"/>
              </a:ext>
            </a:extLst>
          </p:cNvPr>
          <p:cNvSpPr>
            <a:spLocks noGrp="1"/>
          </p:cNvSpPr>
          <p:nvPr>
            <p:ph type="ctrTitle"/>
          </p:nvPr>
        </p:nvSpPr>
        <p:spPr>
          <a:xfrm>
            <a:off x="914400" y="1895475"/>
            <a:ext cx="10363200" cy="3362325"/>
          </a:xfrm>
        </p:spPr>
        <p:txBody>
          <a:bodyPr/>
          <a:lstStyle/>
          <a:p>
            <a:pPr>
              <a:defRPr/>
            </a:pPr>
            <a:r>
              <a:rPr lang="en-US" altLang="x-none"/>
              <a:t>God Is My Rock, </a:t>
            </a:r>
            <a:br>
              <a:rPr lang="en-US" altLang="x-none"/>
            </a:br>
            <a:r>
              <a:rPr lang="en-US" altLang="x-none"/>
              <a:t>My Salvation</a:t>
            </a:r>
            <a:endParaRPr lang="en-US" altLang="x-none" dirty="0"/>
          </a:p>
        </p:txBody>
      </p:sp>
      <p:sp>
        <p:nvSpPr>
          <p:cNvPr id="3" name="Text Placeholder 2">
            <a:extLst>
              <a:ext uri="{FF2B5EF4-FFF2-40B4-BE49-F238E27FC236}">
                <a16:creationId xmlns:a16="http://schemas.microsoft.com/office/drawing/2014/main" id="{DF231878-58E2-4559-88FA-2E2ED7F004F3}"/>
              </a:ext>
            </a:extLst>
          </p:cNvPr>
          <p:cNvSpPr>
            <a:spLocks noGrp="1"/>
          </p:cNvSpPr>
          <p:nvPr>
            <p:ph type="body" sz="quarter" idx="10"/>
          </p:nvPr>
        </p:nvSpPr>
        <p:spPr>
          <a:xfrm>
            <a:off x="914400" y="692150"/>
            <a:ext cx="10363200" cy="831850"/>
          </a:xfrm>
        </p:spPr>
        <p:txBody>
          <a:bodyPr/>
          <a:lstStyle/>
          <a:p>
            <a:pPr>
              <a:defRPr/>
            </a:pPr>
            <a:r>
              <a:rPr lang="en-US" altLang="x-none"/>
              <a:t>Hymn 35</a:t>
            </a:r>
            <a:endParaRPr lang="en-US" dirty="0"/>
          </a:p>
        </p:txBody>
      </p:sp>
      <p:sp>
        <p:nvSpPr>
          <p:cNvPr id="9" name="Text Placeholder 8">
            <a:extLst>
              <a:ext uri="{FF2B5EF4-FFF2-40B4-BE49-F238E27FC236}">
                <a16:creationId xmlns:a16="http://schemas.microsoft.com/office/drawing/2014/main" id="{486BA0ED-F78E-4541-B73A-3ECEBAC8674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546" name="Title 1">
            <a:extLst>
              <a:ext uri="{FF2B5EF4-FFF2-40B4-BE49-F238E27FC236}">
                <a16:creationId xmlns:a16="http://schemas.microsoft.com/office/drawing/2014/main" id="{EA11FE1D-F451-4A92-BF22-F858714489FD}"/>
              </a:ext>
            </a:extLst>
          </p:cNvPr>
          <p:cNvSpPr>
            <a:spLocks noGrp="1"/>
          </p:cNvSpPr>
          <p:nvPr>
            <p:ph type="ctrTitle"/>
          </p:nvPr>
        </p:nvSpPr>
        <p:spPr>
          <a:xfrm>
            <a:off x="76200" y="1514475"/>
            <a:ext cx="12039600" cy="4352925"/>
          </a:xfrm>
        </p:spPr>
        <p:txBody>
          <a:bodyPr/>
          <a:lstStyle/>
          <a:p>
            <a:r>
              <a:rPr lang="en-US" altLang="en-US"/>
              <a:t>God is my rock, </a:t>
            </a:r>
            <a:br>
              <a:rPr lang="en-US" altLang="en-US"/>
            </a:br>
            <a:r>
              <a:rPr lang="en-US" altLang="en-US"/>
              <a:t>my salvation, my hope; </a:t>
            </a:r>
            <a:br>
              <a:rPr lang="en-US" altLang="en-US"/>
            </a:br>
            <a:r>
              <a:rPr lang="en-US" altLang="en-US"/>
              <a:t>my soul in silence </a:t>
            </a:r>
            <a:br>
              <a:rPr lang="en-US" altLang="en-US"/>
            </a:br>
            <a:r>
              <a:rPr lang="en-US" altLang="en-US"/>
              <a:t>waits for my God alone; </a:t>
            </a:r>
          </a:p>
        </p:txBody>
      </p:sp>
      <p:sp>
        <p:nvSpPr>
          <p:cNvPr id="3" name="Text Placeholder 2">
            <a:extLst>
              <a:ext uri="{FF2B5EF4-FFF2-40B4-BE49-F238E27FC236}">
                <a16:creationId xmlns:a16="http://schemas.microsoft.com/office/drawing/2014/main" id="{C6647BFE-2A00-48E6-81E6-448A76DE2E1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570" name="Title 1">
            <a:extLst>
              <a:ext uri="{FF2B5EF4-FFF2-40B4-BE49-F238E27FC236}">
                <a16:creationId xmlns:a16="http://schemas.microsoft.com/office/drawing/2014/main" id="{C73EF11D-5316-43AE-8FC3-FF4B7F1DD8C6}"/>
              </a:ext>
            </a:extLst>
          </p:cNvPr>
          <p:cNvSpPr>
            <a:spLocks noGrp="1"/>
          </p:cNvSpPr>
          <p:nvPr>
            <p:ph type="ctrTitle"/>
          </p:nvPr>
        </p:nvSpPr>
        <p:spPr>
          <a:xfrm>
            <a:off x="76200" y="1514475"/>
            <a:ext cx="12039600" cy="4352925"/>
          </a:xfrm>
        </p:spPr>
        <p:txBody>
          <a:bodyPr/>
          <a:lstStyle/>
          <a:p>
            <a:r>
              <a:rPr lang="en-US" altLang="en-US"/>
              <a:t>He is my fort; </a:t>
            </a:r>
            <a:br>
              <a:rPr lang="en-US" altLang="en-US"/>
            </a:br>
            <a:r>
              <a:rPr lang="en-US" altLang="en-US"/>
              <a:t>I shall not be removed; </a:t>
            </a:r>
            <a:br>
              <a:rPr lang="en-US" altLang="en-US"/>
            </a:br>
            <a:r>
              <a:rPr lang="en-US" altLang="en-US"/>
              <a:t>He is my refuge, </a:t>
            </a:r>
            <a:br>
              <a:rPr lang="en-US" altLang="en-US"/>
            </a:br>
            <a:r>
              <a:rPr lang="en-US" altLang="en-US"/>
              <a:t>my high tower of strength.</a:t>
            </a:r>
          </a:p>
        </p:txBody>
      </p:sp>
      <p:sp>
        <p:nvSpPr>
          <p:cNvPr id="6" name="Text Placeholder 5">
            <a:extLst>
              <a:ext uri="{FF2B5EF4-FFF2-40B4-BE49-F238E27FC236}">
                <a16:creationId xmlns:a16="http://schemas.microsoft.com/office/drawing/2014/main" id="{3207FF65-9212-478B-B55B-8855F0BC47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594" name="Title 1">
            <a:extLst>
              <a:ext uri="{FF2B5EF4-FFF2-40B4-BE49-F238E27FC236}">
                <a16:creationId xmlns:a16="http://schemas.microsoft.com/office/drawing/2014/main" id="{E54A8B33-1DB9-4980-A82D-0CF5F6D6E46C}"/>
              </a:ext>
            </a:extLst>
          </p:cNvPr>
          <p:cNvSpPr>
            <a:spLocks noGrp="1"/>
          </p:cNvSpPr>
          <p:nvPr>
            <p:ph type="ctrTitle"/>
          </p:nvPr>
        </p:nvSpPr>
        <p:spPr>
          <a:xfrm>
            <a:off x="76200" y="1514475"/>
            <a:ext cx="12039600" cy="4352925"/>
          </a:xfrm>
        </p:spPr>
        <p:txBody>
          <a:bodyPr/>
          <a:lstStyle/>
          <a:p>
            <a:r>
              <a:rPr lang="en-US" altLang="en-US"/>
              <a:t> How long will men </a:t>
            </a:r>
            <a:br>
              <a:rPr lang="en-US" altLang="en-US"/>
            </a:br>
            <a:r>
              <a:rPr lang="en-US" altLang="en-US"/>
              <a:t>take pleasure in sin? </a:t>
            </a:r>
            <a:br>
              <a:rPr lang="en-US" altLang="en-US"/>
            </a:br>
            <a:r>
              <a:rPr lang="en-US" altLang="en-US"/>
              <a:t>They plot and threaten </a:t>
            </a:r>
            <a:br>
              <a:rPr lang="en-US" altLang="en-US"/>
            </a:br>
            <a:r>
              <a:rPr lang="en-US" altLang="en-US"/>
              <a:t>the life of the king.</a:t>
            </a:r>
          </a:p>
        </p:txBody>
      </p:sp>
      <p:sp>
        <p:nvSpPr>
          <p:cNvPr id="6" name="Text Placeholder 5">
            <a:extLst>
              <a:ext uri="{FF2B5EF4-FFF2-40B4-BE49-F238E27FC236}">
                <a16:creationId xmlns:a16="http://schemas.microsoft.com/office/drawing/2014/main" id="{686FAB44-A11D-47B9-AA10-42A045A34C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618" name="Title 1">
            <a:extLst>
              <a:ext uri="{FF2B5EF4-FFF2-40B4-BE49-F238E27FC236}">
                <a16:creationId xmlns:a16="http://schemas.microsoft.com/office/drawing/2014/main" id="{5C26DBFB-1710-44B2-888B-8E1D3E5420D0}"/>
              </a:ext>
            </a:extLst>
          </p:cNvPr>
          <p:cNvSpPr>
            <a:spLocks noGrp="1"/>
          </p:cNvSpPr>
          <p:nvPr>
            <p:ph type="ctrTitle"/>
          </p:nvPr>
        </p:nvSpPr>
        <p:spPr>
          <a:xfrm>
            <a:off x="76200" y="1514475"/>
            <a:ext cx="12039600" cy="4352925"/>
          </a:xfrm>
        </p:spPr>
        <p:txBody>
          <a:bodyPr/>
          <a:lstStyle/>
          <a:p>
            <a:r>
              <a:rPr lang="en-US" altLang="en-US"/>
              <a:t>Vain men are they, </a:t>
            </a:r>
            <a:br>
              <a:rPr lang="en-US" altLang="en-US"/>
            </a:br>
            <a:r>
              <a:rPr lang="en-US" altLang="en-US"/>
              <a:t>delighting in craft; </a:t>
            </a:r>
            <a:br>
              <a:rPr lang="en-US" altLang="en-US"/>
            </a:br>
            <a:r>
              <a:rPr lang="en-US" altLang="en-US"/>
              <a:t>their lips they bless with, </a:t>
            </a:r>
            <a:br>
              <a:rPr lang="en-US" altLang="en-US"/>
            </a:br>
            <a:r>
              <a:rPr lang="en-US" altLang="en-US"/>
              <a:t>but they curse inwardly; </a:t>
            </a:r>
          </a:p>
        </p:txBody>
      </p:sp>
      <p:sp>
        <p:nvSpPr>
          <p:cNvPr id="3" name="Text Placeholder 2">
            <a:extLst>
              <a:ext uri="{FF2B5EF4-FFF2-40B4-BE49-F238E27FC236}">
                <a16:creationId xmlns:a16="http://schemas.microsoft.com/office/drawing/2014/main" id="{0C5E70F1-B904-41FD-87BC-FA945D480BA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642" name="Title 1">
            <a:extLst>
              <a:ext uri="{FF2B5EF4-FFF2-40B4-BE49-F238E27FC236}">
                <a16:creationId xmlns:a16="http://schemas.microsoft.com/office/drawing/2014/main" id="{D173FAE6-9013-45B2-BEC2-74C063358346}"/>
              </a:ext>
            </a:extLst>
          </p:cNvPr>
          <p:cNvSpPr>
            <a:spLocks noGrp="1"/>
          </p:cNvSpPr>
          <p:nvPr>
            <p:ph type="ctrTitle"/>
          </p:nvPr>
        </p:nvSpPr>
        <p:spPr>
          <a:xfrm>
            <a:off x="76200" y="1514475"/>
            <a:ext cx="12039600" cy="4352925"/>
          </a:xfrm>
        </p:spPr>
        <p:txBody>
          <a:bodyPr/>
          <a:lstStyle/>
          <a:p>
            <a:r>
              <a:rPr lang="en-US" altLang="en-US"/>
              <a:t>Low men or high, </a:t>
            </a:r>
            <a:br>
              <a:rPr lang="en-US" altLang="en-US"/>
            </a:br>
            <a:r>
              <a:rPr lang="en-US" altLang="en-US"/>
              <a:t>both are less than a breath; </a:t>
            </a:r>
            <a:br>
              <a:rPr lang="en-US" altLang="en-US"/>
            </a:br>
            <a:r>
              <a:rPr lang="en-US" altLang="en-US"/>
              <a:t>trust and rely not </a:t>
            </a:r>
            <a:br>
              <a:rPr lang="en-US" altLang="en-US"/>
            </a:br>
            <a:r>
              <a:rPr lang="en-US" altLang="en-US"/>
              <a:t>on extortion and gain. </a:t>
            </a:r>
          </a:p>
        </p:txBody>
      </p:sp>
      <p:sp>
        <p:nvSpPr>
          <p:cNvPr id="6" name="Text Placeholder 5">
            <a:extLst>
              <a:ext uri="{FF2B5EF4-FFF2-40B4-BE49-F238E27FC236}">
                <a16:creationId xmlns:a16="http://schemas.microsoft.com/office/drawing/2014/main" id="{684A450B-5CA9-473C-A478-5B90899B018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7666" name="Title 1">
            <a:extLst>
              <a:ext uri="{FF2B5EF4-FFF2-40B4-BE49-F238E27FC236}">
                <a16:creationId xmlns:a16="http://schemas.microsoft.com/office/drawing/2014/main" id="{17DF9F5B-BAE8-4428-910D-17C436E3B324}"/>
              </a:ext>
            </a:extLst>
          </p:cNvPr>
          <p:cNvSpPr>
            <a:spLocks noGrp="1"/>
          </p:cNvSpPr>
          <p:nvPr>
            <p:ph type="ctrTitle"/>
          </p:nvPr>
        </p:nvSpPr>
        <p:spPr>
          <a:xfrm>
            <a:off x="76200" y="1514475"/>
            <a:ext cx="12039600" cy="4352925"/>
          </a:xfrm>
        </p:spPr>
        <p:txBody>
          <a:bodyPr/>
          <a:lstStyle/>
          <a:p>
            <a:r>
              <a:rPr lang="en-US" altLang="en-US"/>
              <a:t>Rescue shall come </a:t>
            </a:r>
            <a:br>
              <a:rPr lang="en-US" altLang="en-US"/>
            </a:br>
            <a:r>
              <a:rPr lang="en-US" altLang="en-US"/>
              <a:t>from my God alone, </a:t>
            </a:r>
            <a:br>
              <a:rPr lang="en-US" altLang="en-US"/>
            </a:br>
            <a:r>
              <a:rPr lang="en-US" altLang="en-US"/>
              <a:t>and I shall never </a:t>
            </a:r>
            <a:br>
              <a:rPr lang="en-US" altLang="en-US"/>
            </a:br>
            <a:r>
              <a:rPr lang="en-US" altLang="en-US"/>
              <a:t>be greatly removed.</a:t>
            </a:r>
          </a:p>
        </p:txBody>
      </p:sp>
      <p:sp>
        <p:nvSpPr>
          <p:cNvPr id="6" name="Text Placeholder 5">
            <a:extLst>
              <a:ext uri="{FF2B5EF4-FFF2-40B4-BE49-F238E27FC236}">
                <a16:creationId xmlns:a16="http://schemas.microsoft.com/office/drawing/2014/main" id="{D1293033-92FF-4FDE-BAD7-76C63C31EC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8690" name="Title 1">
            <a:extLst>
              <a:ext uri="{FF2B5EF4-FFF2-40B4-BE49-F238E27FC236}">
                <a16:creationId xmlns:a16="http://schemas.microsoft.com/office/drawing/2014/main" id="{593EC694-3E06-4BEA-81C0-125A3C2E901D}"/>
              </a:ext>
            </a:extLst>
          </p:cNvPr>
          <p:cNvSpPr>
            <a:spLocks noGrp="1"/>
          </p:cNvSpPr>
          <p:nvPr>
            <p:ph type="ctrTitle"/>
          </p:nvPr>
        </p:nvSpPr>
        <p:spPr>
          <a:xfrm>
            <a:off x="76200" y="1514475"/>
            <a:ext cx="12039600" cy="4352925"/>
          </a:xfrm>
        </p:spPr>
        <p:txBody>
          <a:bodyPr/>
          <a:lstStyle/>
          <a:p>
            <a:r>
              <a:rPr lang="en-US" altLang="en-US"/>
              <a:t>Still, O my soul, </a:t>
            </a:r>
            <a:br>
              <a:rPr lang="en-US" altLang="en-US"/>
            </a:br>
            <a:r>
              <a:rPr lang="en-US" altLang="en-US"/>
              <a:t>wait in silence for God; </a:t>
            </a:r>
            <a:br>
              <a:rPr lang="en-US" altLang="en-US"/>
            </a:br>
            <a:r>
              <a:rPr lang="en-US" altLang="en-US"/>
              <a:t>my hope and refuge </a:t>
            </a:r>
            <a:br>
              <a:rPr lang="en-US" altLang="en-US"/>
            </a:br>
            <a:r>
              <a:rPr lang="en-US" altLang="en-US"/>
              <a:t>is in my God alone; </a:t>
            </a:r>
          </a:p>
        </p:txBody>
      </p:sp>
      <p:sp>
        <p:nvSpPr>
          <p:cNvPr id="3" name="Text Placeholder 2">
            <a:extLst>
              <a:ext uri="{FF2B5EF4-FFF2-40B4-BE49-F238E27FC236}">
                <a16:creationId xmlns:a16="http://schemas.microsoft.com/office/drawing/2014/main" id="{645E7048-7B31-4694-8F35-C006801950D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4" name="Title 1">
            <a:extLst>
              <a:ext uri="{FF2B5EF4-FFF2-40B4-BE49-F238E27FC236}">
                <a16:creationId xmlns:a16="http://schemas.microsoft.com/office/drawing/2014/main" id="{4978182B-764A-48DE-862D-5304705742F4}"/>
              </a:ext>
            </a:extLst>
          </p:cNvPr>
          <p:cNvSpPr>
            <a:spLocks noGrp="1"/>
          </p:cNvSpPr>
          <p:nvPr>
            <p:ph type="ctrTitle"/>
          </p:nvPr>
        </p:nvSpPr>
        <p:spPr>
          <a:xfrm>
            <a:off x="76200" y="1514475"/>
            <a:ext cx="12039600" cy="4352925"/>
          </a:xfrm>
        </p:spPr>
        <p:txBody>
          <a:bodyPr/>
          <a:lstStyle/>
          <a:p>
            <a:r>
              <a:rPr lang="en-US" altLang="en-US"/>
              <a:t>He is my Rock, </a:t>
            </a:r>
            <a:br>
              <a:rPr lang="en-US" altLang="en-US"/>
            </a:br>
            <a:r>
              <a:rPr lang="en-US" altLang="en-US"/>
              <a:t>my salvation and strength; </a:t>
            </a:r>
            <a:br>
              <a:rPr lang="en-US" altLang="en-US"/>
            </a:br>
            <a:r>
              <a:rPr lang="en-US" altLang="en-US"/>
              <a:t>with God alone shall </a:t>
            </a:r>
            <a:br>
              <a:rPr lang="en-US" altLang="en-US"/>
            </a:br>
            <a:r>
              <a:rPr lang="en-US" altLang="en-US"/>
              <a:t>my deliverance be. </a:t>
            </a:r>
          </a:p>
        </p:txBody>
      </p:sp>
      <p:sp>
        <p:nvSpPr>
          <p:cNvPr id="6" name="Text Placeholder 5">
            <a:extLst>
              <a:ext uri="{FF2B5EF4-FFF2-40B4-BE49-F238E27FC236}">
                <a16:creationId xmlns:a16="http://schemas.microsoft.com/office/drawing/2014/main" id="{08A30418-B49F-445E-BB57-53C273FC13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B67EDD23-5A7A-4682-9DEC-BB91A6B9830F}"/>
              </a:ext>
            </a:extLst>
          </p:cNvPr>
          <p:cNvSpPr>
            <a:spLocks noGrp="1"/>
          </p:cNvSpPr>
          <p:nvPr>
            <p:ph type="ctrTitle"/>
          </p:nvPr>
        </p:nvSpPr>
        <p:spPr>
          <a:xfrm>
            <a:off x="76200" y="1514475"/>
            <a:ext cx="12039600" cy="4352925"/>
          </a:xfrm>
        </p:spPr>
        <p:txBody>
          <a:bodyPr/>
          <a:lstStyle/>
          <a:p>
            <a:r>
              <a:rPr lang="en-US" altLang="en-US"/>
              <a:t>Give ear unto my words, </a:t>
            </a:r>
            <a:br>
              <a:rPr lang="en-US" altLang="en-US"/>
            </a:br>
            <a:r>
              <a:rPr lang="en-US" altLang="en-US"/>
              <a:t>O Lord, my meditation weigh; </a:t>
            </a:r>
          </a:p>
        </p:txBody>
      </p:sp>
      <p:sp>
        <p:nvSpPr>
          <p:cNvPr id="4" name="Text Placeholder 3">
            <a:extLst>
              <a:ext uri="{FF2B5EF4-FFF2-40B4-BE49-F238E27FC236}">
                <a16:creationId xmlns:a16="http://schemas.microsoft.com/office/drawing/2014/main" id="{36D17169-C28C-45EB-865D-408FB6A5CDE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0738" name="Title 1">
            <a:extLst>
              <a:ext uri="{FF2B5EF4-FFF2-40B4-BE49-F238E27FC236}">
                <a16:creationId xmlns:a16="http://schemas.microsoft.com/office/drawing/2014/main" id="{BC23534E-2FF3-495D-A803-5DA5BD8622D6}"/>
              </a:ext>
            </a:extLst>
          </p:cNvPr>
          <p:cNvSpPr>
            <a:spLocks noGrp="1"/>
          </p:cNvSpPr>
          <p:nvPr>
            <p:ph type="ctrTitle"/>
          </p:nvPr>
        </p:nvSpPr>
        <p:spPr>
          <a:xfrm>
            <a:off x="76200" y="1514475"/>
            <a:ext cx="12039600" cy="4352925"/>
          </a:xfrm>
        </p:spPr>
        <p:txBody>
          <a:bodyPr/>
          <a:lstStyle/>
          <a:p>
            <a:r>
              <a:rPr lang="en-US" altLang="en-US"/>
              <a:t>Kindness and pow’r </a:t>
            </a:r>
            <a:br>
              <a:rPr lang="en-US" altLang="en-US"/>
            </a:br>
            <a:r>
              <a:rPr lang="en-US" altLang="en-US"/>
              <a:t>belong to our God; </a:t>
            </a:r>
            <a:br>
              <a:rPr lang="en-US" altLang="en-US"/>
            </a:br>
            <a:r>
              <a:rPr lang="en-US" altLang="en-US"/>
              <a:t>He shall reward </a:t>
            </a:r>
            <a:br>
              <a:rPr lang="en-US" altLang="en-US"/>
            </a:br>
            <a:r>
              <a:rPr lang="en-US" altLang="en-US"/>
              <a:t>ev’ry man for his works.</a:t>
            </a:r>
          </a:p>
        </p:txBody>
      </p:sp>
      <p:sp>
        <p:nvSpPr>
          <p:cNvPr id="6" name="Text Placeholder 5">
            <a:extLst>
              <a:ext uri="{FF2B5EF4-FFF2-40B4-BE49-F238E27FC236}">
                <a16:creationId xmlns:a16="http://schemas.microsoft.com/office/drawing/2014/main" id="{497E00E6-4705-4386-8E4F-BA45C40341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618" name="Title 1">
            <a:extLst>
              <a:ext uri="{FF2B5EF4-FFF2-40B4-BE49-F238E27FC236}">
                <a16:creationId xmlns:a16="http://schemas.microsoft.com/office/drawing/2014/main" id="{32C34A6E-ABDA-480C-B9C1-60001817508B}"/>
              </a:ext>
            </a:extLst>
          </p:cNvPr>
          <p:cNvSpPr>
            <a:spLocks noGrp="1"/>
          </p:cNvSpPr>
          <p:nvPr>
            <p:ph type="ctrTitle"/>
          </p:nvPr>
        </p:nvSpPr>
        <p:spPr>
          <a:xfrm>
            <a:off x="914400" y="1895475"/>
            <a:ext cx="10363200" cy="3362325"/>
          </a:xfrm>
        </p:spPr>
        <p:txBody>
          <a:bodyPr/>
          <a:lstStyle/>
          <a:p>
            <a:pPr>
              <a:defRPr/>
            </a:pPr>
            <a:r>
              <a:rPr lang="en-US" altLang="x-none"/>
              <a:t>Joyfully Sing and </a:t>
            </a:r>
            <a:br>
              <a:rPr lang="en-US" altLang="x-none"/>
            </a:br>
            <a:r>
              <a:rPr lang="en-US" altLang="x-none"/>
              <a:t>Praise God!</a:t>
            </a:r>
            <a:endParaRPr lang="en-US" altLang="x-none" dirty="0"/>
          </a:p>
        </p:txBody>
      </p:sp>
      <p:sp>
        <p:nvSpPr>
          <p:cNvPr id="3" name="Text Placeholder 2">
            <a:extLst>
              <a:ext uri="{FF2B5EF4-FFF2-40B4-BE49-F238E27FC236}">
                <a16:creationId xmlns:a16="http://schemas.microsoft.com/office/drawing/2014/main" id="{FC80560B-BEB3-40AE-B1AA-D08414FA2812}"/>
              </a:ext>
            </a:extLst>
          </p:cNvPr>
          <p:cNvSpPr>
            <a:spLocks noGrp="1"/>
          </p:cNvSpPr>
          <p:nvPr>
            <p:ph type="body" sz="quarter" idx="10"/>
          </p:nvPr>
        </p:nvSpPr>
        <p:spPr>
          <a:xfrm>
            <a:off x="914400" y="692150"/>
            <a:ext cx="10363200" cy="831850"/>
          </a:xfrm>
        </p:spPr>
        <p:txBody>
          <a:bodyPr/>
          <a:lstStyle/>
          <a:p>
            <a:pPr>
              <a:defRPr/>
            </a:pPr>
            <a:r>
              <a:rPr lang="en-US" altLang="x-none"/>
              <a:t>Hymn 36</a:t>
            </a:r>
            <a:endParaRPr lang="en-US" dirty="0"/>
          </a:p>
        </p:txBody>
      </p:sp>
      <p:sp>
        <p:nvSpPr>
          <p:cNvPr id="9" name="Text Placeholder 8">
            <a:extLst>
              <a:ext uri="{FF2B5EF4-FFF2-40B4-BE49-F238E27FC236}">
                <a16:creationId xmlns:a16="http://schemas.microsoft.com/office/drawing/2014/main" id="{9E372073-D699-4355-90F4-F95E8C6EA11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3810" name="Title 1">
            <a:extLst>
              <a:ext uri="{FF2B5EF4-FFF2-40B4-BE49-F238E27FC236}">
                <a16:creationId xmlns:a16="http://schemas.microsoft.com/office/drawing/2014/main" id="{0AABDAE3-6192-495C-8F65-D4F86CF00F4C}"/>
              </a:ext>
            </a:extLst>
          </p:cNvPr>
          <p:cNvSpPr>
            <a:spLocks noGrp="1"/>
          </p:cNvSpPr>
          <p:nvPr>
            <p:ph type="ctrTitle"/>
          </p:nvPr>
        </p:nvSpPr>
        <p:spPr>
          <a:xfrm>
            <a:off x="76200" y="1514475"/>
            <a:ext cx="12039600" cy="4352925"/>
          </a:xfrm>
        </p:spPr>
        <p:txBody>
          <a:bodyPr/>
          <a:lstStyle/>
          <a:p>
            <a:r>
              <a:rPr lang="en-US" altLang="en-US"/>
              <a:t>Joyfully sing and praise God, </a:t>
            </a:r>
            <a:br>
              <a:rPr lang="en-US" altLang="en-US"/>
            </a:br>
            <a:r>
              <a:rPr lang="en-US" altLang="en-US"/>
              <a:t>all the earth </a:t>
            </a:r>
            <a:br>
              <a:rPr lang="en-US" altLang="en-US"/>
            </a:br>
            <a:r>
              <a:rPr lang="en-US" altLang="en-US"/>
              <a:t>sing forth His praise! </a:t>
            </a:r>
          </a:p>
        </p:txBody>
      </p:sp>
      <p:sp>
        <p:nvSpPr>
          <p:cNvPr id="3" name="Text Placeholder 2">
            <a:extLst>
              <a:ext uri="{FF2B5EF4-FFF2-40B4-BE49-F238E27FC236}">
                <a16:creationId xmlns:a16="http://schemas.microsoft.com/office/drawing/2014/main" id="{0EB846D8-780D-4EA3-8066-9374265AE24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834" name="Title 1">
            <a:extLst>
              <a:ext uri="{FF2B5EF4-FFF2-40B4-BE49-F238E27FC236}">
                <a16:creationId xmlns:a16="http://schemas.microsoft.com/office/drawing/2014/main" id="{0DF6F0AB-AD4D-41E9-AD43-E9327681D3A6}"/>
              </a:ext>
            </a:extLst>
          </p:cNvPr>
          <p:cNvSpPr>
            <a:spLocks noGrp="1"/>
          </p:cNvSpPr>
          <p:nvPr>
            <p:ph type="ctrTitle"/>
          </p:nvPr>
        </p:nvSpPr>
        <p:spPr>
          <a:xfrm>
            <a:off x="76200" y="1514475"/>
            <a:ext cx="12039600" cy="4352925"/>
          </a:xfrm>
        </p:spPr>
        <p:txBody>
          <a:bodyPr/>
          <a:lstStyle/>
          <a:p>
            <a:r>
              <a:rPr lang="en-US" altLang="en-US"/>
              <a:t>Glory and honor give Him, </a:t>
            </a:r>
            <a:br>
              <a:rPr lang="en-US" altLang="en-US"/>
            </a:br>
            <a:r>
              <a:rPr lang="en-US" altLang="en-US"/>
              <a:t>sing homage to His name! </a:t>
            </a:r>
          </a:p>
        </p:txBody>
      </p:sp>
      <p:sp>
        <p:nvSpPr>
          <p:cNvPr id="6" name="Text Placeholder 5">
            <a:extLst>
              <a:ext uri="{FF2B5EF4-FFF2-40B4-BE49-F238E27FC236}">
                <a16:creationId xmlns:a16="http://schemas.microsoft.com/office/drawing/2014/main" id="{C7BBF80A-875B-40C9-8D1F-952E106A1B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5858" name="Title 1">
            <a:extLst>
              <a:ext uri="{FF2B5EF4-FFF2-40B4-BE49-F238E27FC236}">
                <a16:creationId xmlns:a16="http://schemas.microsoft.com/office/drawing/2014/main" id="{4A5193D3-ACE6-4C99-9484-DE4AB0B71FD4}"/>
              </a:ext>
            </a:extLst>
          </p:cNvPr>
          <p:cNvSpPr>
            <a:spLocks noGrp="1"/>
          </p:cNvSpPr>
          <p:nvPr>
            <p:ph type="ctrTitle"/>
          </p:nvPr>
        </p:nvSpPr>
        <p:spPr>
          <a:xfrm>
            <a:off x="76200" y="1514475"/>
            <a:ext cx="12039600" cy="4352925"/>
          </a:xfrm>
        </p:spPr>
        <p:txBody>
          <a:bodyPr/>
          <a:lstStyle/>
          <a:p>
            <a:r>
              <a:rPr lang="en-US" altLang="en-US"/>
              <a:t>Say now to God, </a:t>
            </a:r>
            <a:br>
              <a:rPr lang="en-US" altLang="en-US"/>
            </a:br>
            <a:r>
              <a:rPr lang="en-US" altLang="en-US"/>
              <a:t>“How dread Your works, </a:t>
            </a:r>
            <a:br>
              <a:rPr lang="en-US" altLang="en-US"/>
            </a:br>
            <a:r>
              <a:rPr lang="en-US" altLang="en-US"/>
              <a:t>how awesome are Your deeds! </a:t>
            </a:r>
          </a:p>
        </p:txBody>
      </p:sp>
      <p:sp>
        <p:nvSpPr>
          <p:cNvPr id="6" name="Text Placeholder 5">
            <a:extLst>
              <a:ext uri="{FF2B5EF4-FFF2-40B4-BE49-F238E27FC236}">
                <a16:creationId xmlns:a16="http://schemas.microsoft.com/office/drawing/2014/main" id="{42D54046-2225-4FD3-8566-CD5D9DB93A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Title 1">
            <a:extLst>
              <a:ext uri="{FF2B5EF4-FFF2-40B4-BE49-F238E27FC236}">
                <a16:creationId xmlns:a16="http://schemas.microsoft.com/office/drawing/2014/main" id="{48E15141-4F22-4124-A1A3-3A040DBC1EA9}"/>
              </a:ext>
            </a:extLst>
          </p:cNvPr>
          <p:cNvSpPr>
            <a:spLocks noGrp="1"/>
          </p:cNvSpPr>
          <p:nvPr>
            <p:ph type="ctrTitle"/>
          </p:nvPr>
        </p:nvSpPr>
        <p:spPr>
          <a:xfrm>
            <a:off x="76200" y="1514475"/>
            <a:ext cx="12039600" cy="4352925"/>
          </a:xfrm>
        </p:spPr>
        <p:txBody>
          <a:bodyPr/>
          <a:lstStyle/>
          <a:p>
            <a:r>
              <a:rPr lang="en-US" altLang="en-US"/>
              <a:t>So great Your pow’r </a:t>
            </a:r>
            <a:br>
              <a:rPr lang="en-US" altLang="en-US"/>
            </a:br>
            <a:r>
              <a:rPr lang="en-US" altLang="en-US"/>
              <a:t>Your foes submit, </a:t>
            </a:r>
            <a:br>
              <a:rPr lang="en-US" altLang="en-US"/>
            </a:br>
            <a:r>
              <a:rPr lang="en-US" altLang="en-US"/>
              <a:t>all the earth worships You!”</a:t>
            </a:r>
          </a:p>
        </p:txBody>
      </p:sp>
      <p:sp>
        <p:nvSpPr>
          <p:cNvPr id="6" name="Text Placeholder 5">
            <a:extLst>
              <a:ext uri="{FF2B5EF4-FFF2-40B4-BE49-F238E27FC236}">
                <a16:creationId xmlns:a16="http://schemas.microsoft.com/office/drawing/2014/main" id="{06238295-D1DE-4083-A603-1F779EDBA2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7906" name="Title 1">
            <a:extLst>
              <a:ext uri="{FF2B5EF4-FFF2-40B4-BE49-F238E27FC236}">
                <a16:creationId xmlns:a16="http://schemas.microsoft.com/office/drawing/2014/main" id="{3292F899-CE67-47DF-97E9-A4B716C6F932}"/>
              </a:ext>
            </a:extLst>
          </p:cNvPr>
          <p:cNvSpPr>
            <a:spLocks noGrp="1"/>
          </p:cNvSpPr>
          <p:nvPr>
            <p:ph type="ctrTitle"/>
          </p:nvPr>
        </p:nvSpPr>
        <p:spPr>
          <a:xfrm>
            <a:off x="76200" y="1514475"/>
            <a:ext cx="12039600" cy="4352925"/>
          </a:xfrm>
        </p:spPr>
        <p:txBody>
          <a:bodyPr/>
          <a:lstStyle/>
          <a:p>
            <a:r>
              <a:rPr lang="en-US" altLang="en-US"/>
              <a:t>O come, and see </a:t>
            </a:r>
            <a:br>
              <a:rPr lang="en-US" altLang="en-US"/>
            </a:br>
            <a:r>
              <a:rPr lang="en-US" altLang="en-US"/>
              <a:t>His great works, </a:t>
            </a:r>
            <a:br>
              <a:rPr lang="en-US" altLang="en-US"/>
            </a:br>
            <a:r>
              <a:rPr lang="en-US" altLang="en-US"/>
              <a:t>among men how dread </a:t>
            </a:r>
            <a:br>
              <a:rPr lang="en-US" altLang="en-US"/>
            </a:br>
            <a:r>
              <a:rPr lang="en-US" altLang="en-US"/>
              <a:t>His deeds! </a:t>
            </a:r>
          </a:p>
        </p:txBody>
      </p:sp>
      <p:sp>
        <p:nvSpPr>
          <p:cNvPr id="3" name="Text Placeholder 2">
            <a:extLst>
              <a:ext uri="{FF2B5EF4-FFF2-40B4-BE49-F238E27FC236}">
                <a16:creationId xmlns:a16="http://schemas.microsoft.com/office/drawing/2014/main" id="{B138A1FE-0768-4A7B-ACB2-7E129D79383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930" name="Title 1">
            <a:extLst>
              <a:ext uri="{FF2B5EF4-FFF2-40B4-BE49-F238E27FC236}">
                <a16:creationId xmlns:a16="http://schemas.microsoft.com/office/drawing/2014/main" id="{EBC88D57-9F6E-4A1D-AB8F-0C02DB0A93C3}"/>
              </a:ext>
            </a:extLst>
          </p:cNvPr>
          <p:cNvSpPr>
            <a:spLocks noGrp="1"/>
          </p:cNvSpPr>
          <p:nvPr>
            <p:ph type="ctrTitle"/>
          </p:nvPr>
        </p:nvSpPr>
        <p:spPr>
          <a:xfrm>
            <a:off x="76200" y="1514475"/>
            <a:ext cx="12039600" cy="4352925"/>
          </a:xfrm>
        </p:spPr>
        <p:txBody>
          <a:bodyPr/>
          <a:lstStyle/>
          <a:p>
            <a:r>
              <a:rPr lang="en-US" altLang="en-US"/>
              <a:t>He turned the sea to dry land </a:t>
            </a:r>
            <a:br>
              <a:rPr lang="en-US" altLang="en-US"/>
            </a:br>
            <a:r>
              <a:rPr lang="en-US" altLang="en-US"/>
              <a:t>and the multitudes </a:t>
            </a:r>
            <a:br>
              <a:rPr lang="en-US" altLang="en-US"/>
            </a:br>
            <a:r>
              <a:rPr lang="en-US" altLang="en-US"/>
              <a:t>passed thru. </a:t>
            </a:r>
          </a:p>
        </p:txBody>
      </p:sp>
      <p:sp>
        <p:nvSpPr>
          <p:cNvPr id="6" name="Text Placeholder 5">
            <a:extLst>
              <a:ext uri="{FF2B5EF4-FFF2-40B4-BE49-F238E27FC236}">
                <a16:creationId xmlns:a16="http://schemas.microsoft.com/office/drawing/2014/main" id="{563AD77C-3533-49CD-88AB-18E677AC43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9954" name="Title 1">
            <a:extLst>
              <a:ext uri="{FF2B5EF4-FFF2-40B4-BE49-F238E27FC236}">
                <a16:creationId xmlns:a16="http://schemas.microsoft.com/office/drawing/2014/main" id="{FC2DF572-3FE6-493A-A975-B92166F626B5}"/>
              </a:ext>
            </a:extLst>
          </p:cNvPr>
          <p:cNvSpPr>
            <a:spLocks noGrp="1"/>
          </p:cNvSpPr>
          <p:nvPr>
            <p:ph type="ctrTitle"/>
          </p:nvPr>
        </p:nvSpPr>
        <p:spPr>
          <a:xfrm>
            <a:off x="76200" y="1514475"/>
            <a:ext cx="12039600" cy="4352925"/>
          </a:xfrm>
        </p:spPr>
        <p:txBody>
          <a:bodyPr/>
          <a:lstStyle/>
          <a:p>
            <a:r>
              <a:rPr lang="en-US" altLang="en-US"/>
              <a:t>So let us all rejoice in Him, </a:t>
            </a:r>
            <a:br>
              <a:rPr lang="en-US" altLang="en-US"/>
            </a:br>
            <a:r>
              <a:rPr lang="en-US" altLang="en-US"/>
              <a:t>who by His pow’r e’er rules; </a:t>
            </a:r>
          </a:p>
        </p:txBody>
      </p:sp>
      <p:sp>
        <p:nvSpPr>
          <p:cNvPr id="6" name="Text Placeholder 5">
            <a:extLst>
              <a:ext uri="{FF2B5EF4-FFF2-40B4-BE49-F238E27FC236}">
                <a16:creationId xmlns:a16="http://schemas.microsoft.com/office/drawing/2014/main" id="{5454A4AB-F7FC-42FD-834E-EA2465DDB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156A73DE-4BEE-4F82-8D78-7E61326592CB}"/>
              </a:ext>
            </a:extLst>
          </p:cNvPr>
          <p:cNvSpPr>
            <a:spLocks noGrp="1"/>
          </p:cNvSpPr>
          <p:nvPr>
            <p:ph type="ctrTitle"/>
          </p:nvPr>
        </p:nvSpPr>
        <p:spPr>
          <a:xfrm>
            <a:off x="76200" y="1514475"/>
            <a:ext cx="12039600" cy="4352925"/>
          </a:xfrm>
        </p:spPr>
        <p:txBody>
          <a:bodyPr/>
          <a:lstStyle/>
          <a:p>
            <a:r>
              <a:rPr lang="en-US" altLang="en-US"/>
              <a:t>Hear my loud cry, </a:t>
            </a:r>
            <a:br>
              <a:rPr lang="en-US" altLang="en-US"/>
            </a:br>
            <a:r>
              <a:rPr lang="en-US" altLang="en-US"/>
              <a:t>my King, my God, </a:t>
            </a:r>
            <a:br>
              <a:rPr lang="en-US" altLang="en-US"/>
            </a:br>
            <a:r>
              <a:rPr lang="en-US" altLang="en-US"/>
              <a:t>for I to Thee will pray. </a:t>
            </a:r>
          </a:p>
        </p:txBody>
      </p:sp>
      <p:sp>
        <p:nvSpPr>
          <p:cNvPr id="6" name="Text Placeholder 5">
            <a:extLst>
              <a:ext uri="{FF2B5EF4-FFF2-40B4-BE49-F238E27FC236}">
                <a16:creationId xmlns:a16="http://schemas.microsoft.com/office/drawing/2014/main" id="{855E6AAC-F3DE-49BC-A1DF-90A4497C5B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0978" name="Title 1">
            <a:extLst>
              <a:ext uri="{FF2B5EF4-FFF2-40B4-BE49-F238E27FC236}">
                <a16:creationId xmlns:a16="http://schemas.microsoft.com/office/drawing/2014/main" id="{68D3B440-C7B7-4279-9E44-E0FEF8CD515B}"/>
              </a:ext>
            </a:extLst>
          </p:cNvPr>
          <p:cNvSpPr>
            <a:spLocks noGrp="1"/>
          </p:cNvSpPr>
          <p:nvPr>
            <p:ph type="ctrTitle"/>
          </p:nvPr>
        </p:nvSpPr>
        <p:spPr>
          <a:xfrm>
            <a:off x="76200" y="1514475"/>
            <a:ext cx="12039600" cy="4352925"/>
          </a:xfrm>
        </p:spPr>
        <p:txBody>
          <a:bodyPr/>
          <a:lstStyle/>
          <a:p>
            <a:r>
              <a:rPr lang="en-US" altLang="en-US"/>
              <a:t>Whose eyes observe </a:t>
            </a:r>
            <a:br>
              <a:rPr lang="en-US" altLang="en-US"/>
            </a:br>
            <a:r>
              <a:rPr lang="en-US" altLang="en-US"/>
              <a:t>and nations watch; </a:t>
            </a:r>
            <a:br>
              <a:rPr lang="en-US" altLang="en-US"/>
            </a:br>
            <a:r>
              <a:rPr lang="en-US" altLang="en-US"/>
              <a:t>none shall exalt himself.</a:t>
            </a:r>
          </a:p>
        </p:txBody>
      </p:sp>
      <p:sp>
        <p:nvSpPr>
          <p:cNvPr id="6" name="Text Placeholder 5">
            <a:extLst>
              <a:ext uri="{FF2B5EF4-FFF2-40B4-BE49-F238E27FC236}">
                <a16:creationId xmlns:a16="http://schemas.microsoft.com/office/drawing/2014/main" id="{203E73A5-C0E7-41CA-B2FA-0A0D25479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02" name="Title 1">
            <a:extLst>
              <a:ext uri="{FF2B5EF4-FFF2-40B4-BE49-F238E27FC236}">
                <a16:creationId xmlns:a16="http://schemas.microsoft.com/office/drawing/2014/main" id="{D1CC5C17-65DD-4ED3-83D2-5EC36ADF4002}"/>
              </a:ext>
            </a:extLst>
          </p:cNvPr>
          <p:cNvSpPr>
            <a:spLocks noGrp="1"/>
          </p:cNvSpPr>
          <p:nvPr>
            <p:ph type="ctrTitle"/>
          </p:nvPr>
        </p:nvSpPr>
        <p:spPr>
          <a:xfrm>
            <a:off x="76200" y="1514475"/>
            <a:ext cx="12039600" cy="4352925"/>
          </a:xfrm>
        </p:spPr>
        <p:txBody>
          <a:bodyPr/>
          <a:lstStyle/>
          <a:p>
            <a:r>
              <a:rPr lang="en-US" altLang="en-US"/>
              <a:t>O bless our God, you peoples, </a:t>
            </a:r>
            <a:br>
              <a:rPr lang="en-US" altLang="en-US"/>
            </a:br>
            <a:r>
              <a:rPr lang="en-US" altLang="en-US"/>
              <a:t>make His praises to be heard! </a:t>
            </a:r>
          </a:p>
        </p:txBody>
      </p:sp>
      <p:sp>
        <p:nvSpPr>
          <p:cNvPr id="3" name="Text Placeholder 2">
            <a:extLst>
              <a:ext uri="{FF2B5EF4-FFF2-40B4-BE49-F238E27FC236}">
                <a16:creationId xmlns:a16="http://schemas.microsoft.com/office/drawing/2014/main" id="{6BB7DB27-CF84-4534-AFAA-1FD0751FAEF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026" name="Title 1">
            <a:extLst>
              <a:ext uri="{FF2B5EF4-FFF2-40B4-BE49-F238E27FC236}">
                <a16:creationId xmlns:a16="http://schemas.microsoft.com/office/drawing/2014/main" id="{4CA84DFE-51BC-47ED-9C94-39A32EE90165}"/>
              </a:ext>
            </a:extLst>
          </p:cNvPr>
          <p:cNvSpPr>
            <a:spLocks noGrp="1"/>
          </p:cNvSpPr>
          <p:nvPr>
            <p:ph type="ctrTitle"/>
          </p:nvPr>
        </p:nvSpPr>
        <p:spPr>
          <a:xfrm>
            <a:off x="76200" y="1514475"/>
            <a:ext cx="12039600" cy="4352925"/>
          </a:xfrm>
        </p:spPr>
        <p:txBody>
          <a:bodyPr/>
          <a:lstStyle/>
          <a:p>
            <a:r>
              <a:rPr lang="en-US" altLang="en-US"/>
              <a:t>Give unto Him </a:t>
            </a:r>
            <a:br>
              <a:rPr lang="en-US" altLang="en-US"/>
            </a:br>
            <a:r>
              <a:rPr lang="en-US" altLang="en-US"/>
              <a:t>your grateful thanks </a:t>
            </a:r>
            <a:br>
              <a:rPr lang="en-US" altLang="en-US"/>
            </a:br>
            <a:r>
              <a:rPr lang="en-US" altLang="en-US"/>
              <a:t>who has kept us safe in life; </a:t>
            </a:r>
          </a:p>
        </p:txBody>
      </p:sp>
      <p:sp>
        <p:nvSpPr>
          <p:cNvPr id="6" name="Text Placeholder 5">
            <a:extLst>
              <a:ext uri="{FF2B5EF4-FFF2-40B4-BE49-F238E27FC236}">
                <a16:creationId xmlns:a16="http://schemas.microsoft.com/office/drawing/2014/main" id="{135F015B-36CD-40BC-8C19-2106C194A1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4050" name="Title 1">
            <a:extLst>
              <a:ext uri="{FF2B5EF4-FFF2-40B4-BE49-F238E27FC236}">
                <a16:creationId xmlns:a16="http://schemas.microsoft.com/office/drawing/2014/main" id="{36BD04A2-602F-405B-B839-4F226D9ABC5B}"/>
              </a:ext>
            </a:extLst>
          </p:cNvPr>
          <p:cNvSpPr>
            <a:spLocks noGrp="1"/>
          </p:cNvSpPr>
          <p:nvPr>
            <p:ph type="ctrTitle"/>
          </p:nvPr>
        </p:nvSpPr>
        <p:spPr>
          <a:xfrm>
            <a:off x="76200" y="1514475"/>
            <a:ext cx="12039600" cy="4352925"/>
          </a:xfrm>
        </p:spPr>
        <p:txBody>
          <a:bodyPr/>
          <a:lstStyle/>
          <a:p>
            <a:r>
              <a:rPr lang="en-US" altLang="en-US"/>
              <a:t>And not allowed our feet to slip, </a:t>
            </a:r>
            <a:br>
              <a:rPr lang="en-US" altLang="en-US"/>
            </a:br>
            <a:r>
              <a:rPr lang="en-US" altLang="en-US"/>
              <a:t>tho’ You have tested us, </a:t>
            </a:r>
          </a:p>
        </p:txBody>
      </p:sp>
      <p:sp>
        <p:nvSpPr>
          <p:cNvPr id="6" name="Text Placeholder 5">
            <a:extLst>
              <a:ext uri="{FF2B5EF4-FFF2-40B4-BE49-F238E27FC236}">
                <a16:creationId xmlns:a16="http://schemas.microsoft.com/office/drawing/2014/main" id="{78026563-F9AC-48A4-99C2-E06319941E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074" name="Title 1">
            <a:extLst>
              <a:ext uri="{FF2B5EF4-FFF2-40B4-BE49-F238E27FC236}">
                <a16:creationId xmlns:a16="http://schemas.microsoft.com/office/drawing/2014/main" id="{F04708A6-2E1D-4D14-98AF-32276BE97A99}"/>
              </a:ext>
            </a:extLst>
          </p:cNvPr>
          <p:cNvSpPr>
            <a:spLocks noGrp="1"/>
          </p:cNvSpPr>
          <p:nvPr>
            <p:ph type="ctrTitle"/>
          </p:nvPr>
        </p:nvSpPr>
        <p:spPr>
          <a:xfrm>
            <a:off x="76200" y="1514475"/>
            <a:ext cx="12039600" cy="4352925"/>
          </a:xfrm>
        </p:spPr>
        <p:txBody>
          <a:bodyPr/>
          <a:lstStyle/>
          <a:p>
            <a:r>
              <a:rPr lang="en-US" altLang="en-US"/>
              <a:t>Tho’ we were captured </a:t>
            </a:r>
            <a:br>
              <a:rPr lang="en-US" altLang="en-US"/>
            </a:br>
            <a:r>
              <a:rPr lang="en-US" altLang="en-US"/>
              <a:t>by our foes; </a:t>
            </a:r>
            <a:br>
              <a:rPr lang="en-US" altLang="en-US"/>
            </a:br>
            <a:r>
              <a:rPr lang="en-US" altLang="en-US"/>
              <a:t>yet have You set us free.</a:t>
            </a:r>
          </a:p>
        </p:txBody>
      </p:sp>
      <p:sp>
        <p:nvSpPr>
          <p:cNvPr id="6" name="Text Placeholder 5">
            <a:extLst>
              <a:ext uri="{FF2B5EF4-FFF2-40B4-BE49-F238E27FC236}">
                <a16:creationId xmlns:a16="http://schemas.microsoft.com/office/drawing/2014/main" id="{97814FAE-8810-4B38-A40E-6A25D39D02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098" name="Title 1">
            <a:extLst>
              <a:ext uri="{FF2B5EF4-FFF2-40B4-BE49-F238E27FC236}">
                <a16:creationId xmlns:a16="http://schemas.microsoft.com/office/drawing/2014/main" id="{06E9DA56-1770-42BC-A2C0-EB3451D50A05}"/>
              </a:ext>
            </a:extLst>
          </p:cNvPr>
          <p:cNvSpPr>
            <a:spLocks noGrp="1"/>
          </p:cNvSpPr>
          <p:nvPr>
            <p:ph type="ctrTitle"/>
          </p:nvPr>
        </p:nvSpPr>
        <p:spPr>
          <a:xfrm>
            <a:off x="76200" y="1514475"/>
            <a:ext cx="12039600" cy="4352925"/>
          </a:xfrm>
        </p:spPr>
        <p:txBody>
          <a:bodyPr/>
          <a:lstStyle/>
          <a:p>
            <a:r>
              <a:rPr lang="en-US" altLang="en-US"/>
              <a:t>So will I come before my God, </a:t>
            </a:r>
            <a:br>
              <a:rPr lang="en-US" altLang="en-US"/>
            </a:br>
            <a:r>
              <a:rPr lang="en-US" altLang="en-US"/>
              <a:t>I will pay my vows to Him; </a:t>
            </a:r>
          </a:p>
        </p:txBody>
      </p:sp>
      <p:sp>
        <p:nvSpPr>
          <p:cNvPr id="3" name="Text Placeholder 2">
            <a:extLst>
              <a:ext uri="{FF2B5EF4-FFF2-40B4-BE49-F238E27FC236}">
                <a16:creationId xmlns:a16="http://schemas.microsoft.com/office/drawing/2014/main" id="{E5F8AC3B-844E-4C90-A38B-FD0175158CBC}"/>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7122" name="Title 1">
            <a:extLst>
              <a:ext uri="{FF2B5EF4-FFF2-40B4-BE49-F238E27FC236}">
                <a16:creationId xmlns:a16="http://schemas.microsoft.com/office/drawing/2014/main" id="{1CEB7130-CB9D-48F0-92F3-57BBB1234C2F}"/>
              </a:ext>
            </a:extLst>
          </p:cNvPr>
          <p:cNvSpPr>
            <a:spLocks noGrp="1"/>
          </p:cNvSpPr>
          <p:nvPr>
            <p:ph type="ctrTitle"/>
          </p:nvPr>
        </p:nvSpPr>
        <p:spPr>
          <a:xfrm>
            <a:off x="76200" y="1514475"/>
            <a:ext cx="12039600" cy="4352925"/>
          </a:xfrm>
        </p:spPr>
        <p:txBody>
          <a:bodyPr/>
          <a:lstStyle/>
          <a:p>
            <a:r>
              <a:rPr lang="en-US" altLang="en-US"/>
              <a:t>Vows which my lips </a:t>
            </a:r>
            <a:br>
              <a:rPr lang="en-US" altLang="en-US"/>
            </a:br>
            <a:r>
              <a:rPr lang="en-US" altLang="en-US"/>
              <a:t>have spoken, which I promised </a:t>
            </a:r>
            <a:br>
              <a:rPr lang="en-US" altLang="en-US"/>
            </a:br>
            <a:r>
              <a:rPr lang="en-US" altLang="en-US"/>
              <a:t>when distress’d. </a:t>
            </a:r>
          </a:p>
        </p:txBody>
      </p:sp>
      <p:sp>
        <p:nvSpPr>
          <p:cNvPr id="6" name="Text Placeholder 5">
            <a:extLst>
              <a:ext uri="{FF2B5EF4-FFF2-40B4-BE49-F238E27FC236}">
                <a16:creationId xmlns:a16="http://schemas.microsoft.com/office/drawing/2014/main" id="{F53CF66A-0640-4B39-AFA3-A422877C54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146" name="Title 1">
            <a:extLst>
              <a:ext uri="{FF2B5EF4-FFF2-40B4-BE49-F238E27FC236}">
                <a16:creationId xmlns:a16="http://schemas.microsoft.com/office/drawing/2014/main" id="{06F0BEC8-1590-48CB-B7FB-C1356E8BBF13}"/>
              </a:ext>
            </a:extLst>
          </p:cNvPr>
          <p:cNvSpPr>
            <a:spLocks noGrp="1"/>
          </p:cNvSpPr>
          <p:nvPr>
            <p:ph type="ctrTitle"/>
          </p:nvPr>
        </p:nvSpPr>
        <p:spPr>
          <a:xfrm>
            <a:off x="76200" y="1514475"/>
            <a:ext cx="12039600" cy="4352925"/>
          </a:xfrm>
        </p:spPr>
        <p:txBody>
          <a:bodyPr/>
          <a:lstStyle/>
          <a:p>
            <a:r>
              <a:rPr lang="en-US" altLang="en-US"/>
              <a:t>All you who fear Him, </a:t>
            </a:r>
            <a:br>
              <a:rPr lang="en-US" altLang="en-US"/>
            </a:br>
            <a:r>
              <a:rPr lang="en-US" altLang="en-US"/>
              <a:t>come and hear, </a:t>
            </a:r>
            <a:br>
              <a:rPr lang="en-US" altLang="en-US"/>
            </a:br>
            <a:r>
              <a:rPr lang="en-US" altLang="en-US"/>
              <a:t>come you who worship Him; </a:t>
            </a:r>
          </a:p>
        </p:txBody>
      </p:sp>
      <p:sp>
        <p:nvSpPr>
          <p:cNvPr id="6" name="Text Placeholder 5">
            <a:extLst>
              <a:ext uri="{FF2B5EF4-FFF2-40B4-BE49-F238E27FC236}">
                <a16:creationId xmlns:a16="http://schemas.microsoft.com/office/drawing/2014/main" id="{AFE44F69-9B0D-41A4-ADCD-3B341D0277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170" name="Title 1">
            <a:extLst>
              <a:ext uri="{FF2B5EF4-FFF2-40B4-BE49-F238E27FC236}">
                <a16:creationId xmlns:a16="http://schemas.microsoft.com/office/drawing/2014/main" id="{0D371DBF-7D23-4E75-A7A0-F1C3F7BD4ABE}"/>
              </a:ext>
            </a:extLst>
          </p:cNvPr>
          <p:cNvSpPr>
            <a:spLocks noGrp="1"/>
          </p:cNvSpPr>
          <p:nvPr>
            <p:ph type="ctrTitle"/>
          </p:nvPr>
        </p:nvSpPr>
        <p:spPr>
          <a:xfrm>
            <a:off x="76200" y="1514475"/>
            <a:ext cx="12039600" cy="4352925"/>
          </a:xfrm>
        </p:spPr>
        <p:txBody>
          <a:bodyPr/>
          <a:lstStyle/>
          <a:p>
            <a:r>
              <a:rPr lang="en-US" altLang="en-US"/>
              <a:t>I will declare </a:t>
            </a:r>
            <a:br>
              <a:rPr lang="en-US" altLang="en-US"/>
            </a:br>
            <a:r>
              <a:rPr lang="en-US" altLang="en-US"/>
              <a:t>what God has done, </a:t>
            </a:r>
            <a:br>
              <a:rPr lang="en-US" altLang="en-US"/>
            </a:br>
            <a:r>
              <a:rPr lang="en-US" altLang="en-US"/>
              <a:t>what He has done for me! </a:t>
            </a:r>
          </a:p>
        </p:txBody>
      </p:sp>
      <p:sp>
        <p:nvSpPr>
          <p:cNvPr id="6" name="Text Placeholder 5">
            <a:extLst>
              <a:ext uri="{FF2B5EF4-FFF2-40B4-BE49-F238E27FC236}">
                <a16:creationId xmlns:a16="http://schemas.microsoft.com/office/drawing/2014/main" id="{FD85DA5B-C67B-4D5C-9003-B2CD3C33C4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0194" name="Title 1">
            <a:extLst>
              <a:ext uri="{FF2B5EF4-FFF2-40B4-BE49-F238E27FC236}">
                <a16:creationId xmlns:a16="http://schemas.microsoft.com/office/drawing/2014/main" id="{F18D15B8-2DCF-48E2-A98D-C44DF776199A}"/>
              </a:ext>
            </a:extLst>
          </p:cNvPr>
          <p:cNvSpPr>
            <a:spLocks noGrp="1"/>
          </p:cNvSpPr>
          <p:nvPr>
            <p:ph type="ctrTitle"/>
          </p:nvPr>
        </p:nvSpPr>
        <p:spPr>
          <a:xfrm>
            <a:off x="76200" y="1514475"/>
            <a:ext cx="12039600" cy="4352925"/>
          </a:xfrm>
        </p:spPr>
        <p:txBody>
          <a:bodyPr/>
          <a:lstStyle/>
          <a:p>
            <a:r>
              <a:rPr lang="en-US" altLang="en-US"/>
              <a:t>I called to God and cried out, </a:t>
            </a:r>
            <a:br>
              <a:rPr lang="en-US" altLang="en-US"/>
            </a:br>
            <a:r>
              <a:rPr lang="en-US" altLang="en-US"/>
              <a:t>I extolled Him with high praise; </a:t>
            </a:r>
          </a:p>
        </p:txBody>
      </p:sp>
      <p:sp>
        <p:nvSpPr>
          <p:cNvPr id="3" name="Text Placeholder 2">
            <a:extLst>
              <a:ext uri="{FF2B5EF4-FFF2-40B4-BE49-F238E27FC236}">
                <a16:creationId xmlns:a16="http://schemas.microsoft.com/office/drawing/2014/main" id="{C464219F-A223-4852-BEC8-A03F4C2312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C1BE1-AAFC-4790-916B-0C4AEB9E7A2E}"/>
              </a:ext>
            </a:extLst>
          </p:cNvPr>
          <p:cNvSpPr>
            <a:spLocks noGrp="1"/>
          </p:cNvSpPr>
          <p:nvPr>
            <p:ph type="ctrTitle"/>
          </p:nvPr>
        </p:nvSpPr>
        <p:spPr>
          <a:xfrm>
            <a:off x="914400" y="1895475"/>
            <a:ext cx="10363200" cy="3362325"/>
          </a:xfrm>
        </p:spPr>
        <p:txBody>
          <a:bodyPr/>
          <a:lstStyle/>
          <a:p>
            <a:r>
              <a:t>TEST TEST new text this is a super cool test</a:t>
            </a:r>
          </a:p>
        </p:txBody>
      </p:sp>
      <p:sp>
        <p:nvSpPr>
          <p:cNvPr id="10" name="Text Placeholder 9">
            <a:extLst>
              <a:ext uri="{FF2B5EF4-FFF2-40B4-BE49-F238E27FC236}">
                <a16:creationId xmlns:a16="http://schemas.microsoft.com/office/drawing/2014/main" id="{1FBDAB91-1E18-43E9-B16F-1B34672119B2}"/>
              </a:ext>
            </a:extLst>
          </p:cNvPr>
          <p:cNvSpPr>
            <a:spLocks noGrp="1"/>
          </p:cNvSpPr>
          <p:nvPr>
            <p:ph type="body" sz="quarter" idx="10"/>
          </p:nvPr>
        </p:nvSpPr>
        <p:spPr>
          <a:xfrm>
            <a:off x="914400" y="692150"/>
            <a:ext cx="10363200" cy="831850"/>
          </a:xfrm>
        </p:spPr>
        <p:txBody>
          <a:bodyPr/>
          <a:lstStyle/>
          <a:p>
            <a:pPr>
              <a:defRPr/>
            </a:pPr>
            <a:r>
              <a:rPr lang="en-US" altLang="x-none"/>
              <a:t>Hymn 1</a:t>
            </a:r>
            <a:endParaRPr lang="en-US" dirty="0"/>
          </a:p>
        </p:txBody>
      </p:sp>
      <p:sp>
        <p:nvSpPr>
          <p:cNvPr id="9" name="Text Placeholder 8">
            <a:extLst>
              <a:ext uri="{FF2B5EF4-FFF2-40B4-BE49-F238E27FC236}">
                <a16:creationId xmlns:a16="http://schemas.microsoft.com/office/drawing/2014/main" id="{426CA6D7-2311-4AD4-889C-82334A8F104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a:extLst>
              <a:ext uri="{FF2B5EF4-FFF2-40B4-BE49-F238E27FC236}">
                <a16:creationId xmlns:a16="http://schemas.microsoft.com/office/drawing/2014/main" id="{C16A5A82-A98F-416D-B9B3-65C69A99EB3F}"/>
              </a:ext>
            </a:extLst>
          </p:cNvPr>
          <p:cNvSpPr>
            <a:spLocks noGrp="1"/>
          </p:cNvSpPr>
          <p:nvPr>
            <p:ph type="ctrTitle"/>
          </p:nvPr>
        </p:nvSpPr>
        <p:spPr>
          <a:xfrm>
            <a:off x="76200" y="1514475"/>
            <a:ext cx="12039600" cy="4352925"/>
          </a:xfrm>
        </p:spPr>
        <p:txBody>
          <a:bodyPr/>
          <a:lstStyle/>
          <a:p>
            <a:r>
              <a:rPr lang="en-US" altLang="en-US"/>
              <a:t>Lord, Thou shalt early </a:t>
            </a:r>
            <a:br>
              <a:rPr lang="en-US" altLang="en-US"/>
            </a:br>
            <a:r>
              <a:rPr lang="en-US" altLang="en-US"/>
              <a:t>hear my voice; </a:t>
            </a:r>
            <a:br>
              <a:rPr lang="en-US" altLang="en-US"/>
            </a:br>
            <a:r>
              <a:rPr lang="en-US" altLang="en-US"/>
              <a:t>I early will direct </a:t>
            </a:r>
          </a:p>
        </p:txBody>
      </p:sp>
      <p:sp>
        <p:nvSpPr>
          <p:cNvPr id="6" name="Text Placeholder 5">
            <a:extLst>
              <a:ext uri="{FF2B5EF4-FFF2-40B4-BE49-F238E27FC236}">
                <a16:creationId xmlns:a16="http://schemas.microsoft.com/office/drawing/2014/main" id="{BD6DFB4F-743A-406A-8412-FAE869D808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218" name="Title 1">
            <a:extLst>
              <a:ext uri="{FF2B5EF4-FFF2-40B4-BE49-F238E27FC236}">
                <a16:creationId xmlns:a16="http://schemas.microsoft.com/office/drawing/2014/main" id="{DFB51BA0-384E-4CAF-A4A1-7E1B51DE9EC3}"/>
              </a:ext>
            </a:extLst>
          </p:cNvPr>
          <p:cNvSpPr>
            <a:spLocks noGrp="1"/>
          </p:cNvSpPr>
          <p:nvPr>
            <p:ph type="ctrTitle"/>
          </p:nvPr>
        </p:nvSpPr>
        <p:spPr>
          <a:xfrm>
            <a:off x="76200" y="1514475"/>
            <a:ext cx="12039600" cy="4352925"/>
          </a:xfrm>
        </p:spPr>
        <p:txBody>
          <a:bodyPr/>
          <a:lstStyle/>
          <a:p>
            <a:r>
              <a:rPr lang="en-US" altLang="en-US"/>
              <a:t>Had I of sin been thinking, </a:t>
            </a:r>
            <a:br>
              <a:rPr lang="en-US" altLang="en-US"/>
            </a:br>
            <a:r>
              <a:rPr lang="en-US" altLang="en-US"/>
              <a:t>surely God would never hear. </a:t>
            </a:r>
          </a:p>
        </p:txBody>
      </p:sp>
      <p:sp>
        <p:nvSpPr>
          <p:cNvPr id="6" name="Text Placeholder 5">
            <a:extLst>
              <a:ext uri="{FF2B5EF4-FFF2-40B4-BE49-F238E27FC236}">
                <a16:creationId xmlns:a16="http://schemas.microsoft.com/office/drawing/2014/main" id="{2803BEA6-B1D9-4F3F-A286-9BD42128AD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42" name="Title 1">
            <a:extLst>
              <a:ext uri="{FF2B5EF4-FFF2-40B4-BE49-F238E27FC236}">
                <a16:creationId xmlns:a16="http://schemas.microsoft.com/office/drawing/2014/main" id="{C76BD6FB-35E0-4CE8-84DF-01970AD5B2A7}"/>
              </a:ext>
            </a:extLst>
          </p:cNvPr>
          <p:cNvSpPr>
            <a:spLocks noGrp="1"/>
          </p:cNvSpPr>
          <p:nvPr>
            <p:ph type="ctrTitle"/>
          </p:nvPr>
        </p:nvSpPr>
        <p:spPr>
          <a:xfrm>
            <a:off x="76200" y="1514475"/>
            <a:ext cx="12039600" cy="4352925"/>
          </a:xfrm>
        </p:spPr>
        <p:txBody>
          <a:bodyPr/>
          <a:lstStyle/>
          <a:p>
            <a:r>
              <a:rPr lang="en-US" altLang="en-US"/>
              <a:t>But God indeed </a:t>
            </a:r>
            <a:br>
              <a:rPr lang="en-US" altLang="en-US"/>
            </a:br>
            <a:r>
              <a:rPr lang="en-US" altLang="en-US"/>
              <a:t>has heard my pray’r; </a:t>
            </a:r>
            <a:br>
              <a:rPr lang="en-US" altLang="en-US"/>
            </a:br>
            <a:r>
              <a:rPr lang="en-US" altLang="en-US"/>
              <a:t>blessed be God who hears; </a:t>
            </a:r>
          </a:p>
        </p:txBody>
      </p:sp>
      <p:sp>
        <p:nvSpPr>
          <p:cNvPr id="6" name="Text Placeholder 5">
            <a:extLst>
              <a:ext uri="{FF2B5EF4-FFF2-40B4-BE49-F238E27FC236}">
                <a16:creationId xmlns:a16="http://schemas.microsoft.com/office/drawing/2014/main" id="{8F066056-18FF-437F-9AA9-A268403FDF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3266" name="Title 1">
            <a:extLst>
              <a:ext uri="{FF2B5EF4-FFF2-40B4-BE49-F238E27FC236}">
                <a16:creationId xmlns:a16="http://schemas.microsoft.com/office/drawing/2014/main" id="{A4E5F978-C9E3-44FA-B139-EDDE61363683}"/>
              </a:ext>
            </a:extLst>
          </p:cNvPr>
          <p:cNvSpPr>
            <a:spLocks noGrp="1"/>
          </p:cNvSpPr>
          <p:nvPr>
            <p:ph type="ctrTitle"/>
          </p:nvPr>
        </p:nvSpPr>
        <p:spPr>
          <a:xfrm>
            <a:off x="76200" y="1514475"/>
            <a:ext cx="12039600" cy="4352925"/>
          </a:xfrm>
        </p:spPr>
        <p:txBody>
          <a:bodyPr/>
          <a:lstStyle/>
          <a:p>
            <a:r>
              <a:rPr lang="en-US" altLang="en-US"/>
              <a:t>He has not checked </a:t>
            </a:r>
            <a:br>
              <a:rPr lang="en-US" altLang="en-US"/>
            </a:br>
            <a:r>
              <a:rPr lang="en-US" altLang="en-US"/>
              <a:t>my pray’r to Him, </a:t>
            </a:r>
            <a:br>
              <a:rPr lang="en-US" altLang="en-US"/>
            </a:br>
            <a:r>
              <a:rPr lang="en-US" altLang="en-US"/>
              <a:t>nor His own love to me.</a:t>
            </a:r>
          </a:p>
        </p:txBody>
      </p:sp>
      <p:sp>
        <p:nvSpPr>
          <p:cNvPr id="6" name="Text Placeholder 5">
            <a:extLst>
              <a:ext uri="{FF2B5EF4-FFF2-40B4-BE49-F238E27FC236}">
                <a16:creationId xmlns:a16="http://schemas.microsoft.com/office/drawing/2014/main" id="{6AFEB777-8735-4635-BB32-D38F587B3F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146" name="Title 1">
            <a:extLst>
              <a:ext uri="{FF2B5EF4-FFF2-40B4-BE49-F238E27FC236}">
                <a16:creationId xmlns:a16="http://schemas.microsoft.com/office/drawing/2014/main" id="{E98D7A33-5762-4E25-8DE5-7844CA0CA3E4}"/>
              </a:ext>
            </a:extLst>
          </p:cNvPr>
          <p:cNvSpPr>
            <a:spLocks noGrp="1"/>
          </p:cNvSpPr>
          <p:nvPr>
            <p:ph type="ctrTitle"/>
          </p:nvPr>
        </p:nvSpPr>
        <p:spPr>
          <a:xfrm>
            <a:off x="914400" y="1895475"/>
            <a:ext cx="10363200" cy="3362325"/>
          </a:xfrm>
        </p:spPr>
        <p:txBody>
          <a:bodyPr/>
          <a:lstStyle/>
          <a:p>
            <a:pPr>
              <a:defRPr/>
            </a:pPr>
            <a:r>
              <a:rPr lang="nn-NO" altLang="x-none"/>
              <a:t>O God, </a:t>
            </a:r>
            <a:br>
              <a:rPr lang="nn-NO" altLang="x-none"/>
            </a:br>
            <a:r>
              <a:rPr lang="nn-NO" altLang="x-none"/>
              <a:t>Forsake Me Not</a:t>
            </a:r>
            <a:endParaRPr lang="nn-NO" altLang="x-none" dirty="0"/>
          </a:p>
        </p:txBody>
      </p:sp>
      <p:sp>
        <p:nvSpPr>
          <p:cNvPr id="3" name="Text Placeholder 2">
            <a:extLst>
              <a:ext uri="{FF2B5EF4-FFF2-40B4-BE49-F238E27FC236}">
                <a16:creationId xmlns:a16="http://schemas.microsoft.com/office/drawing/2014/main" id="{4F7DE988-E6F5-4276-81AC-C3B01F06ED0C}"/>
              </a:ext>
            </a:extLst>
          </p:cNvPr>
          <p:cNvSpPr>
            <a:spLocks noGrp="1"/>
          </p:cNvSpPr>
          <p:nvPr>
            <p:ph type="body" sz="quarter" idx="10"/>
          </p:nvPr>
        </p:nvSpPr>
        <p:spPr>
          <a:xfrm>
            <a:off x="914400" y="692150"/>
            <a:ext cx="10363200" cy="831850"/>
          </a:xfrm>
        </p:spPr>
        <p:txBody>
          <a:bodyPr/>
          <a:lstStyle/>
          <a:p>
            <a:pPr>
              <a:defRPr/>
            </a:pPr>
            <a:r>
              <a:rPr lang="nn-NO" altLang="en-US"/>
              <a:t>Hymn 37</a:t>
            </a:r>
            <a:endParaRPr lang="en-US" altLang="en-US"/>
          </a:p>
        </p:txBody>
      </p:sp>
      <p:sp>
        <p:nvSpPr>
          <p:cNvPr id="9" name="Text Placeholder 8">
            <a:extLst>
              <a:ext uri="{FF2B5EF4-FFF2-40B4-BE49-F238E27FC236}">
                <a16:creationId xmlns:a16="http://schemas.microsoft.com/office/drawing/2014/main" id="{6F9B592B-062F-4B5D-A3D6-E3154765B4E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6338" name="Title 1">
            <a:extLst>
              <a:ext uri="{FF2B5EF4-FFF2-40B4-BE49-F238E27FC236}">
                <a16:creationId xmlns:a16="http://schemas.microsoft.com/office/drawing/2014/main" id="{C02B1B37-DB55-4F14-80D8-3CDB1D61817D}"/>
              </a:ext>
            </a:extLst>
          </p:cNvPr>
          <p:cNvSpPr>
            <a:spLocks noGrp="1"/>
          </p:cNvSpPr>
          <p:nvPr>
            <p:ph type="ctrTitle"/>
          </p:nvPr>
        </p:nvSpPr>
        <p:spPr>
          <a:xfrm>
            <a:off x="76200" y="1514475"/>
            <a:ext cx="12039600" cy="4352925"/>
          </a:xfrm>
        </p:spPr>
        <p:txBody>
          <a:bodyPr/>
          <a:lstStyle/>
          <a:p>
            <a:r>
              <a:rPr lang="en-US" altLang="en-US"/>
              <a:t>Eternal God, my hope </a:t>
            </a:r>
            <a:br>
              <a:rPr lang="en-US" altLang="en-US"/>
            </a:br>
            <a:r>
              <a:rPr lang="en-US" altLang="en-US"/>
              <a:t>and refuge, Thou art </a:t>
            </a:r>
            <a:br>
              <a:rPr lang="en-US" altLang="en-US"/>
            </a:br>
            <a:r>
              <a:rPr lang="en-US" altLang="en-US"/>
              <a:t>my Rock and fortress; </a:t>
            </a:r>
          </a:p>
        </p:txBody>
      </p:sp>
      <p:sp>
        <p:nvSpPr>
          <p:cNvPr id="3" name="Text Placeholder 2">
            <a:extLst>
              <a:ext uri="{FF2B5EF4-FFF2-40B4-BE49-F238E27FC236}">
                <a16:creationId xmlns:a16="http://schemas.microsoft.com/office/drawing/2014/main" id="{6DBE5383-4CF6-41EF-BB59-CC97F60E3CE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362" name="Title 1">
            <a:extLst>
              <a:ext uri="{FF2B5EF4-FFF2-40B4-BE49-F238E27FC236}">
                <a16:creationId xmlns:a16="http://schemas.microsoft.com/office/drawing/2014/main" id="{A33CAC8E-D9BE-49A2-B47E-D06B4EF4D02D}"/>
              </a:ext>
            </a:extLst>
          </p:cNvPr>
          <p:cNvSpPr>
            <a:spLocks noGrp="1"/>
          </p:cNvSpPr>
          <p:nvPr>
            <p:ph type="ctrTitle"/>
          </p:nvPr>
        </p:nvSpPr>
        <p:spPr>
          <a:xfrm>
            <a:off x="76200" y="1514475"/>
            <a:ext cx="12039600" cy="4352925"/>
          </a:xfrm>
        </p:spPr>
        <p:txBody>
          <a:bodyPr/>
          <a:lstStyle/>
          <a:p>
            <a:r>
              <a:rPr lang="en-US" altLang="en-US"/>
              <a:t>O God, incline Thine ear to me; </a:t>
            </a:r>
            <a:br>
              <a:rPr lang="en-US" altLang="en-US"/>
            </a:br>
            <a:r>
              <a:rPr lang="en-US" altLang="en-US"/>
              <a:t>save me from the unjust man. </a:t>
            </a:r>
          </a:p>
        </p:txBody>
      </p:sp>
      <p:sp>
        <p:nvSpPr>
          <p:cNvPr id="6" name="Text Placeholder 5">
            <a:extLst>
              <a:ext uri="{FF2B5EF4-FFF2-40B4-BE49-F238E27FC236}">
                <a16:creationId xmlns:a16="http://schemas.microsoft.com/office/drawing/2014/main" id="{33D720EC-51C8-4545-BC34-716AC5BB1D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8386" name="Title 1">
            <a:extLst>
              <a:ext uri="{FF2B5EF4-FFF2-40B4-BE49-F238E27FC236}">
                <a16:creationId xmlns:a16="http://schemas.microsoft.com/office/drawing/2014/main" id="{475BD19D-7311-45C6-BF3B-1FB8FCDE8F1B}"/>
              </a:ext>
            </a:extLst>
          </p:cNvPr>
          <p:cNvSpPr>
            <a:spLocks noGrp="1"/>
          </p:cNvSpPr>
          <p:nvPr>
            <p:ph type="ctrTitle"/>
          </p:nvPr>
        </p:nvSpPr>
        <p:spPr>
          <a:xfrm>
            <a:off x="76200" y="1514475"/>
            <a:ext cx="12039600" cy="4352925"/>
          </a:xfrm>
        </p:spPr>
        <p:txBody>
          <a:bodyPr/>
          <a:lstStyle/>
          <a:p>
            <a:r>
              <a:rPr lang="en-US" altLang="en-US"/>
              <a:t>Thou art my help </a:t>
            </a:r>
            <a:br>
              <a:rPr lang="en-US" altLang="en-US"/>
            </a:br>
            <a:r>
              <a:rPr lang="en-US" altLang="en-US"/>
              <a:t>and trust, O Lord; </a:t>
            </a:r>
            <a:br>
              <a:rPr lang="en-US" altLang="en-US"/>
            </a:br>
            <a:r>
              <a:rPr lang="en-US" altLang="en-US"/>
              <a:t>my praise shall always </a:t>
            </a:r>
            <a:br>
              <a:rPr lang="en-US" altLang="en-US"/>
            </a:br>
            <a:r>
              <a:rPr lang="en-US" altLang="en-US"/>
              <a:t>be to Thee; </a:t>
            </a:r>
          </a:p>
        </p:txBody>
      </p:sp>
      <p:sp>
        <p:nvSpPr>
          <p:cNvPr id="6" name="Text Placeholder 5">
            <a:extLst>
              <a:ext uri="{FF2B5EF4-FFF2-40B4-BE49-F238E27FC236}">
                <a16:creationId xmlns:a16="http://schemas.microsoft.com/office/drawing/2014/main" id="{7A56A5CE-7C21-4B3F-9399-2ACEF4B8F2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410" name="Title 1">
            <a:extLst>
              <a:ext uri="{FF2B5EF4-FFF2-40B4-BE49-F238E27FC236}">
                <a16:creationId xmlns:a16="http://schemas.microsoft.com/office/drawing/2014/main" id="{0708ECF0-616D-4B11-941B-8DA2DE30E7B7}"/>
              </a:ext>
            </a:extLst>
          </p:cNvPr>
          <p:cNvSpPr>
            <a:spLocks noGrp="1"/>
          </p:cNvSpPr>
          <p:nvPr>
            <p:ph type="ctrTitle"/>
          </p:nvPr>
        </p:nvSpPr>
        <p:spPr>
          <a:xfrm>
            <a:off x="76200" y="1514475"/>
            <a:ext cx="12039600" cy="4352925"/>
          </a:xfrm>
        </p:spPr>
        <p:txBody>
          <a:bodyPr/>
          <a:lstStyle/>
          <a:p>
            <a:r>
              <a:rPr lang="en-US" altLang="en-US"/>
              <a:t>My mouth is filled </a:t>
            </a:r>
            <a:br>
              <a:rPr lang="en-US" altLang="en-US"/>
            </a:br>
            <a:r>
              <a:rPr lang="en-US" altLang="en-US"/>
              <a:t>with praise and glory; </a:t>
            </a:r>
            <a:br>
              <a:rPr lang="en-US" altLang="en-US"/>
            </a:br>
            <a:r>
              <a:rPr lang="en-US" altLang="en-US"/>
              <a:t>O God, forsake me not!</a:t>
            </a:r>
          </a:p>
        </p:txBody>
      </p:sp>
      <p:sp>
        <p:nvSpPr>
          <p:cNvPr id="6" name="Text Placeholder 5">
            <a:extLst>
              <a:ext uri="{FF2B5EF4-FFF2-40B4-BE49-F238E27FC236}">
                <a16:creationId xmlns:a16="http://schemas.microsoft.com/office/drawing/2014/main" id="{F23A2FA9-F480-4C56-974C-0E958F5C8A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434" name="Title 1">
            <a:extLst>
              <a:ext uri="{FF2B5EF4-FFF2-40B4-BE49-F238E27FC236}">
                <a16:creationId xmlns:a16="http://schemas.microsoft.com/office/drawing/2014/main" id="{F03A5A47-534F-4296-AFFD-C88734052AC1}"/>
              </a:ext>
            </a:extLst>
          </p:cNvPr>
          <p:cNvSpPr>
            <a:spLocks noGrp="1"/>
          </p:cNvSpPr>
          <p:nvPr>
            <p:ph type="ctrTitle"/>
          </p:nvPr>
        </p:nvSpPr>
        <p:spPr>
          <a:xfrm>
            <a:off x="76200" y="1514475"/>
            <a:ext cx="12039600" cy="4352925"/>
          </a:xfrm>
        </p:spPr>
        <p:txBody>
          <a:bodyPr/>
          <a:lstStyle/>
          <a:p>
            <a:r>
              <a:rPr lang="en-US" altLang="en-US"/>
              <a:t>Eternal God, be not far from me! </a:t>
            </a:r>
            <a:br>
              <a:rPr lang="en-US" altLang="en-US"/>
            </a:br>
            <a:r>
              <a:rPr lang="en-US" altLang="en-US"/>
              <a:t>O God, make haste to help me! </a:t>
            </a:r>
          </a:p>
        </p:txBody>
      </p:sp>
      <p:sp>
        <p:nvSpPr>
          <p:cNvPr id="3" name="Text Placeholder 2">
            <a:extLst>
              <a:ext uri="{FF2B5EF4-FFF2-40B4-BE49-F238E27FC236}">
                <a16:creationId xmlns:a16="http://schemas.microsoft.com/office/drawing/2014/main" id="{FBCB894E-B480-4445-8226-79788BDE4D5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a:extLst>
              <a:ext uri="{FF2B5EF4-FFF2-40B4-BE49-F238E27FC236}">
                <a16:creationId xmlns:a16="http://schemas.microsoft.com/office/drawing/2014/main" id="{B521C7C3-FA47-48A8-809D-B1B3D92A6268}"/>
              </a:ext>
            </a:extLst>
          </p:cNvPr>
          <p:cNvSpPr>
            <a:spLocks noGrp="1"/>
          </p:cNvSpPr>
          <p:nvPr>
            <p:ph type="ctrTitle"/>
          </p:nvPr>
        </p:nvSpPr>
        <p:spPr>
          <a:xfrm>
            <a:off x="76200" y="1514475"/>
            <a:ext cx="12039600" cy="4352925"/>
          </a:xfrm>
        </p:spPr>
        <p:txBody>
          <a:bodyPr/>
          <a:lstStyle/>
          <a:p>
            <a:r>
              <a:rPr lang="en-US" altLang="en-US"/>
              <a:t>My prayer to Thee, </a:t>
            </a:r>
            <a:br>
              <a:rPr lang="en-US" altLang="en-US"/>
            </a:br>
            <a:r>
              <a:rPr lang="en-US" altLang="en-US"/>
              <a:t>and looking up, </a:t>
            </a:r>
            <a:br>
              <a:rPr lang="en-US" altLang="en-US"/>
            </a:br>
            <a:r>
              <a:rPr lang="en-US" altLang="en-US"/>
              <a:t>an answer will expect. </a:t>
            </a:r>
          </a:p>
        </p:txBody>
      </p:sp>
      <p:sp>
        <p:nvSpPr>
          <p:cNvPr id="6" name="Text Placeholder 5">
            <a:extLst>
              <a:ext uri="{FF2B5EF4-FFF2-40B4-BE49-F238E27FC236}">
                <a16:creationId xmlns:a16="http://schemas.microsoft.com/office/drawing/2014/main" id="{4D27DCD7-2F11-404D-BB2E-91C524D7C2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458" name="Title 1">
            <a:extLst>
              <a:ext uri="{FF2B5EF4-FFF2-40B4-BE49-F238E27FC236}">
                <a16:creationId xmlns:a16="http://schemas.microsoft.com/office/drawing/2014/main" id="{D027D668-FD53-4B66-85A4-C46B141D85B1}"/>
              </a:ext>
            </a:extLst>
          </p:cNvPr>
          <p:cNvSpPr>
            <a:spLocks noGrp="1"/>
          </p:cNvSpPr>
          <p:nvPr>
            <p:ph type="ctrTitle"/>
          </p:nvPr>
        </p:nvSpPr>
        <p:spPr>
          <a:xfrm>
            <a:off x="76200" y="1514475"/>
            <a:ext cx="12039600" cy="4352925"/>
          </a:xfrm>
        </p:spPr>
        <p:txBody>
          <a:bodyPr/>
          <a:lstStyle/>
          <a:p>
            <a:r>
              <a:rPr lang="en-US" altLang="en-US"/>
              <a:t>I’ll hope and praise Thee </a:t>
            </a:r>
            <a:br>
              <a:rPr lang="en-US" altLang="en-US"/>
            </a:br>
            <a:r>
              <a:rPr lang="en-US" altLang="en-US"/>
              <a:t>more and more; </a:t>
            </a:r>
            <a:br>
              <a:rPr lang="en-US" altLang="en-US"/>
            </a:br>
            <a:r>
              <a:rPr lang="en-US" altLang="en-US"/>
              <a:t>I will tell of Thy great works. </a:t>
            </a:r>
          </a:p>
        </p:txBody>
      </p:sp>
      <p:sp>
        <p:nvSpPr>
          <p:cNvPr id="6" name="Text Placeholder 5">
            <a:extLst>
              <a:ext uri="{FF2B5EF4-FFF2-40B4-BE49-F238E27FC236}">
                <a16:creationId xmlns:a16="http://schemas.microsoft.com/office/drawing/2014/main" id="{2E3234F8-A4D5-4F4D-8D71-7174799D49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82" name="Title 1">
            <a:extLst>
              <a:ext uri="{FF2B5EF4-FFF2-40B4-BE49-F238E27FC236}">
                <a16:creationId xmlns:a16="http://schemas.microsoft.com/office/drawing/2014/main" id="{F1C2AA4D-A42A-46A8-BBFC-3E0B08AEAC2D}"/>
              </a:ext>
            </a:extLst>
          </p:cNvPr>
          <p:cNvSpPr>
            <a:spLocks noGrp="1"/>
          </p:cNvSpPr>
          <p:nvPr>
            <p:ph type="ctrTitle"/>
          </p:nvPr>
        </p:nvSpPr>
        <p:spPr>
          <a:xfrm>
            <a:off x="76200" y="1514475"/>
            <a:ext cx="12039600" cy="4352925"/>
          </a:xfrm>
        </p:spPr>
        <p:txBody>
          <a:bodyPr/>
          <a:lstStyle/>
          <a:p>
            <a:r>
              <a:rPr lang="en-US" altLang="en-US"/>
              <a:t>Lord, when I’m old </a:t>
            </a:r>
            <a:br>
              <a:rPr lang="en-US" altLang="en-US"/>
            </a:br>
            <a:r>
              <a:rPr lang="en-US" altLang="en-US"/>
              <a:t>forsake me not; </a:t>
            </a:r>
            <a:br>
              <a:rPr lang="en-US" altLang="en-US"/>
            </a:br>
            <a:r>
              <a:rPr lang="en-US" altLang="en-US"/>
              <a:t>my enemies against me plan; </a:t>
            </a:r>
          </a:p>
        </p:txBody>
      </p:sp>
      <p:sp>
        <p:nvSpPr>
          <p:cNvPr id="6" name="Text Placeholder 5">
            <a:extLst>
              <a:ext uri="{FF2B5EF4-FFF2-40B4-BE49-F238E27FC236}">
                <a16:creationId xmlns:a16="http://schemas.microsoft.com/office/drawing/2014/main" id="{384B49EC-D5C0-433B-A771-508A47CDAB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Title 1">
            <a:extLst>
              <a:ext uri="{FF2B5EF4-FFF2-40B4-BE49-F238E27FC236}">
                <a16:creationId xmlns:a16="http://schemas.microsoft.com/office/drawing/2014/main" id="{8D1B203B-8BBF-463D-AB51-648529C7D718}"/>
              </a:ext>
            </a:extLst>
          </p:cNvPr>
          <p:cNvSpPr>
            <a:spLocks noGrp="1"/>
          </p:cNvSpPr>
          <p:nvPr>
            <p:ph type="ctrTitle"/>
          </p:nvPr>
        </p:nvSpPr>
        <p:spPr>
          <a:xfrm>
            <a:off x="76200" y="1514475"/>
            <a:ext cx="12039600" cy="4352925"/>
          </a:xfrm>
        </p:spPr>
        <p:txBody>
          <a:bodyPr/>
          <a:lstStyle/>
          <a:p>
            <a:r>
              <a:rPr lang="en-US" altLang="en-US"/>
              <a:t>They say, </a:t>
            </a:r>
            <a:br>
              <a:rPr lang="en-US" altLang="en-US"/>
            </a:br>
            <a:r>
              <a:rPr lang="en-US" altLang="en-US"/>
              <a:t>“His God will not protect him;” </a:t>
            </a:r>
            <a:br>
              <a:rPr lang="en-US" altLang="en-US"/>
            </a:br>
            <a:r>
              <a:rPr lang="en-US" altLang="en-US"/>
              <a:t>O God, forsake me not!</a:t>
            </a:r>
          </a:p>
        </p:txBody>
      </p:sp>
      <p:sp>
        <p:nvSpPr>
          <p:cNvPr id="6" name="Text Placeholder 5">
            <a:extLst>
              <a:ext uri="{FF2B5EF4-FFF2-40B4-BE49-F238E27FC236}">
                <a16:creationId xmlns:a16="http://schemas.microsoft.com/office/drawing/2014/main" id="{E807ABBA-8CED-43D7-894A-8A8E073F25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530" name="Title 1">
            <a:extLst>
              <a:ext uri="{FF2B5EF4-FFF2-40B4-BE49-F238E27FC236}">
                <a16:creationId xmlns:a16="http://schemas.microsoft.com/office/drawing/2014/main" id="{1D6F615C-E825-40BB-BE15-AEB854F3EBC9}"/>
              </a:ext>
            </a:extLst>
          </p:cNvPr>
          <p:cNvSpPr>
            <a:spLocks noGrp="1"/>
          </p:cNvSpPr>
          <p:nvPr>
            <p:ph type="ctrTitle"/>
          </p:nvPr>
        </p:nvSpPr>
        <p:spPr>
          <a:xfrm>
            <a:off x="76200" y="1514475"/>
            <a:ext cx="12039600" cy="4352925"/>
          </a:xfrm>
        </p:spPr>
        <p:txBody>
          <a:bodyPr/>
          <a:lstStyle/>
          <a:p>
            <a:r>
              <a:rPr lang="en-US" altLang="en-US"/>
              <a:t>Eternal God, our great Creator, </a:t>
            </a:r>
            <a:br>
              <a:rPr lang="en-US" altLang="en-US"/>
            </a:br>
            <a:r>
              <a:rPr lang="en-US" altLang="en-US"/>
              <a:t>Thy justice reaches heaven; </a:t>
            </a:r>
          </a:p>
        </p:txBody>
      </p:sp>
      <p:sp>
        <p:nvSpPr>
          <p:cNvPr id="3" name="Text Placeholder 2">
            <a:extLst>
              <a:ext uri="{FF2B5EF4-FFF2-40B4-BE49-F238E27FC236}">
                <a16:creationId xmlns:a16="http://schemas.microsoft.com/office/drawing/2014/main" id="{65C95A8D-3916-47CD-A2F8-AA029FA909C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554" name="Title 1">
            <a:extLst>
              <a:ext uri="{FF2B5EF4-FFF2-40B4-BE49-F238E27FC236}">
                <a16:creationId xmlns:a16="http://schemas.microsoft.com/office/drawing/2014/main" id="{21EA8E4B-CFA5-4EA7-B127-AFDD36B2C038}"/>
              </a:ext>
            </a:extLst>
          </p:cNvPr>
          <p:cNvSpPr>
            <a:spLocks noGrp="1"/>
          </p:cNvSpPr>
          <p:nvPr>
            <p:ph type="ctrTitle"/>
          </p:nvPr>
        </p:nvSpPr>
        <p:spPr>
          <a:xfrm>
            <a:off x="76200" y="1514475"/>
            <a:ext cx="12039600" cy="4352925"/>
          </a:xfrm>
        </p:spPr>
        <p:txBody>
          <a:bodyPr/>
          <a:lstStyle/>
          <a:p>
            <a:r>
              <a:rPr lang="en-US" altLang="en-US"/>
              <a:t>Thou who hast </a:t>
            </a:r>
            <a:br>
              <a:rPr lang="en-US" altLang="en-US"/>
            </a:br>
            <a:r>
              <a:rPr lang="en-US" altLang="en-US"/>
              <a:t>shown me many trials, </a:t>
            </a:r>
            <a:br>
              <a:rPr lang="en-US" altLang="en-US"/>
            </a:br>
            <a:r>
              <a:rPr lang="en-US" altLang="en-US"/>
              <a:t>Thou shalt give me life </a:t>
            </a:r>
            <a:br>
              <a:rPr lang="en-US" altLang="en-US"/>
            </a:br>
            <a:r>
              <a:rPr lang="en-US" altLang="en-US"/>
              <a:t>once more. </a:t>
            </a:r>
          </a:p>
        </p:txBody>
      </p:sp>
      <p:sp>
        <p:nvSpPr>
          <p:cNvPr id="6" name="Text Placeholder 5">
            <a:extLst>
              <a:ext uri="{FF2B5EF4-FFF2-40B4-BE49-F238E27FC236}">
                <a16:creationId xmlns:a16="http://schemas.microsoft.com/office/drawing/2014/main" id="{FF41E885-904C-4A69-A319-6803102F07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6578" name="Title 1">
            <a:extLst>
              <a:ext uri="{FF2B5EF4-FFF2-40B4-BE49-F238E27FC236}">
                <a16:creationId xmlns:a16="http://schemas.microsoft.com/office/drawing/2014/main" id="{81F51786-1833-4BC3-9988-B3FD815E8739}"/>
              </a:ext>
            </a:extLst>
          </p:cNvPr>
          <p:cNvSpPr>
            <a:spLocks noGrp="1"/>
          </p:cNvSpPr>
          <p:nvPr>
            <p:ph type="ctrTitle"/>
          </p:nvPr>
        </p:nvSpPr>
        <p:spPr>
          <a:xfrm>
            <a:off x="76200" y="1514475"/>
            <a:ext cx="12039600" cy="4352925"/>
          </a:xfrm>
        </p:spPr>
        <p:txBody>
          <a:bodyPr/>
          <a:lstStyle/>
          <a:p>
            <a:r>
              <a:rPr lang="en-US" altLang="en-US"/>
              <a:t>My lips will shout for joy, </a:t>
            </a:r>
            <a:br>
              <a:rPr lang="en-US" altLang="en-US"/>
            </a:br>
            <a:r>
              <a:rPr lang="en-US" altLang="en-US"/>
              <a:t>O God, when I sing songs </a:t>
            </a:r>
            <a:br>
              <a:rPr lang="en-US" altLang="en-US"/>
            </a:br>
            <a:r>
              <a:rPr lang="en-US" altLang="en-US"/>
              <a:t>of praise to Thee; </a:t>
            </a:r>
          </a:p>
        </p:txBody>
      </p:sp>
      <p:sp>
        <p:nvSpPr>
          <p:cNvPr id="6" name="Text Placeholder 5">
            <a:extLst>
              <a:ext uri="{FF2B5EF4-FFF2-40B4-BE49-F238E27FC236}">
                <a16:creationId xmlns:a16="http://schemas.microsoft.com/office/drawing/2014/main" id="{3CF14875-CD7B-49F0-867A-47AD5B87DA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7602" name="Title 1">
            <a:extLst>
              <a:ext uri="{FF2B5EF4-FFF2-40B4-BE49-F238E27FC236}">
                <a16:creationId xmlns:a16="http://schemas.microsoft.com/office/drawing/2014/main" id="{4A234020-A392-467A-83FC-98AE74863BDB}"/>
              </a:ext>
            </a:extLst>
          </p:cNvPr>
          <p:cNvSpPr>
            <a:spLocks noGrp="1"/>
          </p:cNvSpPr>
          <p:nvPr>
            <p:ph type="ctrTitle"/>
          </p:nvPr>
        </p:nvSpPr>
        <p:spPr>
          <a:xfrm>
            <a:off x="76200" y="1514475"/>
            <a:ext cx="12039600" cy="4352925"/>
          </a:xfrm>
        </p:spPr>
        <p:txBody>
          <a:bodyPr/>
          <a:lstStyle/>
          <a:p>
            <a:r>
              <a:rPr lang="en-US" altLang="en-US"/>
              <a:t>Thou Holy One who </a:t>
            </a:r>
            <a:br>
              <a:rPr lang="en-US" altLang="en-US"/>
            </a:br>
            <a:r>
              <a:rPr lang="en-US" altLang="en-US"/>
              <a:t>hast redeemed me, </a:t>
            </a:r>
            <a:br>
              <a:rPr lang="en-US" altLang="en-US"/>
            </a:br>
            <a:r>
              <a:rPr lang="en-US" altLang="en-US"/>
              <a:t>O God, forsake me not!</a:t>
            </a:r>
          </a:p>
        </p:txBody>
      </p:sp>
      <p:sp>
        <p:nvSpPr>
          <p:cNvPr id="6" name="Text Placeholder 5">
            <a:extLst>
              <a:ext uri="{FF2B5EF4-FFF2-40B4-BE49-F238E27FC236}">
                <a16:creationId xmlns:a16="http://schemas.microsoft.com/office/drawing/2014/main" id="{2E0B5ABE-4328-42BD-92B9-3D953AC7A6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82" name="Title 1">
            <a:extLst>
              <a:ext uri="{FF2B5EF4-FFF2-40B4-BE49-F238E27FC236}">
                <a16:creationId xmlns:a16="http://schemas.microsoft.com/office/drawing/2014/main" id="{544B514C-5C9B-4F97-80BD-16158CBC2436}"/>
              </a:ext>
            </a:extLst>
          </p:cNvPr>
          <p:cNvSpPr>
            <a:spLocks noGrp="1"/>
          </p:cNvSpPr>
          <p:nvPr>
            <p:ph type="ctrTitle"/>
          </p:nvPr>
        </p:nvSpPr>
        <p:spPr>
          <a:xfrm>
            <a:off x="914400" y="1895475"/>
            <a:ext cx="10363200" cy="3362325"/>
          </a:xfrm>
        </p:spPr>
        <p:txBody>
          <a:bodyPr/>
          <a:lstStyle/>
          <a:p>
            <a:pPr>
              <a:defRPr/>
            </a:pPr>
            <a:r>
              <a:rPr lang="en-US" altLang="x-none"/>
              <a:t>For Even From </a:t>
            </a:r>
            <a:br>
              <a:rPr lang="en-US" altLang="x-none"/>
            </a:br>
            <a:r>
              <a:rPr lang="en-US" altLang="x-none"/>
              <a:t>My Youth, O God</a:t>
            </a:r>
            <a:endParaRPr lang="en-US" altLang="x-none" dirty="0"/>
          </a:p>
        </p:txBody>
      </p:sp>
      <p:sp>
        <p:nvSpPr>
          <p:cNvPr id="3" name="Text Placeholder 2">
            <a:extLst>
              <a:ext uri="{FF2B5EF4-FFF2-40B4-BE49-F238E27FC236}">
                <a16:creationId xmlns:a16="http://schemas.microsoft.com/office/drawing/2014/main" id="{EC6E77E3-369C-4C11-8E1E-C3A3761D63DC}"/>
              </a:ext>
            </a:extLst>
          </p:cNvPr>
          <p:cNvSpPr>
            <a:spLocks noGrp="1"/>
          </p:cNvSpPr>
          <p:nvPr>
            <p:ph type="body" sz="quarter" idx="10"/>
          </p:nvPr>
        </p:nvSpPr>
        <p:spPr>
          <a:xfrm>
            <a:off x="914400" y="692150"/>
            <a:ext cx="10363200" cy="831850"/>
          </a:xfrm>
        </p:spPr>
        <p:txBody>
          <a:bodyPr/>
          <a:lstStyle/>
          <a:p>
            <a:pPr>
              <a:defRPr/>
            </a:pPr>
            <a:r>
              <a:rPr lang="en-US" altLang="x-none"/>
              <a:t>Hymn 38</a:t>
            </a:r>
            <a:endParaRPr lang="en-US" dirty="0"/>
          </a:p>
        </p:txBody>
      </p:sp>
      <p:sp>
        <p:nvSpPr>
          <p:cNvPr id="9" name="Text Placeholder 8">
            <a:extLst>
              <a:ext uri="{FF2B5EF4-FFF2-40B4-BE49-F238E27FC236}">
                <a16:creationId xmlns:a16="http://schemas.microsoft.com/office/drawing/2014/main" id="{588703C4-AD52-47C2-A50A-0EC82F98BFD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0674" name="Title 1">
            <a:extLst>
              <a:ext uri="{FF2B5EF4-FFF2-40B4-BE49-F238E27FC236}">
                <a16:creationId xmlns:a16="http://schemas.microsoft.com/office/drawing/2014/main" id="{FF8C8668-808D-4BA9-A24A-C4BE9A62864F}"/>
              </a:ext>
            </a:extLst>
          </p:cNvPr>
          <p:cNvSpPr>
            <a:spLocks noGrp="1"/>
          </p:cNvSpPr>
          <p:nvPr>
            <p:ph type="ctrTitle"/>
          </p:nvPr>
        </p:nvSpPr>
        <p:spPr>
          <a:xfrm>
            <a:off x="76200" y="1514475"/>
            <a:ext cx="12039600" cy="4352925"/>
          </a:xfrm>
        </p:spPr>
        <p:txBody>
          <a:bodyPr/>
          <a:lstStyle/>
          <a:p>
            <a:r>
              <a:rPr lang="en-US" altLang="en-US"/>
              <a:t>For even from my youth, O God, </a:t>
            </a:r>
            <a:br>
              <a:rPr lang="en-US" altLang="en-US"/>
            </a:br>
            <a:r>
              <a:rPr lang="en-US" altLang="en-US"/>
              <a:t>by Thee have I been taught; </a:t>
            </a:r>
          </a:p>
        </p:txBody>
      </p:sp>
      <p:sp>
        <p:nvSpPr>
          <p:cNvPr id="3" name="Text Placeholder 2">
            <a:extLst>
              <a:ext uri="{FF2B5EF4-FFF2-40B4-BE49-F238E27FC236}">
                <a16:creationId xmlns:a16="http://schemas.microsoft.com/office/drawing/2014/main" id="{60E2CBFD-4771-4049-808B-D14FACD1440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a:extLst>
              <a:ext uri="{FF2B5EF4-FFF2-40B4-BE49-F238E27FC236}">
                <a16:creationId xmlns:a16="http://schemas.microsoft.com/office/drawing/2014/main" id="{06998727-2188-4CC8-9F1A-56F77ADEA44D}"/>
              </a:ext>
            </a:extLst>
          </p:cNvPr>
          <p:cNvSpPr>
            <a:spLocks noGrp="1"/>
          </p:cNvSpPr>
          <p:nvPr>
            <p:ph type="ctrTitle"/>
          </p:nvPr>
        </p:nvSpPr>
        <p:spPr>
          <a:xfrm>
            <a:off x="76200" y="1514475"/>
            <a:ext cx="12039600" cy="4352925"/>
          </a:xfrm>
        </p:spPr>
        <p:txBody>
          <a:bodyPr/>
          <a:lstStyle/>
          <a:p>
            <a:r>
              <a:rPr lang="en-US" altLang="en-US"/>
              <a:t>For Thou art not a God </a:t>
            </a:r>
            <a:br>
              <a:rPr lang="en-US" altLang="en-US"/>
            </a:br>
            <a:r>
              <a:rPr lang="en-US" altLang="en-US"/>
              <a:t>who dost in wickedness delight; </a:t>
            </a:r>
          </a:p>
        </p:txBody>
      </p:sp>
      <p:sp>
        <p:nvSpPr>
          <p:cNvPr id="4" name="Text Placeholder 3">
            <a:extLst>
              <a:ext uri="{FF2B5EF4-FFF2-40B4-BE49-F238E27FC236}">
                <a16:creationId xmlns:a16="http://schemas.microsoft.com/office/drawing/2014/main" id="{C023BE3A-8CE5-48E5-9D2D-38A3F17BE61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1698" name="Title 1">
            <a:extLst>
              <a:ext uri="{FF2B5EF4-FFF2-40B4-BE49-F238E27FC236}">
                <a16:creationId xmlns:a16="http://schemas.microsoft.com/office/drawing/2014/main" id="{34700EEF-60CC-4009-AEB1-A96A5499F561}"/>
              </a:ext>
            </a:extLst>
          </p:cNvPr>
          <p:cNvSpPr>
            <a:spLocks noGrp="1"/>
          </p:cNvSpPr>
          <p:nvPr>
            <p:ph type="ctrTitle"/>
          </p:nvPr>
        </p:nvSpPr>
        <p:spPr>
          <a:xfrm>
            <a:off x="76200" y="1514475"/>
            <a:ext cx="12039600" cy="4352925"/>
          </a:xfrm>
        </p:spPr>
        <p:txBody>
          <a:bodyPr/>
          <a:lstStyle/>
          <a:p>
            <a:r>
              <a:rPr lang="en-US" altLang="en-US"/>
              <a:t>And hitherto I have declared </a:t>
            </a:r>
            <a:br>
              <a:rPr lang="en-US" altLang="en-US"/>
            </a:br>
            <a:r>
              <a:rPr lang="en-US" altLang="en-US"/>
              <a:t>the wonders Thou hast wrought. </a:t>
            </a:r>
          </a:p>
        </p:txBody>
      </p:sp>
      <p:sp>
        <p:nvSpPr>
          <p:cNvPr id="6" name="Text Placeholder 5">
            <a:extLst>
              <a:ext uri="{FF2B5EF4-FFF2-40B4-BE49-F238E27FC236}">
                <a16:creationId xmlns:a16="http://schemas.microsoft.com/office/drawing/2014/main" id="{00AD419C-C73B-406A-8831-2A7DC0F559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22" name="Title 1">
            <a:extLst>
              <a:ext uri="{FF2B5EF4-FFF2-40B4-BE49-F238E27FC236}">
                <a16:creationId xmlns:a16="http://schemas.microsoft.com/office/drawing/2014/main" id="{FA169BB7-B122-4A36-811B-9B3984F7364B}"/>
              </a:ext>
            </a:extLst>
          </p:cNvPr>
          <p:cNvSpPr>
            <a:spLocks noGrp="1"/>
          </p:cNvSpPr>
          <p:nvPr>
            <p:ph type="ctrTitle"/>
          </p:nvPr>
        </p:nvSpPr>
        <p:spPr>
          <a:xfrm>
            <a:off x="76200" y="1514475"/>
            <a:ext cx="12039600" cy="4352925"/>
          </a:xfrm>
        </p:spPr>
        <p:txBody>
          <a:bodyPr/>
          <a:lstStyle/>
          <a:p>
            <a:r>
              <a:rPr lang="en-US" altLang="en-US"/>
              <a:t>And now, O God, </a:t>
            </a:r>
            <a:br>
              <a:rPr lang="en-US" altLang="en-US"/>
            </a:br>
            <a:r>
              <a:rPr lang="en-US" altLang="en-US"/>
              <a:t>forsake me not, </a:t>
            </a:r>
            <a:br>
              <a:rPr lang="en-US" altLang="en-US"/>
            </a:br>
            <a:r>
              <a:rPr lang="en-US" altLang="en-US"/>
              <a:t>when I am old and gray; </a:t>
            </a:r>
          </a:p>
        </p:txBody>
      </p:sp>
      <p:sp>
        <p:nvSpPr>
          <p:cNvPr id="6" name="Text Placeholder 5">
            <a:extLst>
              <a:ext uri="{FF2B5EF4-FFF2-40B4-BE49-F238E27FC236}">
                <a16:creationId xmlns:a16="http://schemas.microsoft.com/office/drawing/2014/main" id="{73288A67-F87E-451C-99B5-160F6A9D86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3746" name="Title 1">
            <a:extLst>
              <a:ext uri="{FF2B5EF4-FFF2-40B4-BE49-F238E27FC236}">
                <a16:creationId xmlns:a16="http://schemas.microsoft.com/office/drawing/2014/main" id="{068DFBB1-A6B1-425E-9C71-8C114593D9F0}"/>
              </a:ext>
            </a:extLst>
          </p:cNvPr>
          <p:cNvSpPr>
            <a:spLocks noGrp="1"/>
          </p:cNvSpPr>
          <p:nvPr>
            <p:ph type="ctrTitle"/>
          </p:nvPr>
        </p:nvSpPr>
        <p:spPr>
          <a:xfrm>
            <a:off x="76200" y="1514475"/>
            <a:ext cx="12039600" cy="4352925"/>
          </a:xfrm>
        </p:spPr>
        <p:txBody>
          <a:bodyPr/>
          <a:lstStyle/>
          <a:p>
            <a:r>
              <a:rPr lang="en-US" altLang="en-US"/>
              <a:t>Till I proclaim </a:t>
            </a:r>
            <a:br>
              <a:rPr lang="en-US" altLang="en-US"/>
            </a:br>
            <a:r>
              <a:rPr lang="en-US" altLang="en-US"/>
              <a:t>Thy wondrous deeds </a:t>
            </a:r>
            <a:br>
              <a:rPr lang="en-US" altLang="en-US"/>
            </a:br>
            <a:r>
              <a:rPr lang="en-US" altLang="en-US"/>
              <a:t>to this and ev’ry age.</a:t>
            </a:r>
          </a:p>
        </p:txBody>
      </p:sp>
      <p:sp>
        <p:nvSpPr>
          <p:cNvPr id="6" name="Text Placeholder 5">
            <a:extLst>
              <a:ext uri="{FF2B5EF4-FFF2-40B4-BE49-F238E27FC236}">
                <a16:creationId xmlns:a16="http://schemas.microsoft.com/office/drawing/2014/main" id="{59D1454C-D8AF-49C1-A8FC-65AD818F2F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770" name="Title 1">
            <a:extLst>
              <a:ext uri="{FF2B5EF4-FFF2-40B4-BE49-F238E27FC236}">
                <a16:creationId xmlns:a16="http://schemas.microsoft.com/office/drawing/2014/main" id="{ECEDF9D7-E4EF-4193-AE91-123AE1F577B9}"/>
              </a:ext>
            </a:extLst>
          </p:cNvPr>
          <p:cNvSpPr>
            <a:spLocks noGrp="1"/>
          </p:cNvSpPr>
          <p:nvPr>
            <p:ph type="ctrTitle"/>
          </p:nvPr>
        </p:nvSpPr>
        <p:spPr>
          <a:xfrm>
            <a:off x="76200" y="1514475"/>
            <a:ext cx="12039600" cy="4352925"/>
          </a:xfrm>
        </p:spPr>
        <p:txBody>
          <a:bodyPr/>
          <a:lstStyle/>
          <a:p>
            <a:r>
              <a:rPr lang="en-US" altLang="en-US"/>
              <a:t>Thy perfect righteousness, </a:t>
            </a:r>
            <a:br>
              <a:rPr lang="en-US" altLang="en-US"/>
            </a:br>
            <a:r>
              <a:rPr lang="en-US" altLang="en-US"/>
              <a:t>O God, the heaven’s </a:t>
            </a:r>
            <a:br>
              <a:rPr lang="en-US" altLang="en-US"/>
            </a:br>
            <a:r>
              <a:rPr lang="en-US" altLang="en-US"/>
              <a:t>height exceeds; </a:t>
            </a:r>
          </a:p>
        </p:txBody>
      </p:sp>
      <p:sp>
        <p:nvSpPr>
          <p:cNvPr id="3" name="Text Placeholder 2">
            <a:extLst>
              <a:ext uri="{FF2B5EF4-FFF2-40B4-BE49-F238E27FC236}">
                <a16:creationId xmlns:a16="http://schemas.microsoft.com/office/drawing/2014/main" id="{D174A0D4-CCF1-4E4D-9479-A2E01E5D91A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794" name="Title 1">
            <a:extLst>
              <a:ext uri="{FF2B5EF4-FFF2-40B4-BE49-F238E27FC236}">
                <a16:creationId xmlns:a16="http://schemas.microsoft.com/office/drawing/2014/main" id="{4FB239D9-C013-41E0-ACEA-0988721AA7B3}"/>
              </a:ext>
            </a:extLst>
          </p:cNvPr>
          <p:cNvSpPr>
            <a:spLocks noGrp="1"/>
          </p:cNvSpPr>
          <p:nvPr>
            <p:ph type="ctrTitle"/>
          </p:nvPr>
        </p:nvSpPr>
        <p:spPr>
          <a:xfrm>
            <a:off x="76200" y="1514475"/>
            <a:ext cx="12039600" cy="4352925"/>
          </a:xfrm>
        </p:spPr>
        <p:txBody>
          <a:bodyPr/>
          <a:lstStyle/>
          <a:p>
            <a:r>
              <a:rPr lang="en-US" altLang="en-US"/>
              <a:t>O God, who is like Thee, </a:t>
            </a:r>
            <a:br>
              <a:rPr lang="en-US" altLang="en-US"/>
            </a:br>
            <a:r>
              <a:rPr lang="en-US" altLang="en-US"/>
              <a:t>who has performed </a:t>
            </a:r>
            <a:br>
              <a:rPr lang="en-US" altLang="en-US"/>
            </a:br>
            <a:r>
              <a:rPr lang="en-US" altLang="en-US"/>
              <a:t>such mighty deeds? </a:t>
            </a:r>
          </a:p>
        </p:txBody>
      </p:sp>
      <p:sp>
        <p:nvSpPr>
          <p:cNvPr id="6" name="Text Placeholder 5">
            <a:extLst>
              <a:ext uri="{FF2B5EF4-FFF2-40B4-BE49-F238E27FC236}">
                <a16:creationId xmlns:a16="http://schemas.microsoft.com/office/drawing/2014/main" id="{F8E0F67A-8FC7-4A38-BB32-F4F3EBB0AA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818" name="Title 1">
            <a:extLst>
              <a:ext uri="{FF2B5EF4-FFF2-40B4-BE49-F238E27FC236}">
                <a16:creationId xmlns:a16="http://schemas.microsoft.com/office/drawing/2014/main" id="{31BCE096-CADE-4818-8AFB-9D5249E9660D}"/>
              </a:ext>
            </a:extLst>
          </p:cNvPr>
          <p:cNvSpPr>
            <a:spLocks noGrp="1"/>
          </p:cNvSpPr>
          <p:nvPr>
            <p:ph type="ctrTitle"/>
          </p:nvPr>
        </p:nvSpPr>
        <p:spPr>
          <a:xfrm>
            <a:off x="76200" y="1514475"/>
            <a:ext cx="12039600" cy="4352925"/>
          </a:xfrm>
        </p:spPr>
        <p:txBody>
          <a:bodyPr/>
          <a:lstStyle/>
          <a:p>
            <a:r>
              <a:rPr lang="en-US" altLang="en-US"/>
              <a:t>Thou, who hast shown me </a:t>
            </a:r>
            <a:br>
              <a:rPr lang="en-US" altLang="en-US"/>
            </a:br>
            <a:r>
              <a:rPr lang="en-US" altLang="en-US"/>
              <a:t>trials sore and great adversities, </a:t>
            </a:r>
          </a:p>
        </p:txBody>
      </p:sp>
      <p:sp>
        <p:nvSpPr>
          <p:cNvPr id="6" name="Text Placeholder 5">
            <a:extLst>
              <a:ext uri="{FF2B5EF4-FFF2-40B4-BE49-F238E27FC236}">
                <a16:creationId xmlns:a16="http://schemas.microsoft.com/office/drawing/2014/main" id="{3D6A141B-3F3C-4C42-8802-74DD5124E0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842" name="Title 1">
            <a:extLst>
              <a:ext uri="{FF2B5EF4-FFF2-40B4-BE49-F238E27FC236}">
                <a16:creationId xmlns:a16="http://schemas.microsoft.com/office/drawing/2014/main" id="{C7FFF203-A547-4247-A109-296E0E89DF00}"/>
              </a:ext>
            </a:extLst>
          </p:cNvPr>
          <p:cNvSpPr>
            <a:spLocks noGrp="1"/>
          </p:cNvSpPr>
          <p:nvPr>
            <p:ph type="ctrTitle"/>
          </p:nvPr>
        </p:nvSpPr>
        <p:spPr>
          <a:xfrm>
            <a:off x="76200" y="1514475"/>
            <a:ext cx="12039600" cy="4352925"/>
          </a:xfrm>
        </p:spPr>
        <p:txBody>
          <a:bodyPr/>
          <a:lstStyle/>
          <a:p>
            <a:r>
              <a:rPr lang="en-US" altLang="en-US"/>
              <a:t>Will quicken me again </a:t>
            </a:r>
            <a:br>
              <a:rPr lang="en-US" altLang="en-US"/>
            </a:br>
            <a:r>
              <a:rPr lang="en-US" altLang="en-US"/>
              <a:t>and bring me from </a:t>
            </a:r>
            <a:br>
              <a:rPr lang="en-US" altLang="en-US"/>
            </a:br>
            <a:r>
              <a:rPr lang="en-US" altLang="en-US"/>
              <a:t>the depths of earth.</a:t>
            </a:r>
          </a:p>
        </p:txBody>
      </p:sp>
      <p:sp>
        <p:nvSpPr>
          <p:cNvPr id="6" name="Text Placeholder 5">
            <a:extLst>
              <a:ext uri="{FF2B5EF4-FFF2-40B4-BE49-F238E27FC236}">
                <a16:creationId xmlns:a16="http://schemas.microsoft.com/office/drawing/2014/main" id="{9676B209-17BB-4651-B615-C92EAAD52D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8866" name="Title 1">
            <a:extLst>
              <a:ext uri="{FF2B5EF4-FFF2-40B4-BE49-F238E27FC236}">
                <a16:creationId xmlns:a16="http://schemas.microsoft.com/office/drawing/2014/main" id="{12384244-BE8D-41FC-B78D-9C33405F5054}"/>
              </a:ext>
            </a:extLst>
          </p:cNvPr>
          <p:cNvSpPr>
            <a:spLocks noGrp="1"/>
          </p:cNvSpPr>
          <p:nvPr>
            <p:ph type="ctrTitle"/>
          </p:nvPr>
        </p:nvSpPr>
        <p:spPr>
          <a:xfrm>
            <a:off x="76200" y="1514475"/>
            <a:ext cx="12039600" cy="4352925"/>
          </a:xfrm>
        </p:spPr>
        <p:txBody>
          <a:bodyPr/>
          <a:lstStyle/>
          <a:p>
            <a:r>
              <a:rPr lang="en-US" altLang="en-US"/>
              <a:t>My greatness and my pow’r </a:t>
            </a:r>
            <a:br>
              <a:rPr lang="en-US" altLang="en-US"/>
            </a:br>
            <a:r>
              <a:rPr lang="en-US" altLang="en-US"/>
              <a:t>Thou will increase </a:t>
            </a:r>
            <a:br>
              <a:rPr lang="en-US" altLang="en-US"/>
            </a:br>
            <a:r>
              <a:rPr lang="en-US" altLang="en-US"/>
              <a:t>and far extend;</a:t>
            </a:r>
          </a:p>
        </p:txBody>
      </p:sp>
      <p:sp>
        <p:nvSpPr>
          <p:cNvPr id="3" name="Text Placeholder 2">
            <a:extLst>
              <a:ext uri="{FF2B5EF4-FFF2-40B4-BE49-F238E27FC236}">
                <a16:creationId xmlns:a16="http://schemas.microsoft.com/office/drawing/2014/main" id="{86AF3842-498A-45D5-87FE-7D6373866E2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890" name="Title 1">
            <a:extLst>
              <a:ext uri="{FF2B5EF4-FFF2-40B4-BE49-F238E27FC236}">
                <a16:creationId xmlns:a16="http://schemas.microsoft.com/office/drawing/2014/main" id="{4EFE3B9C-989B-4D72-80B7-6884C933DAC2}"/>
              </a:ext>
            </a:extLst>
          </p:cNvPr>
          <p:cNvSpPr>
            <a:spLocks noGrp="1"/>
          </p:cNvSpPr>
          <p:nvPr>
            <p:ph type="ctrTitle"/>
          </p:nvPr>
        </p:nvSpPr>
        <p:spPr>
          <a:xfrm>
            <a:off x="76200" y="1514475"/>
            <a:ext cx="12039600" cy="4352925"/>
          </a:xfrm>
        </p:spPr>
        <p:txBody>
          <a:bodyPr/>
          <a:lstStyle/>
          <a:p>
            <a:r>
              <a:rPr lang="en-US" altLang="en-US"/>
              <a:t> Against all grief on ev’ry side, </a:t>
            </a:r>
            <a:br>
              <a:rPr lang="en-US" altLang="en-US"/>
            </a:br>
            <a:r>
              <a:rPr lang="en-US" altLang="en-US"/>
              <a:t>to me will comfort send. </a:t>
            </a:r>
          </a:p>
        </p:txBody>
      </p:sp>
      <p:sp>
        <p:nvSpPr>
          <p:cNvPr id="6" name="Text Placeholder 5">
            <a:extLst>
              <a:ext uri="{FF2B5EF4-FFF2-40B4-BE49-F238E27FC236}">
                <a16:creationId xmlns:a16="http://schemas.microsoft.com/office/drawing/2014/main" id="{5C5F6761-8865-4D37-B34D-9EBEBD2B54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914" name="Title 1">
            <a:extLst>
              <a:ext uri="{FF2B5EF4-FFF2-40B4-BE49-F238E27FC236}">
                <a16:creationId xmlns:a16="http://schemas.microsoft.com/office/drawing/2014/main" id="{140B0AF0-D079-4AD4-A245-89CA7ECFFB2E}"/>
              </a:ext>
            </a:extLst>
          </p:cNvPr>
          <p:cNvSpPr>
            <a:spLocks noGrp="1"/>
          </p:cNvSpPr>
          <p:nvPr>
            <p:ph type="ctrTitle"/>
          </p:nvPr>
        </p:nvSpPr>
        <p:spPr>
          <a:xfrm>
            <a:off x="76200" y="1514475"/>
            <a:ext cx="12039600" cy="4352925"/>
          </a:xfrm>
        </p:spPr>
        <p:txBody>
          <a:bodyPr/>
          <a:lstStyle/>
          <a:p>
            <a:r>
              <a:rPr lang="en-US" altLang="en-US"/>
              <a:t>And I will also praise Thy truth, </a:t>
            </a:r>
            <a:br>
              <a:rPr lang="en-US" altLang="en-US"/>
            </a:br>
            <a:r>
              <a:rPr lang="en-US" altLang="en-US"/>
              <a:t>O God, with psaltery; </a:t>
            </a:r>
          </a:p>
        </p:txBody>
      </p:sp>
      <p:sp>
        <p:nvSpPr>
          <p:cNvPr id="6" name="Text Placeholder 5">
            <a:extLst>
              <a:ext uri="{FF2B5EF4-FFF2-40B4-BE49-F238E27FC236}">
                <a16:creationId xmlns:a16="http://schemas.microsoft.com/office/drawing/2014/main" id="{FDFF61A3-3D9D-40A5-8647-87AE7E4484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a:extLst>
              <a:ext uri="{FF2B5EF4-FFF2-40B4-BE49-F238E27FC236}">
                <a16:creationId xmlns:a16="http://schemas.microsoft.com/office/drawing/2014/main" id="{34970183-F916-4732-A490-574AFC0AB165}"/>
              </a:ext>
            </a:extLst>
          </p:cNvPr>
          <p:cNvSpPr>
            <a:spLocks noGrp="1"/>
          </p:cNvSpPr>
          <p:nvPr>
            <p:ph type="ctrTitle"/>
          </p:nvPr>
        </p:nvSpPr>
        <p:spPr>
          <a:xfrm>
            <a:off x="76200" y="1514475"/>
            <a:ext cx="12039600" cy="4352925"/>
          </a:xfrm>
        </p:spPr>
        <p:txBody>
          <a:bodyPr/>
          <a:lstStyle/>
          <a:p>
            <a:r>
              <a:rPr lang="en-US" altLang="en-US"/>
              <a:t>No evil shall abide with Thee, </a:t>
            </a:r>
            <a:br>
              <a:rPr lang="en-US" altLang="en-US"/>
            </a:br>
            <a:r>
              <a:rPr lang="en-US" altLang="en-US"/>
              <a:t>nor fools stand in Thy sight. </a:t>
            </a:r>
          </a:p>
        </p:txBody>
      </p:sp>
      <p:sp>
        <p:nvSpPr>
          <p:cNvPr id="6" name="Text Placeholder 5">
            <a:extLst>
              <a:ext uri="{FF2B5EF4-FFF2-40B4-BE49-F238E27FC236}">
                <a16:creationId xmlns:a16="http://schemas.microsoft.com/office/drawing/2014/main" id="{E9FE8325-F25B-40F2-8936-2563716FA8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1938" name="Title 1">
            <a:extLst>
              <a:ext uri="{FF2B5EF4-FFF2-40B4-BE49-F238E27FC236}">
                <a16:creationId xmlns:a16="http://schemas.microsoft.com/office/drawing/2014/main" id="{397F12EA-8C18-42F6-8C40-D74BCD457F1B}"/>
              </a:ext>
            </a:extLst>
          </p:cNvPr>
          <p:cNvSpPr>
            <a:spLocks noGrp="1"/>
          </p:cNvSpPr>
          <p:nvPr>
            <p:ph type="ctrTitle"/>
          </p:nvPr>
        </p:nvSpPr>
        <p:spPr>
          <a:xfrm>
            <a:off x="76200" y="1514475"/>
            <a:ext cx="12039600" cy="4352925"/>
          </a:xfrm>
        </p:spPr>
        <p:txBody>
          <a:bodyPr/>
          <a:lstStyle/>
          <a:p>
            <a:r>
              <a:rPr lang="en-US" altLang="en-US"/>
              <a:t>Thou Holy One of Israel, </a:t>
            </a:r>
            <a:br>
              <a:rPr lang="en-US" altLang="en-US"/>
            </a:br>
            <a:r>
              <a:rPr lang="en-US" altLang="en-US"/>
              <a:t>with harp I’ll sing to Thee.</a:t>
            </a:r>
          </a:p>
        </p:txBody>
      </p:sp>
      <p:sp>
        <p:nvSpPr>
          <p:cNvPr id="6" name="Text Placeholder 5">
            <a:extLst>
              <a:ext uri="{FF2B5EF4-FFF2-40B4-BE49-F238E27FC236}">
                <a16:creationId xmlns:a16="http://schemas.microsoft.com/office/drawing/2014/main" id="{FB854AF3-DCBB-42FB-87C4-6026C68446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818" name="Title 1">
            <a:extLst>
              <a:ext uri="{FF2B5EF4-FFF2-40B4-BE49-F238E27FC236}">
                <a16:creationId xmlns:a16="http://schemas.microsoft.com/office/drawing/2014/main" id="{D2B9B20D-1BB9-432A-BAB7-0AFC3A101B94}"/>
              </a:ext>
            </a:extLst>
          </p:cNvPr>
          <p:cNvSpPr>
            <a:spLocks noGrp="1"/>
          </p:cNvSpPr>
          <p:nvPr>
            <p:ph type="ctrTitle"/>
          </p:nvPr>
        </p:nvSpPr>
        <p:spPr>
          <a:xfrm>
            <a:off x="914400" y="1895475"/>
            <a:ext cx="10363200" cy="3362325"/>
          </a:xfrm>
        </p:spPr>
        <p:txBody>
          <a:bodyPr/>
          <a:lstStyle/>
          <a:p>
            <a:pPr>
              <a:defRPr/>
            </a:pPr>
            <a:r>
              <a:rPr lang="en-US" altLang="x-none"/>
              <a:t>His Name Is Great!</a:t>
            </a:r>
            <a:endParaRPr lang="en-US" altLang="x-none" dirty="0"/>
          </a:p>
        </p:txBody>
      </p:sp>
      <p:sp>
        <p:nvSpPr>
          <p:cNvPr id="3" name="Text Placeholder 2">
            <a:extLst>
              <a:ext uri="{FF2B5EF4-FFF2-40B4-BE49-F238E27FC236}">
                <a16:creationId xmlns:a16="http://schemas.microsoft.com/office/drawing/2014/main" id="{B11EBD6A-6B3C-4535-9EE2-E3EF01B62294}"/>
              </a:ext>
            </a:extLst>
          </p:cNvPr>
          <p:cNvSpPr>
            <a:spLocks noGrp="1"/>
          </p:cNvSpPr>
          <p:nvPr>
            <p:ph type="body" sz="quarter" idx="10"/>
          </p:nvPr>
        </p:nvSpPr>
        <p:spPr>
          <a:xfrm>
            <a:off x="914400" y="692150"/>
            <a:ext cx="10363200" cy="831850"/>
          </a:xfrm>
        </p:spPr>
        <p:txBody>
          <a:bodyPr/>
          <a:lstStyle/>
          <a:p>
            <a:pPr>
              <a:defRPr/>
            </a:pPr>
            <a:r>
              <a:rPr lang="en-US" altLang="x-none"/>
              <a:t>Hymn 39</a:t>
            </a:r>
            <a:endParaRPr lang="en-US" dirty="0"/>
          </a:p>
        </p:txBody>
      </p:sp>
      <p:sp>
        <p:nvSpPr>
          <p:cNvPr id="9" name="Text Placeholder 8">
            <a:extLst>
              <a:ext uri="{FF2B5EF4-FFF2-40B4-BE49-F238E27FC236}">
                <a16:creationId xmlns:a16="http://schemas.microsoft.com/office/drawing/2014/main" id="{13148622-4D3E-481B-A22F-2484F7A5109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5010" name="Title 1">
            <a:extLst>
              <a:ext uri="{FF2B5EF4-FFF2-40B4-BE49-F238E27FC236}">
                <a16:creationId xmlns:a16="http://schemas.microsoft.com/office/drawing/2014/main" id="{00AEF2B0-85DD-4E30-8057-5DD292A20A40}"/>
              </a:ext>
            </a:extLst>
          </p:cNvPr>
          <p:cNvSpPr>
            <a:spLocks noGrp="1"/>
          </p:cNvSpPr>
          <p:nvPr>
            <p:ph type="ctrTitle"/>
          </p:nvPr>
        </p:nvSpPr>
        <p:spPr>
          <a:xfrm>
            <a:off x="76200" y="1514475"/>
            <a:ext cx="12039600" cy="4352925"/>
          </a:xfrm>
        </p:spPr>
        <p:txBody>
          <a:bodyPr/>
          <a:lstStyle/>
          <a:p>
            <a:r>
              <a:rPr lang="en-US" altLang="en-US"/>
              <a:t>In Judah God </a:t>
            </a:r>
            <a:br>
              <a:rPr lang="en-US" altLang="en-US"/>
            </a:br>
            <a:r>
              <a:rPr lang="en-US" altLang="en-US"/>
              <a:t>is known and feared; </a:t>
            </a:r>
            <a:br>
              <a:rPr lang="en-US" altLang="en-US"/>
            </a:br>
            <a:r>
              <a:rPr lang="en-US" altLang="en-US"/>
              <a:t>in Israel His name is great; </a:t>
            </a:r>
          </a:p>
        </p:txBody>
      </p:sp>
      <p:sp>
        <p:nvSpPr>
          <p:cNvPr id="3" name="Text Placeholder 2">
            <a:extLst>
              <a:ext uri="{FF2B5EF4-FFF2-40B4-BE49-F238E27FC236}">
                <a16:creationId xmlns:a16="http://schemas.microsoft.com/office/drawing/2014/main" id="{FC0C0893-8A4F-44D1-B161-5C65CB05E05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6034" name="Title 1">
            <a:extLst>
              <a:ext uri="{FF2B5EF4-FFF2-40B4-BE49-F238E27FC236}">
                <a16:creationId xmlns:a16="http://schemas.microsoft.com/office/drawing/2014/main" id="{56576EA9-8B40-4F03-920C-C8EB1589BF6B}"/>
              </a:ext>
            </a:extLst>
          </p:cNvPr>
          <p:cNvSpPr>
            <a:spLocks noGrp="1"/>
          </p:cNvSpPr>
          <p:nvPr>
            <p:ph type="ctrTitle"/>
          </p:nvPr>
        </p:nvSpPr>
        <p:spPr>
          <a:xfrm>
            <a:off x="76200" y="1514475"/>
            <a:ext cx="12039600" cy="4352925"/>
          </a:xfrm>
        </p:spPr>
        <p:txBody>
          <a:bodyPr/>
          <a:lstStyle/>
          <a:p>
            <a:r>
              <a:rPr lang="en-US" altLang="en-US"/>
              <a:t>His tent in Salem </a:t>
            </a:r>
            <a:br>
              <a:rPr lang="en-US" altLang="en-US"/>
            </a:br>
            <a:r>
              <a:rPr lang="en-US" altLang="en-US"/>
              <a:t>He hath reared; </a:t>
            </a:r>
            <a:br>
              <a:rPr lang="en-US" altLang="en-US"/>
            </a:br>
            <a:r>
              <a:rPr lang="en-US" altLang="en-US"/>
              <a:t>His royal seat </a:t>
            </a:r>
            <a:br>
              <a:rPr lang="en-US" altLang="en-US"/>
            </a:br>
            <a:r>
              <a:rPr lang="en-US" altLang="en-US"/>
              <a:t>in Zion hath made. </a:t>
            </a:r>
          </a:p>
        </p:txBody>
      </p:sp>
      <p:sp>
        <p:nvSpPr>
          <p:cNvPr id="6" name="Text Placeholder 5">
            <a:extLst>
              <a:ext uri="{FF2B5EF4-FFF2-40B4-BE49-F238E27FC236}">
                <a16:creationId xmlns:a16="http://schemas.microsoft.com/office/drawing/2014/main" id="{8E21926B-5B44-4B8F-A888-E7F1E6571C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Title 1">
            <a:extLst>
              <a:ext uri="{FF2B5EF4-FFF2-40B4-BE49-F238E27FC236}">
                <a16:creationId xmlns:a16="http://schemas.microsoft.com/office/drawing/2014/main" id="{8F621540-395A-4854-B73C-086EEE0EB346}"/>
              </a:ext>
            </a:extLst>
          </p:cNvPr>
          <p:cNvSpPr>
            <a:spLocks noGrp="1"/>
          </p:cNvSpPr>
          <p:nvPr>
            <p:ph type="ctrTitle"/>
          </p:nvPr>
        </p:nvSpPr>
        <p:spPr>
          <a:xfrm>
            <a:off x="76200" y="1514475"/>
            <a:ext cx="12039600" cy="4352925"/>
          </a:xfrm>
        </p:spPr>
        <p:txBody>
          <a:bodyPr/>
          <a:lstStyle/>
          <a:p>
            <a:r>
              <a:rPr lang="en-US" altLang="en-US"/>
              <a:t>There He broke arrows </a:t>
            </a:r>
            <a:br>
              <a:rPr lang="en-US" altLang="en-US"/>
            </a:br>
            <a:r>
              <a:rPr lang="en-US" altLang="en-US"/>
              <a:t>of the bow, </a:t>
            </a:r>
            <a:br>
              <a:rPr lang="en-US" altLang="en-US"/>
            </a:br>
            <a:r>
              <a:rPr lang="en-US" altLang="en-US"/>
              <a:t>the shield, the sword </a:t>
            </a:r>
            <a:br>
              <a:rPr lang="en-US" altLang="en-US"/>
            </a:br>
            <a:r>
              <a:rPr lang="en-US" altLang="en-US"/>
              <a:t>and war’s array; </a:t>
            </a:r>
          </a:p>
        </p:txBody>
      </p:sp>
      <p:sp>
        <p:nvSpPr>
          <p:cNvPr id="6" name="Text Placeholder 5">
            <a:extLst>
              <a:ext uri="{FF2B5EF4-FFF2-40B4-BE49-F238E27FC236}">
                <a16:creationId xmlns:a16="http://schemas.microsoft.com/office/drawing/2014/main" id="{84E91977-5D9F-4A15-9E0A-7B43E89922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082" name="Title 1">
            <a:extLst>
              <a:ext uri="{FF2B5EF4-FFF2-40B4-BE49-F238E27FC236}">
                <a16:creationId xmlns:a16="http://schemas.microsoft.com/office/drawing/2014/main" id="{14188E2F-65B7-491B-BDAC-F81565AEC750}"/>
              </a:ext>
            </a:extLst>
          </p:cNvPr>
          <p:cNvSpPr>
            <a:spLocks noGrp="1"/>
          </p:cNvSpPr>
          <p:nvPr>
            <p:ph type="ctrTitle"/>
          </p:nvPr>
        </p:nvSpPr>
        <p:spPr>
          <a:xfrm>
            <a:off x="76200" y="1514475"/>
            <a:ext cx="12039600" cy="4352925"/>
          </a:xfrm>
        </p:spPr>
        <p:txBody>
          <a:bodyPr/>
          <a:lstStyle/>
          <a:p>
            <a:r>
              <a:rPr lang="en-US" altLang="en-US"/>
              <a:t>More excellent, </a:t>
            </a:r>
            <a:br>
              <a:rPr lang="en-US" altLang="en-US"/>
            </a:br>
            <a:r>
              <a:rPr lang="en-US" altLang="en-US"/>
              <a:t>O Lord, art Thou, </a:t>
            </a:r>
            <a:br>
              <a:rPr lang="en-US" altLang="en-US"/>
            </a:br>
            <a:r>
              <a:rPr lang="en-US" altLang="en-US"/>
              <a:t>more glorious far </a:t>
            </a:r>
            <a:br>
              <a:rPr lang="en-US" altLang="en-US"/>
            </a:br>
            <a:r>
              <a:rPr lang="en-US" altLang="en-US"/>
              <a:t>than hills of prey.</a:t>
            </a:r>
          </a:p>
        </p:txBody>
      </p:sp>
      <p:sp>
        <p:nvSpPr>
          <p:cNvPr id="6" name="Text Placeholder 5">
            <a:extLst>
              <a:ext uri="{FF2B5EF4-FFF2-40B4-BE49-F238E27FC236}">
                <a16:creationId xmlns:a16="http://schemas.microsoft.com/office/drawing/2014/main" id="{70D0AFE6-05A4-4378-BC76-34DF150C0C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9106" name="Title 1">
            <a:extLst>
              <a:ext uri="{FF2B5EF4-FFF2-40B4-BE49-F238E27FC236}">
                <a16:creationId xmlns:a16="http://schemas.microsoft.com/office/drawing/2014/main" id="{060F358E-D8FB-4B05-9BB5-1BC41BA7ED4E}"/>
              </a:ext>
            </a:extLst>
          </p:cNvPr>
          <p:cNvSpPr>
            <a:spLocks noGrp="1"/>
          </p:cNvSpPr>
          <p:nvPr>
            <p:ph type="ctrTitle"/>
          </p:nvPr>
        </p:nvSpPr>
        <p:spPr>
          <a:xfrm>
            <a:off x="76200" y="1514475"/>
            <a:ext cx="12039600" cy="4352925"/>
          </a:xfrm>
        </p:spPr>
        <p:txBody>
          <a:bodyPr/>
          <a:lstStyle/>
          <a:p>
            <a:r>
              <a:rPr lang="en-US" altLang="en-US"/>
              <a:t>The stout of heart </a:t>
            </a:r>
            <a:br>
              <a:rPr lang="en-US" altLang="en-US"/>
            </a:br>
            <a:r>
              <a:rPr lang="en-US" altLang="en-US"/>
              <a:t>are spoiled in fight; </a:t>
            </a:r>
            <a:br>
              <a:rPr lang="en-US" altLang="en-US"/>
            </a:br>
            <a:r>
              <a:rPr lang="en-US" altLang="en-US"/>
              <a:t>a deadly sleep </a:t>
            </a:r>
            <a:br>
              <a:rPr lang="en-US" altLang="en-US"/>
            </a:br>
            <a:r>
              <a:rPr lang="en-US" altLang="en-US"/>
              <a:t>the warrior slept;</a:t>
            </a:r>
          </a:p>
        </p:txBody>
      </p:sp>
      <p:sp>
        <p:nvSpPr>
          <p:cNvPr id="3" name="Text Placeholder 2">
            <a:extLst>
              <a:ext uri="{FF2B5EF4-FFF2-40B4-BE49-F238E27FC236}">
                <a16:creationId xmlns:a16="http://schemas.microsoft.com/office/drawing/2014/main" id="{91883D0C-CB2B-4E78-BAD5-1BF285B5CC9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130" name="Title 1">
            <a:extLst>
              <a:ext uri="{FF2B5EF4-FFF2-40B4-BE49-F238E27FC236}">
                <a16:creationId xmlns:a16="http://schemas.microsoft.com/office/drawing/2014/main" id="{8A13DCB5-F5B9-4A60-85B2-A21A3B31F579}"/>
              </a:ext>
            </a:extLst>
          </p:cNvPr>
          <p:cNvSpPr>
            <a:spLocks noGrp="1"/>
          </p:cNvSpPr>
          <p:nvPr>
            <p:ph type="ctrTitle"/>
          </p:nvPr>
        </p:nvSpPr>
        <p:spPr>
          <a:xfrm>
            <a:off x="76200" y="1514475"/>
            <a:ext cx="12039600" cy="4352925"/>
          </a:xfrm>
        </p:spPr>
        <p:txBody>
          <a:bodyPr/>
          <a:lstStyle/>
          <a:p>
            <a:r>
              <a:rPr lang="en-US" altLang="en-US"/>
              <a:t> No hand of all </a:t>
            </a:r>
            <a:br>
              <a:rPr lang="en-US" altLang="en-US"/>
            </a:br>
            <a:r>
              <a:rPr lang="en-US" altLang="en-US"/>
              <a:t>the men of might </a:t>
            </a:r>
            <a:br>
              <a:rPr lang="en-US" altLang="en-US"/>
            </a:br>
            <a:r>
              <a:rPr lang="en-US" altLang="en-US"/>
              <a:t>its wonted strength </a:t>
            </a:r>
            <a:br>
              <a:rPr lang="en-US" altLang="en-US"/>
            </a:br>
            <a:r>
              <a:rPr lang="en-US" altLang="en-US"/>
              <a:t>or cunning kept. </a:t>
            </a:r>
          </a:p>
        </p:txBody>
      </p:sp>
      <p:sp>
        <p:nvSpPr>
          <p:cNvPr id="6" name="Text Placeholder 5">
            <a:extLst>
              <a:ext uri="{FF2B5EF4-FFF2-40B4-BE49-F238E27FC236}">
                <a16:creationId xmlns:a16="http://schemas.microsoft.com/office/drawing/2014/main" id="{84D8550C-BBF5-4D32-8D44-63F0BDA866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1154" name="Title 1">
            <a:extLst>
              <a:ext uri="{FF2B5EF4-FFF2-40B4-BE49-F238E27FC236}">
                <a16:creationId xmlns:a16="http://schemas.microsoft.com/office/drawing/2014/main" id="{A13069E9-51D8-4C21-8229-EEE3B5AF801D}"/>
              </a:ext>
            </a:extLst>
          </p:cNvPr>
          <p:cNvSpPr>
            <a:spLocks noGrp="1"/>
          </p:cNvSpPr>
          <p:nvPr>
            <p:ph type="ctrTitle"/>
          </p:nvPr>
        </p:nvSpPr>
        <p:spPr>
          <a:xfrm>
            <a:off x="76200" y="1514475"/>
            <a:ext cx="12039600" cy="4352925"/>
          </a:xfrm>
        </p:spPr>
        <p:txBody>
          <a:bodyPr/>
          <a:lstStyle/>
          <a:p>
            <a:r>
              <a:rPr lang="en-US" altLang="en-US"/>
              <a:t>O Jacob’s God, </a:t>
            </a:r>
            <a:br>
              <a:rPr lang="en-US" altLang="en-US"/>
            </a:br>
            <a:r>
              <a:rPr lang="en-US" altLang="en-US"/>
              <a:t>at Thy command, </a:t>
            </a:r>
            <a:br>
              <a:rPr lang="en-US" altLang="en-US"/>
            </a:br>
            <a:r>
              <a:rPr lang="en-US" altLang="en-US"/>
              <a:t>the chariot and </a:t>
            </a:r>
            <a:br>
              <a:rPr lang="en-US" altLang="en-US"/>
            </a:br>
            <a:r>
              <a:rPr lang="en-US" altLang="en-US"/>
              <a:t>the horse went down; </a:t>
            </a:r>
          </a:p>
        </p:txBody>
      </p:sp>
      <p:sp>
        <p:nvSpPr>
          <p:cNvPr id="6" name="Text Placeholder 5">
            <a:extLst>
              <a:ext uri="{FF2B5EF4-FFF2-40B4-BE49-F238E27FC236}">
                <a16:creationId xmlns:a16="http://schemas.microsoft.com/office/drawing/2014/main" id="{C99BCCC8-14CC-4F4E-B2F8-489FD52EA6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a:extLst>
              <a:ext uri="{FF2B5EF4-FFF2-40B4-BE49-F238E27FC236}">
                <a16:creationId xmlns:a16="http://schemas.microsoft.com/office/drawing/2014/main" id="{06FB6070-CAB4-41C0-A179-EFF17FBB21FE}"/>
              </a:ext>
            </a:extLst>
          </p:cNvPr>
          <p:cNvSpPr>
            <a:spLocks noGrp="1"/>
          </p:cNvSpPr>
          <p:nvPr>
            <p:ph type="ctrTitle"/>
          </p:nvPr>
        </p:nvSpPr>
        <p:spPr>
          <a:xfrm>
            <a:off x="76200" y="1514475"/>
            <a:ext cx="12039600" cy="4352925"/>
          </a:xfrm>
        </p:spPr>
        <p:txBody>
          <a:bodyPr/>
          <a:lstStyle/>
          <a:p>
            <a:r>
              <a:rPr lang="en-US" altLang="en-US"/>
              <a:t>All evildoers Thou dost hate, </a:t>
            </a:r>
            <a:br>
              <a:rPr lang="en-US" altLang="en-US"/>
            </a:br>
            <a:r>
              <a:rPr lang="en-US" altLang="en-US"/>
              <a:t>cut off shall liars be; </a:t>
            </a:r>
          </a:p>
        </p:txBody>
      </p:sp>
      <p:sp>
        <p:nvSpPr>
          <p:cNvPr id="6" name="Text Placeholder 5">
            <a:extLst>
              <a:ext uri="{FF2B5EF4-FFF2-40B4-BE49-F238E27FC236}">
                <a16:creationId xmlns:a16="http://schemas.microsoft.com/office/drawing/2014/main" id="{3ACD7B43-0ADE-462F-A921-D7A2275267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178" name="Title 1">
            <a:extLst>
              <a:ext uri="{FF2B5EF4-FFF2-40B4-BE49-F238E27FC236}">
                <a16:creationId xmlns:a16="http://schemas.microsoft.com/office/drawing/2014/main" id="{5969F386-6640-4BDB-9FB5-B0895DA168C5}"/>
              </a:ext>
            </a:extLst>
          </p:cNvPr>
          <p:cNvSpPr>
            <a:spLocks noGrp="1"/>
          </p:cNvSpPr>
          <p:nvPr>
            <p:ph type="ctrTitle"/>
          </p:nvPr>
        </p:nvSpPr>
        <p:spPr>
          <a:xfrm>
            <a:off x="76200" y="1514475"/>
            <a:ext cx="12039600" cy="4352925"/>
          </a:xfrm>
        </p:spPr>
        <p:txBody>
          <a:bodyPr/>
          <a:lstStyle/>
          <a:p>
            <a:r>
              <a:rPr lang="en-US" altLang="en-US"/>
              <a:t>For Thou art fearful; </a:t>
            </a:r>
            <a:br>
              <a:rPr lang="en-US" altLang="en-US"/>
            </a:br>
            <a:r>
              <a:rPr lang="en-US" altLang="en-US"/>
              <a:t>who can stand, </a:t>
            </a:r>
            <a:br>
              <a:rPr lang="en-US" altLang="en-US"/>
            </a:br>
            <a:r>
              <a:rPr lang="en-US" altLang="en-US"/>
              <a:t>in the tempest of Thy frown?</a:t>
            </a:r>
          </a:p>
        </p:txBody>
      </p:sp>
      <p:sp>
        <p:nvSpPr>
          <p:cNvPr id="6" name="Text Placeholder 5">
            <a:extLst>
              <a:ext uri="{FF2B5EF4-FFF2-40B4-BE49-F238E27FC236}">
                <a16:creationId xmlns:a16="http://schemas.microsoft.com/office/drawing/2014/main" id="{E64D0F07-9E7C-46C7-9F05-45D3A60ADF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02" name="Title 1">
            <a:extLst>
              <a:ext uri="{FF2B5EF4-FFF2-40B4-BE49-F238E27FC236}">
                <a16:creationId xmlns:a16="http://schemas.microsoft.com/office/drawing/2014/main" id="{E7137ED1-4C4D-4EA6-AB29-3F3D7039DBF8}"/>
              </a:ext>
            </a:extLst>
          </p:cNvPr>
          <p:cNvSpPr>
            <a:spLocks noGrp="1"/>
          </p:cNvSpPr>
          <p:nvPr>
            <p:ph type="ctrTitle"/>
          </p:nvPr>
        </p:nvSpPr>
        <p:spPr>
          <a:xfrm>
            <a:off x="76200" y="1514475"/>
            <a:ext cx="12039600" cy="4352925"/>
          </a:xfrm>
        </p:spPr>
        <p:txBody>
          <a:bodyPr/>
          <a:lstStyle/>
          <a:p>
            <a:r>
              <a:rPr lang="en-US" altLang="en-US"/>
              <a:t>From heaven God </a:t>
            </a:r>
            <a:br>
              <a:rPr lang="en-US" altLang="en-US"/>
            </a:br>
            <a:r>
              <a:rPr lang="en-US" altLang="en-US"/>
              <a:t>His judgment gave; </a:t>
            </a:r>
            <a:br>
              <a:rPr lang="en-US" altLang="en-US"/>
            </a:br>
            <a:r>
              <a:rPr lang="en-US" altLang="en-US"/>
              <a:t>the trembling earth </a:t>
            </a:r>
            <a:br>
              <a:rPr lang="en-US" altLang="en-US"/>
            </a:br>
            <a:r>
              <a:rPr lang="en-US" altLang="en-US"/>
              <a:t>stood still and feared; </a:t>
            </a:r>
          </a:p>
        </p:txBody>
      </p:sp>
      <p:sp>
        <p:nvSpPr>
          <p:cNvPr id="3" name="Text Placeholder 2">
            <a:extLst>
              <a:ext uri="{FF2B5EF4-FFF2-40B4-BE49-F238E27FC236}">
                <a16:creationId xmlns:a16="http://schemas.microsoft.com/office/drawing/2014/main" id="{48F7C917-2128-4DB2-B5CA-74B6F468A17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4226" name="Title 1">
            <a:extLst>
              <a:ext uri="{FF2B5EF4-FFF2-40B4-BE49-F238E27FC236}">
                <a16:creationId xmlns:a16="http://schemas.microsoft.com/office/drawing/2014/main" id="{5EBCB711-7A9B-457A-8E69-865EE15B419D}"/>
              </a:ext>
            </a:extLst>
          </p:cNvPr>
          <p:cNvSpPr>
            <a:spLocks noGrp="1"/>
          </p:cNvSpPr>
          <p:nvPr>
            <p:ph type="ctrTitle"/>
          </p:nvPr>
        </p:nvSpPr>
        <p:spPr>
          <a:xfrm>
            <a:off x="76200" y="1514475"/>
            <a:ext cx="12039600" cy="4352925"/>
          </a:xfrm>
        </p:spPr>
        <p:txBody>
          <a:bodyPr/>
          <a:lstStyle/>
          <a:p>
            <a:r>
              <a:rPr lang="en-US" altLang="en-US"/>
              <a:t>When all the meek </a:t>
            </a:r>
            <a:br>
              <a:rPr lang="en-US" altLang="en-US"/>
            </a:br>
            <a:r>
              <a:rPr lang="en-US" altLang="en-US"/>
              <a:t>on earth to save, </a:t>
            </a:r>
            <a:br>
              <a:rPr lang="en-US" altLang="en-US"/>
            </a:br>
            <a:r>
              <a:rPr lang="en-US" altLang="en-US"/>
              <a:t>for righteous judgment </a:t>
            </a:r>
            <a:br>
              <a:rPr lang="en-US" altLang="en-US"/>
            </a:br>
            <a:r>
              <a:rPr lang="en-US" altLang="en-US"/>
              <a:t>God appeared. </a:t>
            </a:r>
          </a:p>
        </p:txBody>
      </p:sp>
      <p:sp>
        <p:nvSpPr>
          <p:cNvPr id="6" name="Text Placeholder 5">
            <a:extLst>
              <a:ext uri="{FF2B5EF4-FFF2-40B4-BE49-F238E27FC236}">
                <a16:creationId xmlns:a16="http://schemas.microsoft.com/office/drawing/2014/main" id="{76429609-0E6E-4CF2-9D07-A5D6C759D9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250" name="Title 1">
            <a:extLst>
              <a:ext uri="{FF2B5EF4-FFF2-40B4-BE49-F238E27FC236}">
                <a16:creationId xmlns:a16="http://schemas.microsoft.com/office/drawing/2014/main" id="{44EE1AF8-7E46-4B38-AB12-34EF50DB31E4}"/>
              </a:ext>
            </a:extLst>
          </p:cNvPr>
          <p:cNvSpPr>
            <a:spLocks noGrp="1"/>
          </p:cNvSpPr>
          <p:nvPr>
            <p:ph type="ctrTitle"/>
          </p:nvPr>
        </p:nvSpPr>
        <p:spPr>
          <a:xfrm>
            <a:off x="76200" y="1514475"/>
            <a:ext cx="12039600" cy="4352925"/>
          </a:xfrm>
        </p:spPr>
        <p:txBody>
          <a:bodyPr/>
          <a:lstStyle/>
          <a:p>
            <a:r>
              <a:rPr lang="en-US" altLang="en-US"/>
              <a:t>Let all around </a:t>
            </a:r>
            <a:br>
              <a:rPr lang="en-US" altLang="en-US"/>
            </a:br>
            <a:r>
              <a:rPr lang="en-US" altLang="en-US"/>
              <a:t>their presents bring </a:t>
            </a:r>
            <a:br>
              <a:rPr lang="en-US" altLang="en-US"/>
            </a:br>
            <a:r>
              <a:rPr lang="en-US" altLang="en-US"/>
              <a:t>to Him whom all </a:t>
            </a:r>
            <a:br>
              <a:rPr lang="en-US" altLang="en-US"/>
            </a:br>
            <a:r>
              <a:rPr lang="en-US" altLang="en-US"/>
              <a:t>the world should fear; </a:t>
            </a:r>
          </a:p>
        </p:txBody>
      </p:sp>
      <p:sp>
        <p:nvSpPr>
          <p:cNvPr id="6" name="Text Placeholder 5">
            <a:extLst>
              <a:ext uri="{FF2B5EF4-FFF2-40B4-BE49-F238E27FC236}">
                <a16:creationId xmlns:a16="http://schemas.microsoft.com/office/drawing/2014/main" id="{0F1FF96D-36B7-40AF-B328-83251EC7F9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6274" name="Title 1">
            <a:extLst>
              <a:ext uri="{FF2B5EF4-FFF2-40B4-BE49-F238E27FC236}">
                <a16:creationId xmlns:a16="http://schemas.microsoft.com/office/drawing/2014/main" id="{06381982-5C91-4DE3-BA9F-B6F7D9F9C94C}"/>
              </a:ext>
            </a:extLst>
          </p:cNvPr>
          <p:cNvSpPr>
            <a:spLocks noGrp="1"/>
          </p:cNvSpPr>
          <p:nvPr>
            <p:ph type="ctrTitle"/>
          </p:nvPr>
        </p:nvSpPr>
        <p:spPr>
          <a:xfrm>
            <a:off x="76200" y="1514475"/>
            <a:ext cx="12039600" cy="4352925"/>
          </a:xfrm>
        </p:spPr>
        <p:txBody>
          <a:bodyPr/>
          <a:lstStyle/>
          <a:p>
            <a:r>
              <a:rPr lang="en-US" altLang="en-US"/>
              <a:t>He cuts off princes; </a:t>
            </a:r>
            <a:br>
              <a:rPr lang="en-US" altLang="en-US"/>
            </a:br>
            <a:r>
              <a:rPr lang="en-US" altLang="en-US"/>
              <a:t>God the King </a:t>
            </a:r>
            <a:br>
              <a:rPr lang="en-US" altLang="en-US"/>
            </a:br>
            <a:r>
              <a:rPr lang="en-US" altLang="en-US"/>
              <a:t>fearful to earth’s </a:t>
            </a:r>
            <a:br>
              <a:rPr lang="en-US" altLang="en-US"/>
            </a:br>
            <a:r>
              <a:rPr lang="en-US" altLang="en-US"/>
              <a:t>kings shall appear. </a:t>
            </a:r>
          </a:p>
        </p:txBody>
      </p:sp>
      <p:sp>
        <p:nvSpPr>
          <p:cNvPr id="6" name="Text Placeholder 5">
            <a:extLst>
              <a:ext uri="{FF2B5EF4-FFF2-40B4-BE49-F238E27FC236}">
                <a16:creationId xmlns:a16="http://schemas.microsoft.com/office/drawing/2014/main" id="{30B4B491-1BE7-451D-8480-D540C27724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1154" name="Title 1">
            <a:extLst>
              <a:ext uri="{FF2B5EF4-FFF2-40B4-BE49-F238E27FC236}">
                <a16:creationId xmlns:a16="http://schemas.microsoft.com/office/drawing/2014/main" id="{71ED59B4-015D-46F8-A334-1A9C01573E47}"/>
              </a:ext>
            </a:extLst>
          </p:cNvPr>
          <p:cNvSpPr>
            <a:spLocks noGrp="1"/>
          </p:cNvSpPr>
          <p:nvPr>
            <p:ph type="ctrTitle"/>
          </p:nvPr>
        </p:nvSpPr>
        <p:spPr>
          <a:xfrm>
            <a:off x="914400" y="1895475"/>
            <a:ext cx="10363200" cy="3362325"/>
          </a:xfrm>
        </p:spPr>
        <p:txBody>
          <a:bodyPr/>
          <a:lstStyle/>
          <a:p>
            <a:pPr>
              <a:defRPr/>
            </a:pPr>
            <a:r>
              <a:rPr lang="en-US" altLang="x-none"/>
              <a:t>O Thou the Shepherd of Israel Art</a:t>
            </a:r>
            <a:endParaRPr lang="en-US" altLang="x-none" dirty="0"/>
          </a:p>
        </p:txBody>
      </p:sp>
      <p:sp>
        <p:nvSpPr>
          <p:cNvPr id="3" name="Text Placeholder 2">
            <a:extLst>
              <a:ext uri="{FF2B5EF4-FFF2-40B4-BE49-F238E27FC236}">
                <a16:creationId xmlns:a16="http://schemas.microsoft.com/office/drawing/2014/main" id="{2CB5B115-9FA3-4CB3-9F8F-3A1B288AE83C}"/>
              </a:ext>
            </a:extLst>
          </p:cNvPr>
          <p:cNvSpPr>
            <a:spLocks noGrp="1"/>
          </p:cNvSpPr>
          <p:nvPr>
            <p:ph type="body" sz="quarter" idx="10"/>
          </p:nvPr>
        </p:nvSpPr>
        <p:spPr>
          <a:xfrm>
            <a:off x="914400" y="692150"/>
            <a:ext cx="10363200" cy="831850"/>
          </a:xfrm>
        </p:spPr>
        <p:txBody>
          <a:bodyPr/>
          <a:lstStyle/>
          <a:p>
            <a:pPr>
              <a:defRPr/>
            </a:pPr>
            <a:r>
              <a:rPr lang="en-US" altLang="x-none"/>
              <a:t>Hymn 40</a:t>
            </a:r>
            <a:endParaRPr lang="en-US" dirty="0"/>
          </a:p>
        </p:txBody>
      </p:sp>
      <p:sp>
        <p:nvSpPr>
          <p:cNvPr id="9" name="Text Placeholder 8">
            <a:extLst>
              <a:ext uri="{FF2B5EF4-FFF2-40B4-BE49-F238E27FC236}">
                <a16:creationId xmlns:a16="http://schemas.microsoft.com/office/drawing/2014/main" id="{2ECB5A98-0F59-4649-A269-604A813CB52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346" name="Title 1">
            <a:extLst>
              <a:ext uri="{FF2B5EF4-FFF2-40B4-BE49-F238E27FC236}">
                <a16:creationId xmlns:a16="http://schemas.microsoft.com/office/drawing/2014/main" id="{299A19A4-5654-40EF-9E93-CE5647B786CC}"/>
              </a:ext>
            </a:extLst>
          </p:cNvPr>
          <p:cNvSpPr>
            <a:spLocks noGrp="1"/>
          </p:cNvSpPr>
          <p:nvPr>
            <p:ph type="ctrTitle"/>
          </p:nvPr>
        </p:nvSpPr>
        <p:spPr>
          <a:xfrm>
            <a:off x="76200" y="1514475"/>
            <a:ext cx="12039600" cy="4352925"/>
          </a:xfrm>
        </p:spPr>
        <p:txBody>
          <a:bodyPr/>
          <a:lstStyle/>
          <a:p>
            <a:r>
              <a:rPr lang="en-US" altLang="en-US"/>
              <a:t>O Thou the Shepherd </a:t>
            </a:r>
            <a:br>
              <a:rPr lang="en-US" altLang="en-US"/>
            </a:br>
            <a:r>
              <a:rPr lang="en-US" altLang="en-US"/>
              <a:t>of Israel art; </a:t>
            </a:r>
          </a:p>
        </p:txBody>
      </p:sp>
      <p:sp>
        <p:nvSpPr>
          <p:cNvPr id="3" name="Text Placeholder 2">
            <a:extLst>
              <a:ext uri="{FF2B5EF4-FFF2-40B4-BE49-F238E27FC236}">
                <a16:creationId xmlns:a16="http://schemas.microsoft.com/office/drawing/2014/main" id="{D8B0937B-E8CF-496F-AFF9-A0D971739E7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370" name="Title 1">
            <a:extLst>
              <a:ext uri="{FF2B5EF4-FFF2-40B4-BE49-F238E27FC236}">
                <a16:creationId xmlns:a16="http://schemas.microsoft.com/office/drawing/2014/main" id="{6C65A974-D437-4B89-8461-6EF6E834D815}"/>
              </a:ext>
            </a:extLst>
          </p:cNvPr>
          <p:cNvSpPr>
            <a:spLocks noGrp="1"/>
          </p:cNvSpPr>
          <p:nvPr>
            <p:ph type="ctrTitle"/>
          </p:nvPr>
        </p:nvSpPr>
        <p:spPr>
          <a:xfrm>
            <a:off x="76200" y="1514475"/>
            <a:ext cx="12039600" cy="4352925"/>
          </a:xfrm>
        </p:spPr>
        <p:txBody>
          <a:bodyPr/>
          <a:lstStyle/>
          <a:p>
            <a:r>
              <a:rPr lang="en-US" altLang="en-US"/>
              <a:t>Hear Thou our prayer </a:t>
            </a:r>
            <a:br>
              <a:rPr lang="en-US" altLang="en-US"/>
            </a:br>
            <a:r>
              <a:rPr lang="en-US" altLang="en-US"/>
              <a:t>and Thy favor impart; </a:t>
            </a:r>
          </a:p>
        </p:txBody>
      </p:sp>
      <p:sp>
        <p:nvSpPr>
          <p:cNvPr id="6" name="Text Placeholder 5">
            <a:extLst>
              <a:ext uri="{FF2B5EF4-FFF2-40B4-BE49-F238E27FC236}">
                <a16:creationId xmlns:a16="http://schemas.microsoft.com/office/drawing/2014/main" id="{0A64826E-7D02-4FBE-868C-5167772A09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1394" name="Title 1">
            <a:extLst>
              <a:ext uri="{FF2B5EF4-FFF2-40B4-BE49-F238E27FC236}">
                <a16:creationId xmlns:a16="http://schemas.microsoft.com/office/drawing/2014/main" id="{0C318A80-8B66-4A94-9065-8D33E9A6C044}"/>
              </a:ext>
            </a:extLst>
          </p:cNvPr>
          <p:cNvSpPr>
            <a:spLocks noGrp="1"/>
          </p:cNvSpPr>
          <p:nvPr>
            <p:ph type="ctrTitle"/>
          </p:nvPr>
        </p:nvSpPr>
        <p:spPr>
          <a:xfrm>
            <a:off x="76200" y="1514475"/>
            <a:ext cx="12039600" cy="4352925"/>
          </a:xfrm>
        </p:spPr>
        <p:txBody>
          <a:bodyPr/>
          <a:lstStyle/>
          <a:p>
            <a:r>
              <a:rPr lang="en-US" altLang="en-US"/>
              <a:t>Thou leader of Joseph, </a:t>
            </a:r>
            <a:br>
              <a:rPr lang="en-US" altLang="en-US"/>
            </a:br>
            <a:r>
              <a:rPr lang="en-US" altLang="en-US"/>
              <a:t>Thou guide of his way, </a:t>
            </a:r>
          </a:p>
        </p:txBody>
      </p:sp>
      <p:sp>
        <p:nvSpPr>
          <p:cNvPr id="6" name="Text Placeholder 5">
            <a:extLst>
              <a:ext uri="{FF2B5EF4-FFF2-40B4-BE49-F238E27FC236}">
                <a16:creationId xmlns:a16="http://schemas.microsoft.com/office/drawing/2014/main" id="{ECE18E06-C114-4DD0-9DC1-908EDC30D4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1">
            <a:extLst>
              <a:ext uri="{FF2B5EF4-FFF2-40B4-BE49-F238E27FC236}">
                <a16:creationId xmlns:a16="http://schemas.microsoft.com/office/drawing/2014/main" id="{D0B5A8C3-E80B-4E61-8F20-EE7ED2D36F23}"/>
              </a:ext>
            </a:extLst>
          </p:cNvPr>
          <p:cNvSpPr>
            <a:spLocks noGrp="1"/>
          </p:cNvSpPr>
          <p:nvPr>
            <p:ph type="ctrTitle"/>
          </p:nvPr>
        </p:nvSpPr>
        <p:spPr>
          <a:xfrm>
            <a:off x="76200" y="1514475"/>
            <a:ext cx="12039600" cy="4352925"/>
          </a:xfrm>
        </p:spPr>
        <p:txBody>
          <a:bodyPr/>
          <a:lstStyle/>
          <a:p>
            <a:r>
              <a:rPr lang="en-US" altLang="en-US"/>
              <a:t>The bloody and deceitful man </a:t>
            </a:r>
            <a:br>
              <a:rPr lang="en-US" altLang="en-US"/>
            </a:br>
            <a:r>
              <a:rPr lang="en-US" altLang="en-US"/>
              <a:t>abhorred is by Thee. </a:t>
            </a:r>
          </a:p>
        </p:txBody>
      </p:sp>
      <p:sp>
        <p:nvSpPr>
          <p:cNvPr id="6" name="Text Placeholder 5">
            <a:extLst>
              <a:ext uri="{FF2B5EF4-FFF2-40B4-BE49-F238E27FC236}">
                <a16:creationId xmlns:a16="http://schemas.microsoft.com/office/drawing/2014/main" id="{7D0621ED-BEBC-4201-B0F6-E1DDD8EC28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418" name="Title 1">
            <a:extLst>
              <a:ext uri="{FF2B5EF4-FFF2-40B4-BE49-F238E27FC236}">
                <a16:creationId xmlns:a16="http://schemas.microsoft.com/office/drawing/2014/main" id="{B52CF67A-FD13-42FE-99F3-D6C2CF379AFA}"/>
              </a:ext>
            </a:extLst>
          </p:cNvPr>
          <p:cNvSpPr>
            <a:spLocks noGrp="1"/>
          </p:cNvSpPr>
          <p:nvPr>
            <p:ph type="ctrTitle"/>
          </p:nvPr>
        </p:nvSpPr>
        <p:spPr>
          <a:xfrm>
            <a:off x="76200" y="1514475"/>
            <a:ext cx="12039600" cy="4352925"/>
          </a:xfrm>
        </p:spPr>
        <p:txBody>
          <a:bodyPr/>
          <a:lstStyle/>
          <a:p>
            <a:r>
              <a:rPr lang="en-US" altLang="en-US"/>
              <a:t>‘Mid cherubim dwelling </a:t>
            </a:r>
            <a:br>
              <a:rPr lang="en-US" altLang="en-US"/>
            </a:br>
            <a:r>
              <a:rPr lang="en-US" altLang="en-US"/>
              <a:t>Thy glory display.</a:t>
            </a:r>
          </a:p>
        </p:txBody>
      </p:sp>
      <p:sp>
        <p:nvSpPr>
          <p:cNvPr id="6" name="Text Placeholder 5">
            <a:extLst>
              <a:ext uri="{FF2B5EF4-FFF2-40B4-BE49-F238E27FC236}">
                <a16:creationId xmlns:a16="http://schemas.microsoft.com/office/drawing/2014/main" id="{F9DC3A7D-0645-4503-8EED-85940943EC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42" name="Title 1">
            <a:extLst>
              <a:ext uri="{FF2B5EF4-FFF2-40B4-BE49-F238E27FC236}">
                <a16:creationId xmlns:a16="http://schemas.microsoft.com/office/drawing/2014/main" id="{E202260E-59D4-4C5B-B808-0EC837DBAD9A}"/>
              </a:ext>
            </a:extLst>
          </p:cNvPr>
          <p:cNvSpPr>
            <a:spLocks noGrp="1"/>
          </p:cNvSpPr>
          <p:nvPr>
            <p:ph type="ctrTitle"/>
          </p:nvPr>
        </p:nvSpPr>
        <p:spPr>
          <a:xfrm>
            <a:off x="76200" y="1514475"/>
            <a:ext cx="12039600" cy="4352925"/>
          </a:xfrm>
        </p:spPr>
        <p:txBody>
          <a:bodyPr/>
          <a:lstStyle/>
          <a:p>
            <a:r>
              <a:rPr lang="en-US" altLang="en-US"/>
              <a:t> In Ephraim’s, Manasseh’s </a:t>
            </a:r>
            <a:br>
              <a:rPr lang="en-US" altLang="en-US"/>
            </a:br>
            <a:r>
              <a:rPr lang="en-US" altLang="en-US"/>
              <a:t>and Benjamin’s sight, </a:t>
            </a:r>
          </a:p>
        </p:txBody>
      </p:sp>
      <p:sp>
        <p:nvSpPr>
          <p:cNvPr id="6" name="Text Placeholder 5">
            <a:extLst>
              <a:ext uri="{FF2B5EF4-FFF2-40B4-BE49-F238E27FC236}">
                <a16:creationId xmlns:a16="http://schemas.microsoft.com/office/drawing/2014/main" id="{54E02D92-4CF5-4C61-8BAE-7F92CC3561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466" name="Title 1">
            <a:extLst>
              <a:ext uri="{FF2B5EF4-FFF2-40B4-BE49-F238E27FC236}">
                <a16:creationId xmlns:a16="http://schemas.microsoft.com/office/drawing/2014/main" id="{8D277084-7A31-4BE4-82CA-BB3F2739AE8B}"/>
              </a:ext>
            </a:extLst>
          </p:cNvPr>
          <p:cNvSpPr>
            <a:spLocks noGrp="1"/>
          </p:cNvSpPr>
          <p:nvPr>
            <p:ph type="ctrTitle"/>
          </p:nvPr>
        </p:nvSpPr>
        <p:spPr>
          <a:xfrm>
            <a:off x="76200" y="1514475"/>
            <a:ext cx="12039600" cy="4352925"/>
          </a:xfrm>
        </p:spPr>
        <p:txBody>
          <a:bodyPr/>
          <a:lstStyle/>
          <a:p>
            <a:r>
              <a:rPr lang="en-US" altLang="en-US"/>
              <a:t>Come Thou and save us; </a:t>
            </a:r>
            <a:br>
              <a:rPr lang="en-US" altLang="en-US"/>
            </a:br>
            <a:r>
              <a:rPr lang="en-US" altLang="en-US"/>
              <a:t>awake in Thy might.</a:t>
            </a:r>
          </a:p>
        </p:txBody>
      </p:sp>
      <p:sp>
        <p:nvSpPr>
          <p:cNvPr id="6" name="Text Placeholder 5">
            <a:extLst>
              <a:ext uri="{FF2B5EF4-FFF2-40B4-BE49-F238E27FC236}">
                <a16:creationId xmlns:a16="http://schemas.microsoft.com/office/drawing/2014/main" id="{1DF46538-D164-40EA-B23E-E468569C38A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490" name="Title 1">
            <a:extLst>
              <a:ext uri="{FF2B5EF4-FFF2-40B4-BE49-F238E27FC236}">
                <a16:creationId xmlns:a16="http://schemas.microsoft.com/office/drawing/2014/main" id="{A469997F-CB65-48B1-84DD-F6FE40F63FB8}"/>
              </a:ext>
            </a:extLst>
          </p:cNvPr>
          <p:cNvSpPr>
            <a:spLocks noGrp="1"/>
          </p:cNvSpPr>
          <p:nvPr>
            <p:ph type="ctrTitle"/>
          </p:nvPr>
        </p:nvSpPr>
        <p:spPr>
          <a:xfrm>
            <a:off x="76200" y="1514475"/>
            <a:ext cx="12039600" cy="4352925"/>
          </a:xfrm>
        </p:spPr>
        <p:txBody>
          <a:bodyPr/>
          <a:lstStyle/>
          <a:p>
            <a:r>
              <a:rPr lang="en-US" altLang="en-US"/>
              <a:t>How long in anger </a:t>
            </a:r>
            <a:br>
              <a:rPr lang="en-US" altLang="en-US"/>
            </a:br>
            <a:r>
              <a:rPr lang="en-US" altLang="en-US"/>
              <a:t>will Thou turn away,</a:t>
            </a:r>
          </a:p>
        </p:txBody>
      </p:sp>
      <p:sp>
        <p:nvSpPr>
          <p:cNvPr id="3" name="Text Placeholder 2">
            <a:extLst>
              <a:ext uri="{FF2B5EF4-FFF2-40B4-BE49-F238E27FC236}">
                <a16:creationId xmlns:a16="http://schemas.microsoft.com/office/drawing/2014/main" id="{3923E9B4-E807-4524-AC77-AA06F116DDC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514" name="Title 1">
            <a:extLst>
              <a:ext uri="{FF2B5EF4-FFF2-40B4-BE49-F238E27FC236}">
                <a16:creationId xmlns:a16="http://schemas.microsoft.com/office/drawing/2014/main" id="{3ED5C713-B8B9-4CE0-8540-253C25935629}"/>
              </a:ext>
            </a:extLst>
          </p:cNvPr>
          <p:cNvSpPr>
            <a:spLocks noGrp="1"/>
          </p:cNvSpPr>
          <p:nvPr>
            <p:ph type="ctrTitle"/>
          </p:nvPr>
        </p:nvSpPr>
        <p:spPr>
          <a:xfrm>
            <a:off x="76200" y="1514475"/>
            <a:ext cx="12039600" cy="4352925"/>
          </a:xfrm>
        </p:spPr>
        <p:txBody>
          <a:bodyPr/>
          <a:lstStyle/>
          <a:p>
            <a:r>
              <a:rPr lang="en-US" altLang="en-US"/>
              <a:t> O Lord of hosts, when </a:t>
            </a:r>
            <a:br>
              <a:rPr lang="en-US" altLang="en-US"/>
            </a:br>
            <a:r>
              <a:rPr lang="en-US" altLang="en-US"/>
              <a:t>Thy people do pray? </a:t>
            </a:r>
          </a:p>
        </p:txBody>
      </p:sp>
      <p:sp>
        <p:nvSpPr>
          <p:cNvPr id="6" name="Text Placeholder 5">
            <a:extLst>
              <a:ext uri="{FF2B5EF4-FFF2-40B4-BE49-F238E27FC236}">
                <a16:creationId xmlns:a16="http://schemas.microsoft.com/office/drawing/2014/main" id="{2B2B03F4-0B77-41BC-ADA2-F74A35C378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7538" name="Title 1">
            <a:extLst>
              <a:ext uri="{FF2B5EF4-FFF2-40B4-BE49-F238E27FC236}">
                <a16:creationId xmlns:a16="http://schemas.microsoft.com/office/drawing/2014/main" id="{C44E25DB-514B-4AE9-9CD5-9CFCB0EA2D74}"/>
              </a:ext>
            </a:extLst>
          </p:cNvPr>
          <p:cNvSpPr>
            <a:spLocks noGrp="1"/>
          </p:cNvSpPr>
          <p:nvPr>
            <p:ph type="ctrTitle"/>
          </p:nvPr>
        </p:nvSpPr>
        <p:spPr>
          <a:xfrm>
            <a:off x="76200" y="1514475"/>
            <a:ext cx="12039600" cy="4352925"/>
          </a:xfrm>
        </p:spPr>
        <p:txBody>
          <a:bodyPr/>
          <a:lstStyle/>
          <a:p>
            <a:r>
              <a:rPr lang="en-US" altLang="en-US"/>
              <a:t>With tears and sorrow </a:t>
            </a:r>
            <a:br>
              <a:rPr lang="en-US" altLang="en-US"/>
            </a:br>
            <a:r>
              <a:rPr lang="en-US" altLang="en-US"/>
              <a:t>their table is laid; </a:t>
            </a:r>
          </a:p>
        </p:txBody>
      </p:sp>
      <p:sp>
        <p:nvSpPr>
          <p:cNvPr id="6" name="Text Placeholder 5">
            <a:extLst>
              <a:ext uri="{FF2B5EF4-FFF2-40B4-BE49-F238E27FC236}">
                <a16:creationId xmlns:a16="http://schemas.microsoft.com/office/drawing/2014/main" id="{50EEEF42-5DB6-46C1-AC5E-075780AAFA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8562" name="Title 1">
            <a:extLst>
              <a:ext uri="{FF2B5EF4-FFF2-40B4-BE49-F238E27FC236}">
                <a16:creationId xmlns:a16="http://schemas.microsoft.com/office/drawing/2014/main" id="{FCBDDFC8-8C7B-4F69-969A-C9B046870F19}"/>
              </a:ext>
            </a:extLst>
          </p:cNvPr>
          <p:cNvSpPr>
            <a:spLocks noGrp="1"/>
          </p:cNvSpPr>
          <p:nvPr>
            <p:ph type="ctrTitle"/>
          </p:nvPr>
        </p:nvSpPr>
        <p:spPr>
          <a:xfrm>
            <a:off x="76200" y="1514475"/>
            <a:ext cx="12039600" cy="4352925"/>
          </a:xfrm>
        </p:spPr>
        <p:txBody>
          <a:bodyPr/>
          <a:lstStyle/>
          <a:p>
            <a:r>
              <a:rPr lang="en-US" altLang="en-US"/>
              <a:t>Of bitter mixture </a:t>
            </a:r>
            <a:br>
              <a:rPr lang="en-US" altLang="en-US"/>
            </a:br>
            <a:r>
              <a:rPr lang="en-US" altLang="en-US"/>
              <a:t>their drink hast Thou made.</a:t>
            </a:r>
          </a:p>
        </p:txBody>
      </p:sp>
      <p:sp>
        <p:nvSpPr>
          <p:cNvPr id="6" name="Text Placeholder 5">
            <a:extLst>
              <a:ext uri="{FF2B5EF4-FFF2-40B4-BE49-F238E27FC236}">
                <a16:creationId xmlns:a16="http://schemas.microsoft.com/office/drawing/2014/main" id="{79FA7B37-517D-4C8C-8376-FC4CAA1DDC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9586" name="Title 1">
            <a:extLst>
              <a:ext uri="{FF2B5EF4-FFF2-40B4-BE49-F238E27FC236}">
                <a16:creationId xmlns:a16="http://schemas.microsoft.com/office/drawing/2014/main" id="{049194B7-C146-480F-9812-84A7D5891861}"/>
              </a:ext>
            </a:extLst>
          </p:cNvPr>
          <p:cNvSpPr>
            <a:spLocks noGrp="1"/>
          </p:cNvSpPr>
          <p:nvPr>
            <p:ph type="ctrTitle"/>
          </p:nvPr>
        </p:nvSpPr>
        <p:spPr>
          <a:xfrm>
            <a:off x="76200" y="1514475"/>
            <a:ext cx="12039600" cy="4352925"/>
          </a:xfrm>
        </p:spPr>
        <p:txBody>
          <a:bodyPr/>
          <a:lstStyle/>
          <a:p>
            <a:r>
              <a:rPr lang="en-US" altLang="en-US"/>
              <a:t> Give us Thy favor, </a:t>
            </a:r>
            <a:br>
              <a:rPr lang="en-US" altLang="en-US"/>
            </a:br>
            <a:r>
              <a:rPr lang="en-US" altLang="en-US"/>
              <a:t>restore us Thy grace; </a:t>
            </a:r>
          </a:p>
        </p:txBody>
      </p:sp>
      <p:sp>
        <p:nvSpPr>
          <p:cNvPr id="6" name="Text Placeholder 5">
            <a:extLst>
              <a:ext uri="{FF2B5EF4-FFF2-40B4-BE49-F238E27FC236}">
                <a16:creationId xmlns:a16="http://schemas.microsoft.com/office/drawing/2014/main" id="{AC3BF119-F72C-4029-8F4B-3D8A95815C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610" name="Title 1">
            <a:extLst>
              <a:ext uri="{FF2B5EF4-FFF2-40B4-BE49-F238E27FC236}">
                <a16:creationId xmlns:a16="http://schemas.microsoft.com/office/drawing/2014/main" id="{3193DBBB-D479-459B-9478-9CCFC9024546}"/>
              </a:ext>
            </a:extLst>
          </p:cNvPr>
          <p:cNvSpPr>
            <a:spLocks noGrp="1"/>
          </p:cNvSpPr>
          <p:nvPr>
            <p:ph type="ctrTitle"/>
          </p:nvPr>
        </p:nvSpPr>
        <p:spPr>
          <a:xfrm>
            <a:off x="76200" y="1514475"/>
            <a:ext cx="12039600" cy="4352925"/>
          </a:xfrm>
        </p:spPr>
        <p:txBody>
          <a:bodyPr/>
          <a:lstStyle/>
          <a:p>
            <a:r>
              <a:rPr lang="en-US" altLang="en-US"/>
              <a:t>Then we shall live in </a:t>
            </a:r>
            <a:br>
              <a:rPr lang="en-US" altLang="en-US"/>
            </a:br>
            <a:r>
              <a:rPr lang="en-US" altLang="en-US"/>
              <a:t>the light of Thy face.</a:t>
            </a:r>
          </a:p>
        </p:txBody>
      </p:sp>
      <p:sp>
        <p:nvSpPr>
          <p:cNvPr id="6" name="Text Placeholder 5">
            <a:extLst>
              <a:ext uri="{FF2B5EF4-FFF2-40B4-BE49-F238E27FC236}">
                <a16:creationId xmlns:a16="http://schemas.microsoft.com/office/drawing/2014/main" id="{DC817CB8-6A66-4D2F-8BC9-03F20964C7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634" name="Title 1">
            <a:extLst>
              <a:ext uri="{FF2B5EF4-FFF2-40B4-BE49-F238E27FC236}">
                <a16:creationId xmlns:a16="http://schemas.microsoft.com/office/drawing/2014/main" id="{20E5239C-BAB0-411D-B01F-70B70FBBB8F1}"/>
              </a:ext>
            </a:extLst>
          </p:cNvPr>
          <p:cNvSpPr>
            <a:spLocks noGrp="1"/>
          </p:cNvSpPr>
          <p:nvPr>
            <p:ph type="ctrTitle"/>
          </p:nvPr>
        </p:nvSpPr>
        <p:spPr>
          <a:xfrm>
            <a:off x="76200" y="1514475"/>
            <a:ext cx="12039600" cy="4352925"/>
          </a:xfrm>
        </p:spPr>
        <p:txBody>
          <a:bodyPr/>
          <a:lstStyle/>
          <a:p>
            <a:r>
              <a:rPr lang="en-US" altLang="en-US"/>
              <a:t>Thou made us a scorn to </a:t>
            </a:r>
            <a:br>
              <a:rPr lang="en-US" altLang="en-US"/>
            </a:br>
            <a:r>
              <a:rPr lang="en-US" altLang="en-US"/>
              <a:t>our neighbors around; </a:t>
            </a:r>
          </a:p>
        </p:txBody>
      </p:sp>
      <p:sp>
        <p:nvSpPr>
          <p:cNvPr id="3" name="Text Placeholder 2">
            <a:extLst>
              <a:ext uri="{FF2B5EF4-FFF2-40B4-BE49-F238E27FC236}">
                <a16:creationId xmlns:a16="http://schemas.microsoft.com/office/drawing/2014/main" id="{4494A470-9D74-4204-927C-58EAC29160F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a:extLst>
              <a:ext uri="{FF2B5EF4-FFF2-40B4-BE49-F238E27FC236}">
                <a16:creationId xmlns:a16="http://schemas.microsoft.com/office/drawing/2014/main" id="{07C921E7-34BE-4B75-81CE-6A290069E9FC}"/>
              </a:ext>
            </a:extLst>
          </p:cNvPr>
          <p:cNvSpPr>
            <a:spLocks noGrp="1"/>
          </p:cNvSpPr>
          <p:nvPr>
            <p:ph type="ctrTitle"/>
          </p:nvPr>
        </p:nvSpPr>
        <p:spPr>
          <a:xfrm>
            <a:off x="76200" y="1514475"/>
            <a:ext cx="12039600" cy="4352925"/>
          </a:xfrm>
        </p:spPr>
        <p:txBody>
          <a:bodyPr/>
          <a:lstStyle/>
          <a:p>
            <a:r>
              <a:rPr lang="en-US" altLang="en-US"/>
              <a:t>But I into Thy house will come </a:t>
            </a:r>
            <a:br>
              <a:rPr lang="en-US" altLang="en-US"/>
            </a:br>
            <a:r>
              <a:rPr lang="en-US" altLang="en-US"/>
              <a:t>in Thy abundant grace; </a:t>
            </a:r>
          </a:p>
        </p:txBody>
      </p:sp>
      <p:sp>
        <p:nvSpPr>
          <p:cNvPr id="4" name="Text Placeholder 3">
            <a:extLst>
              <a:ext uri="{FF2B5EF4-FFF2-40B4-BE49-F238E27FC236}">
                <a16:creationId xmlns:a16="http://schemas.microsoft.com/office/drawing/2014/main" id="{1D133A72-AD61-4856-B95C-AD3F253D7E8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2658" name="Title 1">
            <a:extLst>
              <a:ext uri="{FF2B5EF4-FFF2-40B4-BE49-F238E27FC236}">
                <a16:creationId xmlns:a16="http://schemas.microsoft.com/office/drawing/2014/main" id="{F217912A-62A3-4137-A9D0-E34E7978316E}"/>
              </a:ext>
            </a:extLst>
          </p:cNvPr>
          <p:cNvSpPr>
            <a:spLocks noGrp="1"/>
          </p:cNvSpPr>
          <p:nvPr>
            <p:ph type="ctrTitle"/>
          </p:nvPr>
        </p:nvSpPr>
        <p:spPr>
          <a:xfrm>
            <a:off x="76200" y="1514475"/>
            <a:ext cx="12039600" cy="4352925"/>
          </a:xfrm>
        </p:spPr>
        <p:txBody>
          <a:bodyPr/>
          <a:lstStyle/>
          <a:p>
            <a:r>
              <a:rPr lang="en-US" altLang="en-US"/>
              <a:t>Our foes in laughter </a:t>
            </a:r>
            <a:br>
              <a:rPr lang="en-US" altLang="en-US"/>
            </a:br>
            <a:r>
              <a:rPr lang="en-US" altLang="en-US"/>
              <a:t>and scoffing abound. </a:t>
            </a:r>
          </a:p>
        </p:txBody>
      </p:sp>
      <p:sp>
        <p:nvSpPr>
          <p:cNvPr id="6" name="Text Placeholder 5">
            <a:extLst>
              <a:ext uri="{FF2B5EF4-FFF2-40B4-BE49-F238E27FC236}">
                <a16:creationId xmlns:a16="http://schemas.microsoft.com/office/drawing/2014/main" id="{8ACEAC70-B415-4495-A5AA-76448ED6B9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82" name="Title 1">
            <a:extLst>
              <a:ext uri="{FF2B5EF4-FFF2-40B4-BE49-F238E27FC236}">
                <a16:creationId xmlns:a16="http://schemas.microsoft.com/office/drawing/2014/main" id="{7B804532-BDCB-413E-A9E5-E0D521B30C7D}"/>
              </a:ext>
            </a:extLst>
          </p:cNvPr>
          <p:cNvSpPr>
            <a:spLocks noGrp="1"/>
          </p:cNvSpPr>
          <p:nvPr>
            <p:ph type="ctrTitle"/>
          </p:nvPr>
        </p:nvSpPr>
        <p:spPr>
          <a:xfrm>
            <a:off x="76200" y="1514475"/>
            <a:ext cx="12039600" cy="4352925"/>
          </a:xfrm>
        </p:spPr>
        <p:txBody>
          <a:bodyPr/>
          <a:lstStyle/>
          <a:p>
            <a:r>
              <a:rPr lang="en-US" altLang="en-US"/>
              <a:t>O Thou, God of Isr’el, </a:t>
            </a:r>
            <a:br>
              <a:rPr lang="en-US" altLang="en-US"/>
            </a:br>
            <a:r>
              <a:rPr lang="en-US" altLang="en-US"/>
              <a:t>return unto Thine; </a:t>
            </a:r>
          </a:p>
        </p:txBody>
      </p:sp>
      <p:sp>
        <p:nvSpPr>
          <p:cNvPr id="6" name="Text Placeholder 5">
            <a:extLst>
              <a:ext uri="{FF2B5EF4-FFF2-40B4-BE49-F238E27FC236}">
                <a16:creationId xmlns:a16="http://schemas.microsoft.com/office/drawing/2014/main" id="{56D425E0-C623-41F5-89D7-9AE82D9C596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706" name="Title 1">
            <a:extLst>
              <a:ext uri="{FF2B5EF4-FFF2-40B4-BE49-F238E27FC236}">
                <a16:creationId xmlns:a16="http://schemas.microsoft.com/office/drawing/2014/main" id="{E836FCEB-3CFC-4266-8F31-D5881816C054}"/>
              </a:ext>
            </a:extLst>
          </p:cNvPr>
          <p:cNvSpPr>
            <a:spLocks noGrp="1"/>
          </p:cNvSpPr>
          <p:nvPr>
            <p:ph type="ctrTitle"/>
          </p:nvPr>
        </p:nvSpPr>
        <p:spPr>
          <a:xfrm>
            <a:off x="76200" y="1514475"/>
            <a:ext cx="12039600" cy="4352925"/>
          </a:xfrm>
        </p:spPr>
        <p:txBody>
          <a:bodyPr/>
          <a:lstStyle/>
          <a:p>
            <a:r>
              <a:rPr lang="en-US" altLang="en-US"/>
              <a:t>Look down from heaven </a:t>
            </a:r>
            <a:br>
              <a:rPr lang="en-US" altLang="en-US"/>
            </a:br>
            <a:r>
              <a:rPr lang="en-US" altLang="en-US"/>
              <a:t>and visit this vine; </a:t>
            </a:r>
          </a:p>
        </p:txBody>
      </p:sp>
      <p:sp>
        <p:nvSpPr>
          <p:cNvPr id="6" name="Text Placeholder 5">
            <a:extLst>
              <a:ext uri="{FF2B5EF4-FFF2-40B4-BE49-F238E27FC236}">
                <a16:creationId xmlns:a16="http://schemas.microsoft.com/office/drawing/2014/main" id="{08788226-DD8D-4DBD-B631-419EF80B1D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730" name="Title 1">
            <a:extLst>
              <a:ext uri="{FF2B5EF4-FFF2-40B4-BE49-F238E27FC236}">
                <a16:creationId xmlns:a16="http://schemas.microsoft.com/office/drawing/2014/main" id="{E7971C97-8529-4D40-B4C7-F0F41715FF36}"/>
              </a:ext>
            </a:extLst>
          </p:cNvPr>
          <p:cNvSpPr>
            <a:spLocks noGrp="1"/>
          </p:cNvSpPr>
          <p:nvPr>
            <p:ph type="ctrTitle"/>
          </p:nvPr>
        </p:nvSpPr>
        <p:spPr>
          <a:xfrm>
            <a:off x="76200" y="1514475"/>
            <a:ext cx="12039600" cy="4352925"/>
          </a:xfrm>
        </p:spPr>
        <p:txBody>
          <a:bodyPr/>
          <a:lstStyle/>
          <a:p>
            <a:r>
              <a:rPr lang="en-US" altLang="en-US"/>
              <a:t>No more shall we wander, </a:t>
            </a:r>
            <a:br>
              <a:rPr lang="en-US" altLang="en-US"/>
            </a:br>
            <a:r>
              <a:rPr lang="en-US" altLang="en-US"/>
              <a:t>delighting in shame;</a:t>
            </a:r>
          </a:p>
        </p:txBody>
      </p:sp>
      <p:sp>
        <p:nvSpPr>
          <p:cNvPr id="6" name="Text Placeholder 5">
            <a:extLst>
              <a:ext uri="{FF2B5EF4-FFF2-40B4-BE49-F238E27FC236}">
                <a16:creationId xmlns:a16="http://schemas.microsoft.com/office/drawing/2014/main" id="{DA770497-DAD1-48E8-BCF2-59C1D99FE3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754" name="Title 1">
            <a:extLst>
              <a:ext uri="{FF2B5EF4-FFF2-40B4-BE49-F238E27FC236}">
                <a16:creationId xmlns:a16="http://schemas.microsoft.com/office/drawing/2014/main" id="{0AEAEDB8-A2C6-4E85-86C0-B23662136472}"/>
              </a:ext>
            </a:extLst>
          </p:cNvPr>
          <p:cNvSpPr>
            <a:spLocks noGrp="1"/>
          </p:cNvSpPr>
          <p:nvPr>
            <p:ph type="ctrTitle"/>
          </p:nvPr>
        </p:nvSpPr>
        <p:spPr>
          <a:xfrm>
            <a:off x="76200" y="1514475"/>
            <a:ext cx="12039600" cy="4352925"/>
          </a:xfrm>
        </p:spPr>
        <p:txBody>
          <a:bodyPr/>
          <a:lstStyle/>
          <a:p>
            <a:r>
              <a:rPr lang="en-US" altLang="en-US"/>
              <a:t> Save us, O Lord, </a:t>
            </a:r>
            <a:br>
              <a:rPr lang="en-US" altLang="en-US"/>
            </a:br>
            <a:r>
              <a:rPr lang="en-US" altLang="en-US"/>
              <a:t>for we call on Thy name.</a:t>
            </a:r>
          </a:p>
        </p:txBody>
      </p:sp>
      <p:sp>
        <p:nvSpPr>
          <p:cNvPr id="6" name="Text Placeholder 5">
            <a:extLst>
              <a:ext uri="{FF2B5EF4-FFF2-40B4-BE49-F238E27FC236}">
                <a16:creationId xmlns:a16="http://schemas.microsoft.com/office/drawing/2014/main" id="{547F4CA7-40CF-4BC3-98A8-B0D85B7182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634" name="Title 1">
            <a:extLst>
              <a:ext uri="{FF2B5EF4-FFF2-40B4-BE49-F238E27FC236}">
                <a16:creationId xmlns:a16="http://schemas.microsoft.com/office/drawing/2014/main" id="{0EF841BA-8086-4D81-8D3D-B697F745DC6B}"/>
              </a:ext>
            </a:extLst>
          </p:cNvPr>
          <p:cNvSpPr>
            <a:spLocks noGrp="1"/>
          </p:cNvSpPr>
          <p:nvPr>
            <p:ph type="ctrTitle"/>
          </p:nvPr>
        </p:nvSpPr>
        <p:spPr>
          <a:xfrm>
            <a:off x="914400" y="1895475"/>
            <a:ext cx="10363200" cy="3362325"/>
          </a:xfrm>
        </p:spPr>
        <p:txBody>
          <a:bodyPr/>
          <a:lstStyle/>
          <a:p>
            <a:pPr>
              <a:defRPr/>
            </a:pPr>
            <a:r>
              <a:rPr lang="en-US" altLang="x-none"/>
              <a:t>Thou Shepherd That Dost Israel Keep</a:t>
            </a:r>
            <a:endParaRPr lang="en-US" altLang="x-none" dirty="0"/>
          </a:p>
        </p:txBody>
      </p:sp>
      <p:sp>
        <p:nvSpPr>
          <p:cNvPr id="3" name="Text Placeholder 2">
            <a:extLst>
              <a:ext uri="{FF2B5EF4-FFF2-40B4-BE49-F238E27FC236}">
                <a16:creationId xmlns:a16="http://schemas.microsoft.com/office/drawing/2014/main" id="{2A968C36-1AAC-4507-B61D-6C9FC6B09256}"/>
              </a:ext>
            </a:extLst>
          </p:cNvPr>
          <p:cNvSpPr>
            <a:spLocks noGrp="1"/>
          </p:cNvSpPr>
          <p:nvPr>
            <p:ph type="body" sz="quarter" idx="10"/>
          </p:nvPr>
        </p:nvSpPr>
        <p:spPr>
          <a:xfrm>
            <a:off x="914400" y="692150"/>
            <a:ext cx="10363200" cy="831850"/>
          </a:xfrm>
        </p:spPr>
        <p:txBody>
          <a:bodyPr/>
          <a:lstStyle/>
          <a:p>
            <a:pPr>
              <a:defRPr/>
            </a:pPr>
            <a:r>
              <a:rPr lang="en-US" altLang="x-none"/>
              <a:t>Hymn 41</a:t>
            </a:r>
            <a:endParaRPr lang="en-US" dirty="0"/>
          </a:p>
        </p:txBody>
      </p:sp>
      <p:sp>
        <p:nvSpPr>
          <p:cNvPr id="9" name="Text Placeholder 8">
            <a:extLst>
              <a:ext uri="{FF2B5EF4-FFF2-40B4-BE49-F238E27FC236}">
                <a16:creationId xmlns:a16="http://schemas.microsoft.com/office/drawing/2014/main" id="{B5F1D642-ABFC-48C0-A087-02B100E712C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9826" name="Title 1">
            <a:extLst>
              <a:ext uri="{FF2B5EF4-FFF2-40B4-BE49-F238E27FC236}">
                <a16:creationId xmlns:a16="http://schemas.microsoft.com/office/drawing/2014/main" id="{8FE0FD4C-FE0C-4A4C-A96F-07657EE0CE9C}"/>
              </a:ext>
            </a:extLst>
          </p:cNvPr>
          <p:cNvSpPr>
            <a:spLocks noGrp="1"/>
          </p:cNvSpPr>
          <p:nvPr>
            <p:ph type="ctrTitle"/>
          </p:nvPr>
        </p:nvSpPr>
        <p:spPr>
          <a:xfrm>
            <a:off x="76200" y="1514475"/>
            <a:ext cx="12039600" cy="4352925"/>
          </a:xfrm>
        </p:spPr>
        <p:txBody>
          <a:bodyPr/>
          <a:lstStyle/>
          <a:p>
            <a:r>
              <a:rPr lang="en-US" altLang="en-US"/>
              <a:t>Thou Shepherd that </a:t>
            </a:r>
            <a:br>
              <a:rPr lang="en-US" altLang="en-US"/>
            </a:br>
            <a:r>
              <a:rPr lang="en-US" altLang="en-US"/>
              <a:t>dost Israel keep, </a:t>
            </a:r>
            <a:br>
              <a:rPr lang="en-US" altLang="en-US"/>
            </a:br>
            <a:r>
              <a:rPr lang="en-US" altLang="en-US"/>
              <a:t>give ear in time of need, </a:t>
            </a:r>
          </a:p>
        </p:txBody>
      </p:sp>
      <p:sp>
        <p:nvSpPr>
          <p:cNvPr id="3" name="Text Placeholder 2">
            <a:extLst>
              <a:ext uri="{FF2B5EF4-FFF2-40B4-BE49-F238E27FC236}">
                <a16:creationId xmlns:a16="http://schemas.microsoft.com/office/drawing/2014/main" id="{BA7EDC57-5136-4FDD-94DD-28EBA4B95FE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0850" name="Title 1">
            <a:extLst>
              <a:ext uri="{FF2B5EF4-FFF2-40B4-BE49-F238E27FC236}">
                <a16:creationId xmlns:a16="http://schemas.microsoft.com/office/drawing/2014/main" id="{91633703-6C88-42E4-9BED-539ECAEC51A8}"/>
              </a:ext>
            </a:extLst>
          </p:cNvPr>
          <p:cNvSpPr>
            <a:spLocks noGrp="1"/>
          </p:cNvSpPr>
          <p:nvPr>
            <p:ph type="ctrTitle"/>
          </p:nvPr>
        </p:nvSpPr>
        <p:spPr>
          <a:xfrm>
            <a:off x="76200" y="1514475"/>
            <a:ext cx="12039600" cy="4352925"/>
          </a:xfrm>
        </p:spPr>
        <p:txBody>
          <a:bodyPr/>
          <a:lstStyle/>
          <a:p>
            <a:r>
              <a:rPr lang="en-US" altLang="en-US"/>
              <a:t>Who leadest like a flock of sheep </a:t>
            </a:r>
            <a:br>
              <a:rPr lang="en-US" altLang="en-US"/>
            </a:br>
            <a:r>
              <a:rPr lang="en-US" altLang="en-US"/>
              <a:t>Thy loved one, Joseph’s seed. </a:t>
            </a:r>
          </a:p>
        </p:txBody>
      </p:sp>
      <p:sp>
        <p:nvSpPr>
          <p:cNvPr id="6" name="Text Placeholder 5">
            <a:extLst>
              <a:ext uri="{FF2B5EF4-FFF2-40B4-BE49-F238E27FC236}">
                <a16:creationId xmlns:a16="http://schemas.microsoft.com/office/drawing/2014/main" id="{56914661-2684-43B7-90CD-41C8D69E14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874" name="Title 1">
            <a:extLst>
              <a:ext uri="{FF2B5EF4-FFF2-40B4-BE49-F238E27FC236}">
                <a16:creationId xmlns:a16="http://schemas.microsoft.com/office/drawing/2014/main" id="{59DC11D2-DFCE-41B7-A407-1EB96F044CF1}"/>
              </a:ext>
            </a:extLst>
          </p:cNvPr>
          <p:cNvSpPr>
            <a:spLocks noGrp="1"/>
          </p:cNvSpPr>
          <p:nvPr>
            <p:ph type="ctrTitle"/>
          </p:nvPr>
        </p:nvSpPr>
        <p:spPr>
          <a:xfrm>
            <a:off x="76200" y="1514475"/>
            <a:ext cx="12039600" cy="4352925"/>
          </a:xfrm>
        </p:spPr>
        <p:txBody>
          <a:bodyPr/>
          <a:lstStyle/>
          <a:p>
            <a:r>
              <a:rPr lang="en-US" altLang="en-US"/>
              <a:t>That sit’st between </a:t>
            </a:r>
            <a:br>
              <a:rPr lang="en-US" altLang="en-US"/>
            </a:br>
            <a:r>
              <a:rPr lang="en-US" altLang="en-US"/>
              <a:t>the cherubs bright, </a:t>
            </a:r>
            <a:br>
              <a:rPr lang="en-US" altLang="en-US"/>
            </a:br>
            <a:r>
              <a:rPr lang="en-US" altLang="en-US"/>
              <a:t>between their wings outspread, </a:t>
            </a:r>
          </a:p>
        </p:txBody>
      </p:sp>
      <p:sp>
        <p:nvSpPr>
          <p:cNvPr id="6" name="Text Placeholder 5">
            <a:extLst>
              <a:ext uri="{FF2B5EF4-FFF2-40B4-BE49-F238E27FC236}">
                <a16:creationId xmlns:a16="http://schemas.microsoft.com/office/drawing/2014/main" id="{3D4BC0EB-6BE6-460D-8D70-93EC06FBBB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129AF7FC-493C-4349-B711-5C4BCCEDC96E}"/>
              </a:ext>
            </a:extLst>
          </p:cNvPr>
          <p:cNvSpPr>
            <a:spLocks noGrp="1"/>
          </p:cNvSpPr>
          <p:nvPr>
            <p:ph type="ctrTitle"/>
          </p:nvPr>
        </p:nvSpPr>
        <p:spPr>
          <a:xfrm>
            <a:off x="76200" y="1514475"/>
            <a:ext cx="12039600" cy="4352925"/>
          </a:xfrm>
        </p:spPr>
        <p:txBody>
          <a:bodyPr/>
          <a:lstStyle/>
          <a:p>
            <a:r>
              <a:rPr lang="en-US" altLang="en-US"/>
              <a:t>And I will worship in Thy fear </a:t>
            </a:r>
            <a:br>
              <a:rPr lang="en-US" altLang="en-US"/>
            </a:br>
            <a:r>
              <a:rPr lang="en-US" altLang="en-US"/>
              <a:t>toward Thy holy place. </a:t>
            </a:r>
          </a:p>
        </p:txBody>
      </p:sp>
      <p:sp>
        <p:nvSpPr>
          <p:cNvPr id="6" name="Text Placeholder 5">
            <a:extLst>
              <a:ext uri="{FF2B5EF4-FFF2-40B4-BE49-F238E27FC236}">
                <a16:creationId xmlns:a16="http://schemas.microsoft.com/office/drawing/2014/main" id="{87F44CFF-01CC-4CC3-A438-01EB571FEB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2898" name="Title 1">
            <a:extLst>
              <a:ext uri="{FF2B5EF4-FFF2-40B4-BE49-F238E27FC236}">
                <a16:creationId xmlns:a16="http://schemas.microsoft.com/office/drawing/2014/main" id="{9DBFEB66-8CA7-4525-B166-00991B54F050}"/>
              </a:ext>
            </a:extLst>
          </p:cNvPr>
          <p:cNvSpPr>
            <a:spLocks noGrp="1"/>
          </p:cNvSpPr>
          <p:nvPr>
            <p:ph type="ctrTitle"/>
          </p:nvPr>
        </p:nvSpPr>
        <p:spPr>
          <a:xfrm>
            <a:off x="76200" y="1514475"/>
            <a:ext cx="12039600" cy="4352925"/>
          </a:xfrm>
        </p:spPr>
        <p:txBody>
          <a:bodyPr/>
          <a:lstStyle/>
          <a:p>
            <a:r>
              <a:rPr lang="en-US" altLang="en-US"/>
              <a:t>Shine forth, and from </a:t>
            </a:r>
            <a:br>
              <a:rPr lang="en-US" altLang="en-US"/>
            </a:br>
            <a:r>
              <a:rPr lang="en-US" altLang="en-US"/>
              <a:t>Thy cloud give light, </a:t>
            </a:r>
            <a:br>
              <a:rPr lang="en-US" altLang="en-US"/>
            </a:br>
            <a:r>
              <a:rPr lang="en-US" altLang="en-US"/>
              <a:t>and on our foes Thy dread.</a:t>
            </a:r>
          </a:p>
        </p:txBody>
      </p:sp>
      <p:sp>
        <p:nvSpPr>
          <p:cNvPr id="6" name="Text Placeholder 5">
            <a:extLst>
              <a:ext uri="{FF2B5EF4-FFF2-40B4-BE49-F238E27FC236}">
                <a16:creationId xmlns:a16="http://schemas.microsoft.com/office/drawing/2014/main" id="{4C4384C3-FDBE-4560-9173-C478F7F9DD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22" name="Title 1">
            <a:extLst>
              <a:ext uri="{FF2B5EF4-FFF2-40B4-BE49-F238E27FC236}">
                <a16:creationId xmlns:a16="http://schemas.microsoft.com/office/drawing/2014/main" id="{F43B0180-AF8B-46D6-9415-80662A87F211}"/>
              </a:ext>
            </a:extLst>
          </p:cNvPr>
          <p:cNvSpPr>
            <a:spLocks noGrp="1"/>
          </p:cNvSpPr>
          <p:nvPr>
            <p:ph type="ctrTitle"/>
          </p:nvPr>
        </p:nvSpPr>
        <p:spPr>
          <a:xfrm>
            <a:off x="76200" y="1514475"/>
            <a:ext cx="12039600" cy="4352925"/>
          </a:xfrm>
        </p:spPr>
        <p:txBody>
          <a:bodyPr/>
          <a:lstStyle/>
          <a:p>
            <a:r>
              <a:rPr lang="en-US" altLang="en-US"/>
              <a:t>In Ephraim’s and </a:t>
            </a:r>
            <a:br>
              <a:rPr lang="en-US" altLang="en-US"/>
            </a:br>
            <a:r>
              <a:rPr lang="en-US" altLang="en-US"/>
              <a:t>in Benjamin’s view </a:t>
            </a:r>
            <a:br>
              <a:rPr lang="en-US" altLang="en-US"/>
            </a:br>
            <a:r>
              <a:rPr lang="en-US" altLang="en-US"/>
              <a:t>and in Manasseh’s sight, </a:t>
            </a:r>
          </a:p>
        </p:txBody>
      </p:sp>
      <p:sp>
        <p:nvSpPr>
          <p:cNvPr id="3" name="Text Placeholder 2">
            <a:extLst>
              <a:ext uri="{FF2B5EF4-FFF2-40B4-BE49-F238E27FC236}">
                <a16:creationId xmlns:a16="http://schemas.microsoft.com/office/drawing/2014/main" id="{DC854D10-38F0-407C-A3F6-49659D74A47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Title 1">
            <a:extLst>
              <a:ext uri="{FF2B5EF4-FFF2-40B4-BE49-F238E27FC236}">
                <a16:creationId xmlns:a16="http://schemas.microsoft.com/office/drawing/2014/main" id="{EDEAC434-71D5-4582-82FC-B8943AC80828}"/>
              </a:ext>
            </a:extLst>
          </p:cNvPr>
          <p:cNvSpPr>
            <a:spLocks noGrp="1"/>
          </p:cNvSpPr>
          <p:nvPr>
            <p:ph type="ctrTitle"/>
          </p:nvPr>
        </p:nvSpPr>
        <p:spPr>
          <a:xfrm>
            <a:off x="76200" y="1514475"/>
            <a:ext cx="12039600" cy="4352925"/>
          </a:xfrm>
        </p:spPr>
        <p:txBody>
          <a:bodyPr/>
          <a:lstStyle/>
          <a:p>
            <a:r>
              <a:rPr lang="en-US" altLang="en-US"/>
              <a:t>Awake Thy strength, </a:t>
            </a:r>
            <a:br>
              <a:rPr lang="en-US" altLang="en-US"/>
            </a:br>
            <a:r>
              <a:rPr lang="en-US" altLang="en-US"/>
              <a:t>come and be seen </a:t>
            </a:r>
            <a:br>
              <a:rPr lang="en-US" altLang="en-US"/>
            </a:br>
            <a:r>
              <a:rPr lang="en-US" altLang="en-US"/>
              <a:t>to save us by Thy might. </a:t>
            </a:r>
          </a:p>
        </p:txBody>
      </p:sp>
      <p:sp>
        <p:nvSpPr>
          <p:cNvPr id="6" name="Text Placeholder 5">
            <a:extLst>
              <a:ext uri="{FF2B5EF4-FFF2-40B4-BE49-F238E27FC236}">
                <a16:creationId xmlns:a16="http://schemas.microsoft.com/office/drawing/2014/main" id="{E64ED1F4-01D9-4A47-A8C9-0EB113319C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Title 1">
            <a:extLst>
              <a:ext uri="{FF2B5EF4-FFF2-40B4-BE49-F238E27FC236}">
                <a16:creationId xmlns:a16="http://schemas.microsoft.com/office/drawing/2014/main" id="{226EB858-07A3-4423-9AD2-E80BC0FC9DE3}"/>
              </a:ext>
            </a:extLst>
          </p:cNvPr>
          <p:cNvSpPr>
            <a:spLocks noGrp="1"/>
          </p:cNvSpPr>
          <p:nvPr>
            <p:ph type="ctrTitle"/>
          </p:nvPr>
        </p:nvSpPr>
        <p:spPr>
          <a:xfrm>
            <a:off x="76200" y="1514475"/>
            <a:ext cx="12039600" cy="4352925"/>
          </a:xfrm>
        </p:spPr>
        <p:txBody>
          <a:bodyPr/>
          <a:lstStyle/>
          <a:p>
            <a:r>
              <a:rPr lang="en-US" altLang="en-US"/>
              <a:t>Turn us again Thy grace divine, </a:t>
            </a:r>
            <a:br>
              <a:rPr lang="en-US" altLang="en-US"/>
            </a:br>
            <a:r>
              <a:rPr lang="en-US" altLang="en-US"/>
              <a:t>to us, O God, vouchsafe; </a:t>
            </a:r>
          </a:p>
        </p:txBody>
      </p:sp>
      <p:sp>
        <p:nvSpPr>
          <p:cNvPr id="6" name="Text Placeholder 5">
            <a:extLst>
              <a:ext uri="{FF2B5EF4-FFF2-40B4-BE49-F238E27FC236}">
                <a16:creationId xmlns:a16="http://schemas.microsoft.com/office/drawing/2014/main" id="{4ECFB294-6D69-427E-A4BD-2244F1EA35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994" name="Title 1">
            <a:extLst>
              <a:ext uri="{FF2B5EF4-FFF2-40B4-BE49-F238E27FC236}">
                <a16:creationId xmlns:a16="http://schemas.microsoft.com/office/drawing/2014/main" id="{22012E6E-4542-4832-A2ED-E90B71385B94}"/>
              </a:ext>
            </a:extLst>
          </p:cNvPr>
          <p:cNvSpPr>
            <a:spLocks noGrp="1"/>
          </p:cNvSpPr>
          <p:nvPr>
            <p:ph type="ctrTitle"/>
          </p:nvPr>
        </p:nvSpPr>
        <p:spPr>
          <a:xfrm>
            <a:off x="76200" y="1514475"/>
            <a:ext cx="12039600" cy="4352925"/>
          </a:xfrm>
        </p:spPr>
        <p:txBody>
          <a:bodyPr/>
          <a:lstStyle/>
          <a:p>
            <a:r>
              <a:rPr lang="en-US" altLang="en-US"/>
              <a:t>Cause Thou, Thy face </a:t>
            </a:r>
            <a:br>
              <a:rPr lang="en-US" altLang="en-US"/>
            </a:br>
            <a:r>
              <a:rPr lang="en-US" altLang="en-US"/>
              <a:t>on us to shine, </a:t>
            </a:r>
            <a:br>
              <a:rPr lang="en-US" altLang="en-US"/>
            </a:br>
            <a:r>
              <a:rPr lang="en-US" altLang="en-US"/>
              <a:t>for then we shall be safe. </a:t>
            </a:r>
          </a:p>
        </p:txBody>
      </p:sp>
      <p:sp>
        <p:nvSpPr>
          <p:cNvPr id="6" name="Text Placeholder 5">
            <a:extLst>
              <a:ext uri="{FF2B5EF4-FFF2-40B4-BE49-F238E27FC236}">
                <a16:creationId xmlns:a16="http://schemas.microsoft.com/office/drawing/2014/main" id="{C1C75385-19BB-42B8-A44F-0D6EB9C1D6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8018" name="Title 1">
            <a:extLst>
              <a:ext uri="{FF2B5EF4-FFF2-40B4-BE49-F238E27FC236}">
                <a16:creationId xmlns:a16="http://schemas.microsoft.com/office/drawing/2014/main" id="{8FC5EB03-9E7F-45E6-9DBE-13DC329519BE}"/>
              </a:ext>
            </a:extLst>
          </p:cNvPr>
          <p:cNvSpPr>
            <a:spLocks noGrp="1"/>
          </p:cNvSpPr>
          <p:nvPr>
            <p:ph type="ctrTitle"/>
          </p:nvPr>
        </p:nvSpPr>
        <p:spPr>
          <a:xfrm>
            <a:off x="76200" y="1514475"/>
            <a:ext cx="12039600" cy="4352925"/>
          </a:xfrm>
        </p:spPr>
        <p:txBody>
          <a:bodyPr/>
          <a:lstStyle/>
          <a:p>
            <a:r>
              <a:rPr lang="en-US" altLang="en-US"/>
              <a:t>Lord God of hosts, </a:t>
            </a:r>
            <a:br>
              <a:rPr lang="en-US" altLang="en-US"/>
            </a:br>
            <a:r>
              <a:rPr lang="en-US" altLang="en-US"/>
              <a:t>how long wilt Thou, </a:t>
            </a:r>
            <a:br>
              <a:rPr lang="en-US" altLang="en-US"/>
            </a:br>
            <a:r>
              <a:rPr lang="en-US" altLang="en-US"/>
              <a:t>how long wilt Thou declare </a:t>
            </a:r>
          </a:p>
        </p:txBody>
      </p:sp>
      <p:sp>
        <p:nvSpPr>
          <p:cNvPr id="3" name="Text Placeholder 2">
            <a:extLst>
              <a:ext uri="{FF2B5EF4-FFF2-40B4-BE49-F238E27FC236}">
                <a16:creationId xmlns:a16="http://schemas.microsoft.com/office/drawing/2014/main" id="{DC383385-2B85-4E56-99AD-93E928A698E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9042" name="Title 1">
            <a:extLst>
              <a:ext uri="{FF2B5EF4-FFF2-40B4-BE49-F238E27FC236}">
                <a16:creationId xmlns:a16="http://schemas.microsoft.com/office/drawing/2014/main" id="{0F4C8ABB-224D-411F-B78D-A6AE3A85BBA4}"/>
              </a:ext>
            </a:extLst>
          </p:cNvPr>
          <p:cNvSpPr>
            <a:spLocks noGrp="1"/>
          </p:cNvSpPr>
          <p:nvPr>
            <p:ph type="ctrTitle"/>
          </p:nvPr>
        </p:nvSpPr>
        <p:spPr>
          <a:xfrm>
            <a:off x="76200" y="1514475"/>
            <a:ext cx="12039600" cy="4352925"/>
          </a:xfrm>
        </p:spPr>
        <p:txBody>
          <a:bodyPr/>
          <a:lstStyle/>
          <a:p>
            <a:r>
              <a:rPr lang="en-US" altLang="en-US"/>
              <a:t>Thy smoking wrath, </a:t>
            </a:r>
            <a:br>
              <a:rPr lang="en-US" altLang="en-US"/>
            </a:br>
            <a:r>
              <a:rPr lang="en-US" altLang="en-US"/>
              <a:t>and angry brow, </a:t>
            </a:r>
            <a:br>
              <a:rPr lang="en-US" altLang="en-US"/>
            </a:br>
            <a:r>
              <a:rPr lang="en-US" altLang="en-US"/>
              <a:t>against Thy people’s prayer? </a:t>
            </a:r>
          </a:p>
        </p:txBody>
      </p:sp>
      <p:sp>
        <p:nvSpPr>
          <p:cNvPr id="6" name="Text Placeholder 5">
            <a:extLst>
              <a:ext uri="{FF2B5EF4-FFF2-40B4-BE49-F238E27FC236}">
                <a16:creationId xmlns:a16="http://schemas.microsoft.com/office/drawing/2014/main" id="{770B121D-9FB0-4A41-971D-8AECBE1D63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066" name="Title 1">
            <a:extLst>
              <a:ext uri="{FF2B5EF4-FFF2-40B4-BE49-F238E27FC236}">
                <a16:creationId xmlns:a16="http://schemas.microsoft.com/office/drawing/2014/main" id="{D8C785E4-C56A-4EEC-82DB-0FCCC0EB28B4}"/>
              </a:ext>
            </a:extLst>
          </p:cNvPr>
          <p:cNvSpPr>
            <a:spLocks noGrp="1"/>
          </p:cNvSpPr>
          <p:nvPr>
            <p:ph type="ctrTitle"/>
          </p:nvPr>
        </p:nvSpPr>
        <p:spPr>
          <a:xfrm>
            <a:off x="76200" y="1514475"/>
            <a:ext cx="12039600" cy="4352925"/>
          </a:xfrm>
        </p:spPr>
        <p:txBody>
          <a:bodyPr/>
          <a:lstStyle/>
          <a:p>
            <a:r>
              <a:rPr lang="en-US" altLang="en-US"/>
              <a:t>Return to us Thy grace divine, </a:t>
            </a:r>
            <a:br>
              <a:rPr lang="en-US" altLang="en-US"/>
            </a:br>
            <a:r>
              <a:rPr lang="en-US" altLang="en-US"/>
              <a:t>O God of hosts, vouchsafe; </a:t>
            </a:r>
          </a:p>
        </p:txBody>
      </p:sp>
      <p:sp>
        <p:nvSpPr>
          <p:cNvPr id="6" name="Text Placeholder 5">
            <a:extLst>
              <a:ext uri="{FF2B5EF4-FFF2-40B4-BE49-F238E27FC236}">
                <a16:creationId xmlns:a16="http://schemas.microsoft.com/office/drawing/2014/main" id="{8985406C-DC9B-4D8D-8ED5-EB3A7031FB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090" name="Title 1">
            <a:extLst>
              <a:ext uri="{FF2B5EF4-FFF2-40B4-BE49-F238E27FC236}">
                <a16:creationId xmlns:a16="http://schemas.microsoft.com/office/drawing/2014/main" id="{97A38B44-E025-4A17-A622-540C81861A94}"/>
              </a:ext>
            </a:extLst>
          </p:cNvPr>
          <p:cNvSpPr>
            <a:spLocks noGrp="1"/>
          </p:cNvSpPr>
          <p:nvPr>
            <p:ph type="ctrTitle"/>
          </p:nvPr>
        </p:nvSpPr>
        <p:spPr>
          <a:xfrm>
            <a:off x="76200" y="1514475"/>
            <a:ext cx="12039600" cy="4352925"/>
          </a:xfrm>
        </p:spPr>
        <p:txBody>
          <a:bodyPr/>
          <a:lstStyle/>
          <a:p>
            <a:r>
              <a:rPr lang="en-US" altLang="en-US"/>
              <a:t>Cause Thou, Thy face </a:t>
            </a:r>
            <a:br>
              <a:rPr lang="en-US" altLang="en-US"/>
            </a:br>
            <a:r>
              <a:rPr lang="en-US" altLang="en-US"/>
              <a:t>on us to shine, </a:t>
            </a:r>
            <a:br>
              <a:rPr lang="en-US" altLang="en-US"/>
            </a:br>
            <a:r>
              <a:rPr lang="en-US" altLang="en-US"/>
              <a:t>for then we shall be safe. </a:t>
            </a:r>
          </a:p>
        </p:txBody>
      </p:sp>
      <p:sp>
        <p:nvSpPr>
          <p:cNvPr id="6" name="Text Placeholder 5">
            <a:extLst>
              <a:ext uri="{FF2B5EF4-FFF2-40B4-BE49-F238E27FC236}">
                <a16:creationId xmlns:a16="http://schemas.microsoft.com/office/drawing/2014/main" id="{4D81F23B-1613-4A25-9E4A-A5B4F78C23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2EDEAF12-C797-4B23-895F-CB1FE34CC942}"/>
              </a:ext>
            </a:extLst>
          </p:cNvPr>
          <p:cNvSpPr>
            <a:spLocks noGrp="1"/>
          </p:cNvSpPr>
          <p:nvPr>
            <p:ph type="ctrTitle"/>
          </p:nvPr>
        </p:nvSpPr>
        <p:spPr>
          <a:xfrm>
            <a:off x="76200" y="1514475"/>
            <a:ext cx="12039600" cy="4352925"/>
          </a:xfrm>
        </p:spPr>
        <p:txBody>
          <a:bodyPr/>
          <a:lstStyle/>
          <a:p>
            <a:r>
              <a:rPr lang="en-US" altLang="en-US"/>
              <a:t>Because of watchful enemies, </a:t>
            </a:r>
            <a:br>
              <a:rPr lang="en-US" altLang="en-US"/>
            </a:br>
            <a:r>
              <a:rPr lang="en-US" altLang="en-US"/>
              <a:t>O lead me by Thy grace, </a:t>
            </a:r>
          </a:p>
        </p:txBody>
      </p:sp>
      <p:sp>
        <p:nvSpPr>
          <p:cNvPr id="6" name="Text Placeholder 5">
            <a:extLst>
              <a:ext uri="{FF2B5EF4-FFF2-40B4-BE49-F238E27FC236}">
                <a16:creationId xmlns:a16="http://schemas.microsoft.com/office/drawing/2014/main" id="{70E980DC-C44B-4B5A-A577-8AFC859C62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Title 1">
            <a:extLst>
              <a:ext uri="{FF2B5EF4-FFF2-40B4-BE49-F238E27FC236}">
                <a16:creationId xmlns:a16="http://schemas.microsoft.com/office/drawing/2014/main" id="{D2573DD0-00FD-494A-84F3-743E7AB9BC84}"/>
              </a:ext>
            </a:extLst>
          </p:cNvPr>
          <p:cNvSpPr>
            <a:spLocks noGrp="1"/>
          </p:cNvSpPr>
          <p:nvPr>
            <p:ph type="ctrTitle"/>
          </p:nvPr>
        </p:nvSpPr>
        <p:spPr>
          <a:xfrm>
            <a:off x="914400" y="1895475"/>
            <a:ext cx="10363200" cy="3362325"/>
          </a:xfrm>
        </p:spPr>
        <p:txBody>
          <a:bodyPr/>
          <a:lstStyle/>
          <a:p>
            <a:pPr>
              <a:defRPr/>
            </a:pPr>
            <a:r>
              <a:rPr lang="en-US" altLang="x-none"/>
              <a:t>Praise the Eternal </a:t>
            </a:r>
            <a:br>
              <a:rPr lang="en-US" altLang="x-none"/>
            </a:br>
            <a:r>
              <a:rPr lang="en-US" altLang="x-none"/>
              <a:t>With a Psalm!</a:t>
            </a:r>
            <a:endParaRPr lang="en-US" altLang="x-none" dirty="0"/>
          </a:p>
        </p:txBody>
      </p:sp>
      <p:sp>
        <p:nvSpPr>
          <p:cNvPr id="3" name="Text Placeholder 2">
            <a:extLst>
              <a:ext uri="{FF2B5EF4-FFF2-40B4-BE49-F238E27FC236}">
                <a16:creationId xmlns:a16="http://schemas.microsoft.com/office/drawing/2014/main" id="{3F218038-45FF-4C89-8359-FD557644D4F3}"/>
              </a:ext>
            </a:extLst>
          </p:cNvPr>
          <p:cNvSpPr>
            <a:spLocks noGrp="1"/>
          </p:cNvSpPr>
          <p:nvPr>
            <p:ph type="body" sz="quarter" idx="10"/>
          </p:nvPr>
        </p:nvSpPr>
        <p:spPr>
          <a:xfrm>
            <a:off x="914400" y="692150"/>
            <a:ext cx="10363200" cy="831850"/>
          </a:xfrm>
        </p:spPr>
        <p:txBody>
          <a:bodyPr/>
          <a:lstStyle/>
          <a:p>
            <a:pPr>
              <a:defRPr/>
            </a:pPr>
            <a:r>
              <a:rPr lang="en-US" altLang="x-none"/>
              <a:t>Hymn 42</a:t>
            </a:r>
            <a:endParaRPr lang="en-US" dirty="0"/>
          </a:p>
        </p:txBody>
      </p:sp>
      <p:sp>
        <p:nvSpPr>
          <p:cNvPr id="9" name="Text Placeholder 8">
            <a:extLst>
              <a:ext uri="{FF2B5EF4-FFF2-40B4-BE49-F238E27FC236}">
                <a16:creationId xmlns:a16="http://schemas.microsoft.com/office/drawing/2014/main" id="{0AC34310-0C87-4EF0-8DBC-9D314FDD5E1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62" name="Title 1">
            <a:extLst>
              <a:ext uri="{FF2B5EF4-FFF2-40B4-BE49-F238E27FC236}">
                <a16:creationId xmlns:a16="http://schemas.microsoft.com/office/drawing/2014/main" id="{41A92145-F74F-481E-8540-2DD5D58CCA31}"/>
              </a:ext>
            </a:extLst>
          </p:cNvPr>
          <p:cNvSpPr>
            <a:spLocks noGrp="1"/>
          </p:cNvSpPr>
          <p:nvPr>
            <p:ph type="ctrTitle"/>
          </p:nvPr>
        </p:nvSpPr>
        <p:spPr>
          <a:xfrm>
            <a:off x="76200" y="1514475"/>
            <a:ext cx="12039600" cy="4352925"/>
          </a:xfrm>
        </p:spPr>
        <p:txBody>
          <a:bodyPr/>
          <a:lstStyle/>
          <a:p>
            <a:r>
              <a:rPr lang="en-US" altLang="en-US"/>
              <a:t>Praise the Eternal with a psalm; </a:t>
            </a:r>
            <a:br>
              <a:rPr lang="en-US" altLang="en-US"/>
            </a:br>
            <a:r>
              <a:rPr lang="en-US" altLang="en-US"/>
              <a:t>sing to the God of Jacob; </a:t>
            </a:r>
          </a:p>
        </p:txBody>
      </p:sp>
      <p:sp>
        <p:nvSpPr>
          <p:cNvPr id="3" name="Text Placeholder 2">
            <a:extLst>
              <a:ext uri="{FF2B5EF4-FFF2-40B4-BE49-F238E27FC236}">
                <a16:creationId xmlns:a16="http://schemas.microsoft.com/office/drawing/2014/main" id="{6FF997F0-B010-4E8A-B6C3-398000B9BD7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5186" name="Title 1">
            <a:extLst>
              <a:ext uri="{FF2B5EF4-FFF2-40B4-BE49-F238E27FC236}">
                <a16:creationId xmlns:a16="http://schemas.microsoft.com/office/drawing/2014/main" id="{6B3EE110-5C06-4649-A21F-0C76DE0687BD}"/>
              </a:ext>
            </a:extLst>
          </p:cNvPr>
          <p:cNvSpPr>
            <a:spLocks noGrp="1"/>
          </p:cNvSpPr>
          <p:nvPr>
            <p:ph type="ctrTitle"/>
          </p:nvPr>
        </p:nvSpPr>
        <p:spPr>
          <a:xfrm>
            <a:off x="76200" y="1514475"/>
            <a:ext cx="12039600" cy="4352925"/>
          </a:xfrm>
        </p:spPr>
        <p:txBody>
          <a:bodyPr/>
          <a:lstStyle/>
          <a:p>
            <a:r>
              <a:rPr lang="en-US" altLang="en-US"/>
              <a:t>Raise the chorus, make a </a:t>
            </a:r>
            <a:br>
              <a:rPr lang="en-US" altLang="en-US"/>
            </a:br>
            <a:r>
              <a:rPr lang="en-US" altLang="en-US"/>
              <a:t>joyful noise; bring out </a:t>
            </a:r>
            <a:br>
              <a:rPr lang="en-US" altLang="en-US"/>
            </a:br>
            <a:r>
              <a:rPr lang="en-US" altLang="en-US"/>
              <a:t>the harp and timbrel. </a:t>
            </a:r>
          </a:p>
        </p:txBody>
      </p:sp>
      <p:sp>
        <p:nvSpPr>
          <p:cNvPr id="6" name="Text Placeholder 5">
            <a:extLst>
              <a:ext uri="{FF2B5EF4-FFF2-40B4-BE49-F238E27FC236}">
                <a16:creationId xmlns:a16="http://schemas.microsoft.com/office/drawing/2014/main" id="{35DBB3F4-D813-4F84-97E3-8E54723993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6210" name="Title 1">
            <a:extLst>
              <a:ext uri="{FF2B5EF4-FFF2-40B4-BE49-F238E27FC236}">
                <a16:creationId xmlns:a16="http://schemas.microsoft.com/office/drawing/2014/main" id="{66BB8E24-C782-4DBC-9217-4B09ADCB76DE}"/>
              </a:ext>
            </a:extLst>
          </p:cNvPr>
          <p:cNvSpPr>
            <a:spLocks noGrp="1"/>
          </p:cNvSpPr>
          <p:nvPr>
            <p:ph type="ctrTitle"/>
          </p:nvPr>
        </p:nvSpPr>
        <p:spPr>
          <a:xfrm>
            <a:off x="76200" y="1514475"/>
            <a:ext cx="12039600" cy="4352925"/>
          </a:xfrm>
        </p:spPr>
        <p:txBody>
          <a:bodyPr/>
          <a:lstStyle/>
          <a:p>
            <a:r>
              <a:rPr lang="en-US" altLang="en-US"/>
              <a:t>Blow on the trumpet, </a:t>
            </a:r>
            <a:br>
              <a:rPr lang="en-US" altLang="en-US"/>
            </a:br>
            <a:r>
              <a:rPr lang="en-US" altLang="en-US"/>
              <a:t>sound the drum, </a:t>
            </a:r>
            <a:br>
              <a:rPr lang="en-US" altLang="en-US"/>
            </a:br>
            <a:r>
              <a:rPr lang="en-US" altLang="en-US"/>
              <a:t>on our solemn feast day; </a:t>
            </a:r>
          </a:p>
        </p:txBody>
      </p:sp>
      <p:sp>
        <p:nvSpPr>
          <p:cNvPr id="6" name="Text Placeholder 5">
            <a:extLst>
              <a:ext uri="{FF2B5EF4-FFF2-40B4-BE49-F238E27FC236}">
                <a16:creationId xmlns:a16="http://schemas.microsoft.com/office/drawing/2014/main" id="{4193795C-9F93-4D2B-94B6-B36E44879B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234" name="Title 1">
            <a:extLst>
              <a:ext uri="{FF2B5EF4-FFF2-40B4-BE49-F238E27FC236}">
                <a16:creationId xmlns:a16="http://schemas.microsoft.com/office/drawing/2014/main" id="{A1B75F09-E463-4808-8721-7AA6E10162A7}"/>
              </a:ext>
            </a:extLst>
          </p:cNvPr>
          <p:cNvSpPr>
            <a:spLocks noGrp="1"/>
          </p:cNvSpPr>
          <p:nvPr>
            <p:ph type="ctrTitle"/>
          </p:nvPr>
        </p:nvSpPr>
        <p:spPr>
          <a:xfrm>
            <a:off x="76200" y="1514475"/>
            <a:ext cx="12039600" cy="4352925"/>
          </a:xfrm>
        </p:spPr>
        <p:txBody>
          <a:bodyPr/>
          <a:lstStyle/>
          <a:p>
            <a:r>
              <a:rPr lang="en-US" altLang="en-US"/>
              <a:t>This is a statute and a law </a:t>
            </a:r>
            <a:br>
              <a:rPr lang="en-US" altLang="en-US"/>
            </a:br>
            <a:r>
              <a:rPr lang="en-US" altLang="en-US"/>
              <a:t>which God has ordained </a:t>
            </a:r>
            <a:br>
              <a:rPr lang="en-US" altLang="en-US"/>
            </a:br>
            <a:r>
              <a:rPr lang="en-US" altLang="en-US"/>
              <a:t>for Isr’el.</a:t>
            </a:r>
          </a:p>
        </p:txBody>
      </p:sp>
      <p:sp>
        <p:nvSpPr>
          <p:cNvPr id="6" name="Text Placeholder 5">
            <a:extLst>
              <a:ext uri="{FF2B5EF4-FFF2-40B4-BE49-F238E27FC236}">
                <a16:creationId xmlns:a16="http://schemas.microsoft.com/office/drawing/2014/main" id="{FEDDB7FE-AF90-4273-9F49-7F12345D9C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8258" name="Title 1">
            <a:extLst>
              <a:ext uri="{FF2B5EF4-FFF2-40B4-BE49-F238E27FC236}">
                <a16:creationId xmlns:a16="http://schemas.microsoft.com/office/drawing/2014/main" id="{14BB0ED0-B813-4910-8749-1DF394BBFEED}"/>
              </a:ext>
            </a:extLst>
          </p:cNvPr>
          <p:cNvSpPr>
            <a:spLocks noGrp="1"/>
          </p:cNvSpPr>
          <p:nvPr>
            <p:ph type="ctrTitle"/>
          </p:nvPr>
        </p:nvSpPr>
        <p:spPr>
          <a:xfrm>
            <a:off x="76200" y="1514475"/>
            <a:ext cx="12039600" cy="4352925"/>
          </a:xfrm>
        </p:spPr>
        <p:txBody>
          <a:bodyPr/>
          <a:lstStyle/>
          <a:p>
            <a:r>
              <a:rPr lang="en-US" altLang="en-US"/>
              <a:t>“Hear, O My people, </a:t>
            </a:r>
            <a:br>
              <a:rPr lang="en-US" altLang="en-US"/>
            </a:br>
            <a:r>
              <a:rPr lang="en-US" altLang="en-US"/>
              <a:t>hear My voice; </a:t>
            </a:r>
            <a:br>
              <a:rPr lang="en-US" altLang="en-US"/>
            </a:br>
            <a:r>
              <a:rPr lang="en-US" altLang="en-US"/>
              <a:t>I will admonish Isr’el; </a:t>
            </a:r>
          </a:p>
        </p:txBody>
      </p:sp>
      <p:sp>
        <p:nvSpPr>
          <p:cNvPr id="3" name="Text Placeholder 2">
            <a:extLst>
              <a:ext uri="{FF2B5EF4-FFF2-40B4-BE49-F238E27FC236}">
                <a16:creationId xmlns:a16="http://schemas.microsoft.com/office/drawing/2014/main" id="{A5F7D8ED-A67B-4B19-B563-050E12E314E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282" name="Title 1">
            <a:extLst>
              <a:ext uri="{FF2B5EF4-FFF2-40B4-BE49-F238E27FC236}">
                <a16:creationId xmlns:a16="http://schemas.microsoft.com/office/drawing/2014/main" id="{2502CA07-C2AF-4FC1-A3C4-FD105ED06600}"/>
              </a:ext>
            </a:extLst>
          </p:cNvPr>
          <p:cNvSpPr>
            <a:spLocks noGrp="1"/>
          </p:cNvSpPr>
          <p:nvPr>
            <p:ph type="ctrTitle"/>
          </p:nvPr>
        </p:nvSpPr>
        <p:spPr>
          <a:xfrm>
            <a:off x="76200" y="1514475"/>
            <a:ext cx="12039600" cy="4352925"/>
          </a:xfrm>
        </p:spPr>
        <p:txBody>
          <a:bodyPr/>
          <a:lstStyle/>
          <a:p>
            <a:r>
              <a:rPr lang="en-US" altLang="en-US"/>
              <a:t>You shall have no other </a:t>
            </a:r>
            <a:br>
              <a:rPr lang="en-US" altLang="en-US"/>
            </a:br>
            <a:r>
              <a:rPr lang="en-US" altLang="en-US"/>
              <a:t>foreign gods; I am the God </a:t>
            </a:r>
            <a:br>
              <a:rPr lang="en-US" altLang="en-US"/>
            </a:br>
            <a:r>
              <a:rPr lang="en-US" altLang="en-US"/>
              <a:t>who freed you. </a:t>
            </a:r>
          </a:p>
        </p:txBody>
      </p:sp>
      <p:sp>
        <p:nvSpPr>
          <p:cNvPr id="6" name="Text Placeholder 5">
            <a:extLst>
              <a:ext uri="{FF2B5EF4-FFF2-40B4-BE49-F238E27FC236}">
                <a16:creationId xmlns:a16="http://schemas.microsoft.com/office/drawing/2014/main" id="{123D6157-A031-4750-8937-12376F25C8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0306" name="Title 1">
            <a:extLst>
              <a:ext uri="{FF2B5EF4-FFF2-40B4-BE49-F238E27FC236}">
                <a16:creationId xmlns:a16="http://schemas.microsoft.com/office/drawing/2014/main" id="{844DA519-E714-471D-90ED-F306956DB71B}"/>
              </a:ext>
            </a:extLst>
          </p:cNvPr>
          <p:cNvSpPr>
            <a:spLocks noGrp="1"/>
          </p:cNvSpPr>
          <p:nvPr>
            <p:ph type="ctrTitle"/>
          </p:nvPr>
        </p:nvSpPr>
        <p:spPr>
          <a:xfrm>
            <a:off x="76200" y="1514475"/>
            <a:ext cx="12039600" cy="4352925"/>
          </a:xfrm>
        </p:spPr>
        <p:txBody>
          <a:bodyPr/>
          <a:lstStyle/>
          <a:p>
            <a:r>
              <a:rPr lang="en-US" altLang="en-US"/>
              <a:t>When you were troubled </a:t>
            </a:r>
            <a:br>
              <a:rPr lang="en-US" altLang="en-US"/>
            </a:br>
            <a:r>
              <a:rPr lang="en-US" altLang="en-US"/>
              <a:t>you did call; I delivered Isr’el.” </a:t>
            </a:r>
          </a:p>
        </p:txBody>
      </p:sp>
      <p:sp>
        <p:nvSpPr>
          <p:cNvPr id="6" name="Text Placeholder 5">
            <a:extLst>
              <a:ext uri="{FF2B5EF4-FFF2-40B4-BE49-F238E27FC236}">
                <a16:creationId xmlns:a16="http://schemas.microsoft.com/office/drawing/2014/main" id="{B31C180E-0D24-4B3D-8428-7EBC64BAADA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1330" name="Title 1">
            <a:extLst>
              <a:ext uri="{FF2B5EF4-FFF2-40B4-BE49-F238E27FC236}">
                <a16:creationId xmlns:a16="http://schemas.microsoft.com/office/drawing/2014/main" id="{2ADAC1B1-FCAA-41F6-8853-34A568AB9589}"/>
              </a:ext>
            </a:extLst>
          </p:cNvPr>
          <p:cNvSpPr>
            <a:spLocks noGrp="1"/>
          </p:cNvSpPr>
          <p:nvPr>
            <p:ph type="ctrTitle"/>
          </p:nvPr>
        </p:nvSpPr>
        <p:spPr>
          <a:xfrm>
            <a:off x="76200" y="1514475"/>
            <a:ext cx="12039600" cy="4352925"/>
          </a:xfrm>
        </p:spPr>
        <p:txBody>
          <a:bodyPr/>
          <a:lstStyle/>
          <a:p>
            <a:r>
              <a:rPr lang="en-US" altLang="en-US"/>
              <a:t>God answer’d in the </a:t>
            </a:r>
            <a:br>
              <a:rPr lang="en-US" altLang="en-US"/>
            </a:br>
            <a:r>
              <a:rPr lang="en-US" altLang="en-US"/>
              <a:t>secret place; with thunder </a:t>
            </a:r>
            <a:br>
              <a:rPr lang="en-US" altLang="en-US"/>
            </a:br>
            <a:r>
              <a:rPr lang="en-US" altLang="en-US"/>
              <a:t>He did command them.</a:t>
            </a:r>
          </a:p>
        </p:txBody>
      </p:sp>
      <p:sp>
        <p:nvSpPr>
          <p:cNvPr id="6" name="Text Placeholder 5">
            <a:extLst>
              <a:ext uri="{FF2B5EF4-FFF2-40B4-BE49-F238E27FC236}">
                <a16:creationId xmlns:a16="http://schemas.microsoft.com/office/drawing/2014/main" id="{0B455002-8AD6-4C07-A5D6-F879F0EFCA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354" name="Title 1">
            <a:extLst>
              <a:ext uri="{FF2B5EF4-FFF2-40B4-BE49-F238E27FC236}">
                <a16:creationId xmlns:a16="http://schemas.microsoft.com/office/drawing/2014/main" id="{07CF56CA-1FAB-42D7-868A-408FF4EA778A}"/>
              </a:ext>
            </a:extLst>
          </p:cNvPr>
          <p:cNvSpPr>
            <a:spLocks noGrp="1"/>
          </p:cNvSpPr>
          <p:nvPr>
            <p:ph type="ctrTitle"/>
          </p:nvPr>
        </p:nvSpPr>
        <p:spPr>
          <a:xfrm>
            <a:off x="76200" y="1514475"/>
            <a:ext cx="12039600" cy="4352925"/>
          </a:xfrm>
        </p:spPr>
        <p:txBody>
          <a:bodyPr/>
          <a:lstStyle/>
          <a:p>
            <a:r>
              <a:rPr lang="en-US" altLang="en-US"/>
              <a:t>“I am the God who </a:t>
            </a:r>
            <a:br>
              <a:rPr lang="en-US" altLang="en-US"/>
            </a:br>
            <a:r>
              <a:rPr lang="en-US" altLang="en-US"/>
              <a:t>brought you out, </a:t>
            </a:r>
            <a:br>
              <a:rPr lang="en-US" altLang="en-US"/>
            </a:br>
            <a:r>
              <a:rPr lang="en-US" altLang="en-US"/>
              <a:t>out from the land of Egypt; </a:t>
            </a:r>
          </a:p>
        </p:txBody>
      </p:sp>
      <p:sp>
        <p:nvSpPr>
          <p:cNvPr id="3" name="Text Placeholder 2">
            <a:extLst>
              <a:ext uri="{FF2B5EF4-FFF2-40B4-BE49-F238E27FC236}">
                <a16:creationId xmlns:a16="http://schemas.microsoft.com/office/drawing/2014/main" id="{99A2763E-5C0A-4182-B316-EC2FC813F7C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a:extLst>
              <a:ext uri="{FF2B5EF4-FFF2-40B4-BE49-F238E27FC236}">
                <a16:creationId xmlns:a16="http://schemas.microsoft.com/office/drawing/2014/main" id="{EA744B44-6C97-4B28-ACC2-083ABE42A574}"/>
              </a:ext>
            </a:extLst>
          </p:cNvPr>
          <p:cNvSpPr>
            <a:spLocks noGrp="1"/>
          </p:cNvSpPr>
          <p:nvPr>
            <p:ph type="ctrTitle"/>
          </p:nvPr>
        </p:nvSpPr>
        <p:spPr>
          <a:xfrm>
            <a:off x="76200" y="1514475"/>
            <a:ext cx="12039600" cy="4352925"/>
          </a:xfrm>
        </p:spPr>
        <p:txBody>
          <a:bodyPr/>
          <a:lstStyle/>
          <a:p>
            <a:r>
              <a:rPr lang="en-US" altLang="en-US"/>
              <a:t>And in Thy righteousness, </a:t>
            </a:r>
            <a:br>
              <a:rPr lang="en-US" altLang="en-US"/>
            </a:br>
            <a:r>
              <a:rPr lang="en-US" altLang="en-US"/>
              <a:t>Thy way make straight </a:t>
            </a:r>
            <a:br>
              <a:rPr lang="en-US" altLang="en-US"/>
            </a:br>
            <a:r>
              <a:rPr lang="en-US" altLang="en-US"/>
              <a:t>before my face. </a:t>
            </a:r>
          </a:p>
        </p:txBody>
      </p:sp>
      <p:sp>
        <p:nvSpPr>
          <p:cNvPr id="6" name="Text Placeholder 5">
            <a:extLst>
              <a:ext uri="{FF2B5EF4-FFF2-40B4-BE49-F238E27FC236}">
                <a16:creationId xmlns:a16="http://schemas.microsoft.com/office/drawing/2014/main" id="{87127F12-FD30-40FE-BE94-1A0BBC1A36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3378" name="Title 1">
            <a:extLst>
              <a:ext uri="{FF2B5EF4-FFF2-40B4-BE49-F238E27FC236}">
                <a16:creationId xmlns:a16="http://schemas.microsoft.com/office/drawing/2014/main" id="{613B47BE-6C9E-4803-A347-D23D77E98322}"/>
              </a:ext>
            </a:extLst>
          </p:cNvPr>
          <p:cNvSpPr>
            <a:spLocks noGrp="1"/>
          </p:cNvSpPr>
          <p:nvPr>
            <p:ph type="ctrTitle"/>
          </p:nvPr>
        </p:nvSpPr>
        <p:spPr>
          <a:xfrm>
            <a:off x="76200" y="1514475"/>
            <a:ext cx="12039600" cy="4352925"/>
          </a:xfrm>
        </p:spPr>
        <p:txBody>
          <a:bodyPr/>
          <a:lstStyle/>
          <a:p>
            <a:r>
              <a:rPr lang="en-US" altLang="en-US"/>
              <a:t>Hear, O Isr’el, </a:t>
            </a:r>
            <a:br>
              <a:rPr lang="en-US" altLang="en-US"/>
            </a:br>
            <a:r>
              <a:rPr lang="en-US" altLang="en-US"/>
              <a:t>open wide your mouth; </a:t>
            </a:r>
            <a:br>
              <a:rPr lang="en-US" altLang="en-US"/>
            </a:br>
            <a:r>
              <a:rPr lang="en-US" altLang="en-US"/>
              <a:t>I surely then will fill it.” </a:t>
            </a:r>
          </a:p>
        </p:txBody>
      </p:sp>
      <p:sp>
        <p:nvSpPr>
          <p:cNvPr id="6" name="Text Placeholder 5">
            <a:extLst>
              <a:ext uri="{FF2B5EF4-FFF2-40B4-BE49-F238E27FC236}">
                <a16:creationId xmlns:a16="http://schemas.microsoft.com/office/drawing/2014/main" id="{6FD49649-973D-4CD1-8C22-1C45E69C90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2" name="Title 1">
            <a:extLst>
              <a:ext uri="{FF2B5EF4-FFF2-40B4-BE49-F238E27FC236}">
                <a16:creationId xmlns:a16="http://schemas.microsoft.com/office/drawing/2014/main" id="{C83502CF-86F1-4C97-BC78-D0DC2AF5DDF4}"/>
              </a:ext>
            </a:extLst>
          </p:cNvPr>
          <p:cNvSpPr>
            <a:spLocks noGrp="1"/>
          </p:cNvSpPr>
          <p:nvPr>
            <p:ph type="ctrTitle"/>
          </p:nvPr>
        </p:nvSpPr>
        <p:spPr>
          <a:xfrm>
            <a:off x="76200" y="1514475"/>
            <a:ext cx="12039600" cy="4352925"/>
          </a:xfrm>
        </p:spPr>
        <p:txBody>
          <a:bodyPr/>
          <a:lstStyle/>
          <a:p>
            <a:r>
              <a:rPr lang="en-US" altLang="en-US"/>
              <a:t>But Israel would not </a:t>
            </a:r>
            <a:br>
              <a:rPr lang="en-US" altLang="en-US"/>
            </a:br>
            <a:r>
              <a:rPr lang="en-US" altLang="en-US"/>
              <a:t>heed God; they would </a:t>
            </a:r>
            <a:br>
              <a:rPr lang="en-US" altLang="en-US"/>
            </a:br>
            <a:r>
              <a:rPr lang="en-US" altLang="en-US"/>
              <a:t>have their own ways; </a:t>
            </a:r>
          </a:p>
        </p:txBody>
      </p:sp>
      <p:sp>
        <p:nvSpPr>
          <p:cNvPr id="6" name="Text Placeholder 5">
            <a:extLst>
              <a:ext uri="{FF2B5EF4-FFF2-40B4-BE49-F238E27FC236}">
                <a16:creationId xmlns:a16="http://schemas.microsoft.com/office/drawing/2014/main" id="{AFF63A28-A2A6-4721-9B7B-3EB573526D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426" name="Title 1">
            <a:extLst>
              <a:ext uri="{FF2B5EF4-FFF2-40B4-BE49-F238E27FC236}">
                <a16:creationId xmlns:a16="http://schemas.microsoft.com/office/drawing/2014/main" id="{99F85155-A86A-49F5-850F-5C730AAEFF6B}"/>
              </a:ext>
            </a:extLst>
          </p:cNvPr>
          <p:cNvSpPr>
            <a:spLocks noGrp="1"/>
          </p:cNvSpPr>
          <p:nvPr>
            <p:ph type="ctrTitle"/>
          </p:nvPr>
        </p:nvSpPr>
        <p:spPr>
          <a:xfrm>
            <a:off x="76200" y="1514475"/>
            <a:ext cx="12039600" cy="4352925"/>
          </a:xfrm>
        </p:spPr>
        <p:txBody>
          <a:bodyPr/>
          <a:lstStyle/>
          <a:p>
            <a:r>
              <a:rPr lang="en-US" altLang="en-US"/>
              <a:t>O, if they only had obeyed, </a:t>
            </a:r>
            <a:br>
              <a:rPr lang="en-US" altLang="en-US"/>
            </a:br>
            <a:r>
              <a:rPr lang="en-US" altLang="en-US"/>
              <a:t>their God would have </a:t>
            </a:r>
            <a:br>
              <a:rPr lang="en-US" altLang="en-US"/>
            </a:br>
            <a:r>
              <a:rPr lang="en-US" altLang="en-US"/>
              <a:t>surely freed them.</a:t>
            </a:r>
          </a:p>
        </p:txBody>
      </p:sp>
      <p:sp>
        <p:nvSpPr>
          <p:cNvPr id="6" name="Text Placeholder 5">
            <a:extLst>
              <a:ext uri="{FF2B5EF4-FFF2-40B4-BE49-F238E27FC236}">
                <a16:creationId xmlns:a16="http://schemas.microsoft.com/office/drawing/2014/main" id="{DD8F48A7-1D46-48F9-9266-A1047582161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6450" name="Title 1">
            <a:extLst>
              <a:ext uri="{FF2B5EF4-FFF2-40B4-BE49-F238E27FC236}">
                <a16:creationId xmlns:a16="http://schemas.microsoft.com/office/drawing/2014/main" id="{A3064769-58FD-44FC-8D5C-4704F10E96A9}"/>
              </a:ext>
            </a:extLst>
          </p:cNvPr>
          <p:cNvSpPr>
            <a:spLocks noGrp="1"/>
          </p:cNvSpPr>
          <p:nvPr>
            <p:ph type="ctrTitle"/>
          </p:nvPr>
        </p:nvSpPr>
        <p:spPr>
          <a:xfrm>
            <a:off x="76200" y="1514475"/>
            <a:ext cx="12039600" cy="4352925"/>
          </a:xfrm>
        </p:spPr>
        <p:txBody>
          <a:bodyPr/>
          <a:lstStyle/>
          <a:p>
            <a:r>
              <a:rPr lang="en-US" altLang="en-US"/>
              <a:t>Praise the Eternal with a psalm; </a:t>
            </a:r>
            <a:br>
              <a:rPr lang="en-US" altLang="en-US"/>
            </a:br>
            <a:r>
              <a:rPr lang="en-US" altLang="en-US"/>
              <a:t>sing to the God of Jacob; </a:t>
            </a:r>
          </a:p>
        </p:txBody>
      </p:sp>
      <p:sp>
        <p:nvSpPr>
          <p:cNvPr id="3" name="Text Placeholder 2">
            <a:extLst>
              <a:ext uri="{FF2B5EF4-FFF2-40B4-BE49-F238E27FC236}">
                <a16:creationId xmlns:a16="http://schemas.microsoft.com/office/drawing/2014/main" id="{16B2D4E1-D6F6-4B23-8B6B-046AC0EE1B5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7474" name="Title 1">
            <a:extLst>
              <a:ext uri="{FF2B5EF4-FFF2-40B4-BE49-F238E27FC236}">
                <a16:creationId xmlns:a16="http://schemas.microsoft.com/office/drawing/2014/main" id="{6550BB94-94C6-4A02-89F3-093EE6776AA4}"/>
              </a:ext>
            </a:extLst>
          </p:cNvPr>
          <p:cNvSpPr>
            <a:spLocks noGrp="1"/>
          </p:cNvSpPr>
          <p:nvPr>
            <p:ph type="ctrTitle"/>
          </p:nvPr>
        </p:nvSpPr>
        <p:spPr>
          <a:xfrm>
            <a:off x="76200" y="1514475"/>
            <a:ext cx="12039600" cy="4352925"/>
          </a:xfrm>
        </p:spPr>
        <p:txBody>
          <a:bodyPr/>
          <a:lstStyle/>
          <a:p>
            <a:r>
              <a:rPr lang="en-US" altLang="en-US"/>
              <a:t>Raise the chorus, make a </a:t>
            </a:r>
            <a:br>
              <a:rPr lang="en-US" altLang="en-US"/>
            </a:br>
            <a:r>
              <a:rPr lang="en-US" altLang="en-US"/>
              <a:t>joyful noise; bring out </a:t>
            </a:r>
            <a:br>
              <a:rPr lang="en-US" altLang="en-US"/>
            </a:br>
            <a:r>
              <a:rPr lang="en-US" altLang="en-US"/>
              <a:t>the harp and timbrel.</a:t>
            </a:r>
          </a:p>
        </p:txBody>
      </p:sp>
      <p:sp>
        <p:nvSpPr>
          <p:cNvPr id="6" name="Text Placeholder 5">
            <a:extLst>
              <a:ext uri="{FF2B5EF4-FFF2-40B4-BE49-F238E27FC236}">
                <a16:creationId xmlns:a16="http://schemas.microsoft.com/office/drawing/2014/main" id="{62AD57CC-5758-4FE7-9BC7-5B6F0BD102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8498" name="Title 1">
            <a:extLst>
              <a:ext uri="{FF2B5EF4-FFF2-40B4-BE49-F238E27FC236}">
                <a16:creationId xmlns:a16="http://schemas.microsoft.com/office/drawing/2014/main" id="{94A93999-4E24-4FA3-BE7E-BB1C7C107206}"/>
              </a:ext>
            </a:extLst>
          </p:cNvPr>
          <p:cNvSpPr>
            <a:spLocks noGrp="1"/>
          </p:cNvSpPr>
          <p:nvPr>
            <p:ph type="ctrTitle"/>
          </p:nvPr>
        </p:nvSpPr>
        <p:spPr>
          <a:xfrm>
            <a:off x="76200" y="1514475"/>
            <a:ext cx="12039600" cy="4352925"/>
          </a:xfrm>
        </p:spPr>
        <p:txBody>
          <a:bodyPr/>
          <a:lstStyle/>
          <a:p>
            <a:r>
              <a:rPr lang="en-US" altLang="en-US"/>
              <a:t> Blow on the trumpet, </a:t>
            </a:r>
            <a:br>
              <a:rPr lang="en-US" altLang="en-US"/>
            </a:br>
            <a:r>
              <a:rPr lang="en-US" altLang="en-US"/>
              <a:t>sound the drum, </a:t>
            </a:r>
            <a:br>
              <a:rPr lang="en-US" altLang="en-US"/>
            </a:br>
            <a:r>
              <a:rPr lang="en-US" altLang="en-US"/>
              <a:t>on our solemn feast day; </a:t>
            </a:r>
          </a:p>
        </p:txBody>
      </p:sp>
      <p:sp>
        <p:nvSpPr>
          <p:cNvPr id="6" name="Text Placeholder 5">
            <a:extLst>
              <a:ext uri="{FF2B5EF4-FFF2-40B4-BE49-F238E27FC236}">
                <a16:creationId xmlns:a16="http://schemas.microsoft.com/office/drawing/2014/main" id="{BF13EF63-7263-4DD5-920A-86A3FC1905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9522" name="Title 1">
            <a:extLst>
              <a:ext uri="{FF2B5EF4-FFF2-40B4-BE49-F238E27FC236}">
                <a16:creationId xmlns:a16="http://schemas.microsoft.com/office/drawing/2014/main" id="{52338EEF-E673-4665-A203-42093097C0C6}"/>
              </a:ext>
            </a:extLst>
          </p:cNvPr>
          <p:cNvSpPr>
            <a:spLocks noGrp="1"/>
          </p:cNvSpPr>
          <p:nvPr>
            <p:ph type="ctrTitle"/>
          </p:nvPr>
        </p:nvSpPr>
        <p:spPr>
          <a:xfrm>
            <a:off x="76200" y="1514475"/>
            <a:ext cx="12039600" cy="4352925"/>
          </a:xfrm>
        </p:spPr>
        <p:txBody>
          <a:bodyPr/>
          <a:lstStyle/>
          <a:p>
            <a:r>
              <a:rPr lang="en-US" altLang="en-US"/>
              <a:t>This is a statute and a law </a:t>
            </a:r>
            <a:br>
              <a:rPr lang="en-US" altLang="en-US"/>
            </a:br>
            <a:r>
              <a:rPr lang="en-US" altLang="en-US"/>
              <a:t>which God has ordained </a:t>
            </a:r>
            <a:br>
              <a:rPr lang="en-US" altLang="en-US"/>
            </a:br>
            <a:r>
              <a:rPr lang="en-US" altLang="en-US"/>
              <a:t>for Isr’el.</a:t>
            </a:r>
          </a:p>
        </p:txBody>
      </p:sp>
      <p:sp>
        <p:nvSpPr>
          <p:cNvPr id="6" name="Text Placeholder 5">
            <a:extLst>
              <a:ext uri="{FF2B5EF4-FFF2-40B4-BE49-F238E27FC236}">
                <a16:creationId xmlns:a16="http://schemas.microsoft.com/office/drawing/2014/main" id="{402C16F7-A322-42A8-B791-5F858C8190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2" name="Title 1">
            <a:extLst>
              <a:ext uri="{FF2B5EF4-FFF2-40B4-BE49-F238E27FC236}">
                <a16:creationId xmlns:a16="http://schemas.microsoft.com/office/drawing/2014/main" id="{4BF19ABD-7F8A-4C28-BC07-0FE0E29785C5}"/>
              </a:ext>
            </a:extLst>
          </p:cNvPr>
          <p:cNvSpPr>
            <a:spLocks noGrp="1"/>
          </p:cNvSpPr>
          <p:nvPr>
            <p:ph type="ctrTitle"/>
          </p:nvPr>
        </p:nvSpPr>
        <p:spPr>
          <a:xfrm>
            <a:off x="914400" y="1895475"/>
            <a:ext cx="10363200" cy="3362325"/>
          </a:xfrm>
        </p:spPr>
        <p:txBody>
          <a:bodyPr/>
          <a:lstStyle/>
          <a:p>
            <a:pPr>
              <a:defRPr/>
            </a:pPr>
            <a:r>
              <a:rPr lang="en-US" altLang="x-none"/>
              <a:t>Sing Songs of Praise </a:t>
            </a:r>
            <a:br>
              <a:rPr lang="en-US" altLang="x-none"/>
            </a:br>
            <a:r>
              <a:rPr lang="en-US" altLang="x-none"/>
              <a:t>to Him!</a:t>
            </a:r>
            <a:endParaRPr lang="en-US" altLang="x-none" dirty="0"/>
          </a:p>
        </p:txBody>
      </p:sp>
      <p:sp>
        <p:nvSpPr>
          <p:cNvPr id="3" name="Text Placeholder 2">
            <a:extLst>
              <a:ext uri="{FF2B5EF4-FFF2-40B4-BE49-F238E27FC236}">
                <a16:creationId xmlns:a16="http://schemas.microsoft.com/office/drawing/2014/main" id="{7A5C6D8E-0630-4C41-94D6-A68EEC0E7F15}"/>
              </a:ext>
            </a:extLst>
          </p:cNvPr>
          <p:cNvSpPr>
            <a:spLocks noGrp="1"/>
          </p:cNvSpPr>
          <p:nvPr>
            <p:ph type="body" sz="quarter" idx="10"/>
          </p:nvPr>
        </p:nvSpPr>
        <p:spPr>
          <a:xfrm>
            <a:off x="914400" y="692150"/>
            <a:ext cx="10363200" cy="831850"/>
          </a:xfrm>
        </p:spPr>
        <p:txBody>
          <a:bodyPr/>
          <a:lstStyle/>
          <a:p>
            <a:pPr>
              <a:defRPr/>
            </a:pPr>
            <a:r>
              <a:rPr lang="en-US" altLang="x-none"/>
              <a:t>Hymn 43</a:t>
            </a:r>
            <a:endParaRPr lang="en-US" dirty="0"/>
          </a:p>
        </p:txBody>
      </p:sp>
      <p:sp>
        <p:nvSpPr>
          <p:cNvPr id="9" name="Text Placeholder 8">
            <a:extLst>
              <a:ext uri="{FF2B5EF4-FFF2-40B4-BE49-F238E27FC236}">
                <a16:creationId xmlns:a16="http://schemas.microsoft.com/office/drawing/2014/main" id="{E7D21970-223C-4CED-9950-97FCB0CBDB9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2594" name="Title 1">
            <a:extLst>
              <a:ext uri="{FF2B5EF4-FFF2-40B4-BE49-F238E27FC236}">
                <a16:creationId xmlns:a16="http://schemas.microsoft.com/office/drawing/2014/main" id="{2E5601E7-B6A8-4868-AEEE-D0514948D445}"/>
              </a:ext>
            </a:extLst>
          </p:cNvPr>
          <p:cNvSpPr>
            <a:spLocks noGrp="1"/>
          </p:cNvSpPr>
          <p:nvPr>
            <p:ph type="ctrTitle"/>
          </p:nvPr>
        </p:nvSpPr>
        <p:spPr>
          <a:xfrm>
            <a:off x="76200" y="1514475"/>
            <a:ext cx="12039600" cy="4352925"/>
          </a:xfrm>
        </p:spPr>
        <p:txBody>
          <a:bodyPr/>
          <a:lstStyle/>
          <a:p>
            <a:r>
              <a:rPr lang="en-US" altLang="en-US"/>
              <a:t>Praise the Eternal with a psalm; </a:t>
            </a:r>
            <a:br>
              <a:rPr lang="en-US" altLang="en-US"/>
            </a:br>
            <a:r>
              <a:rPr lang="en-US" altLang="en-US"/>
              <a:t>sing songs of praise to Him!</a:t>
            </a:r>
          </a:p>
        </p:txBody>
      </p:sp>
      <p:sp>
        <p:nvSpPr>
          <p:cNvPr id="3" name="Text Placeholder 2">
            <a:extLst>
              <a:ext uri="{FF2B5EF4-FFF2-40B4-BE49-F238E27FC236}">
                <a16:creationId xmlns:a16="http://schemas.microsoft.com/office/drawing/2014/main" id="{6DD367D6-8EEA-4949-BCDF-D70D09F1FA2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C3CD97A3-A842-40DE-82B7-628A2DC4D190}"/>
              </a:ext>
            </a:extLst>
          </p:cNvPr>
          <p:cNvSpPr>
            <a:spLocks noGrp="1"/>
          </p:cNvSpPr>
          <p:nvPr>
            <p:ph type="ctrTitle"/>
          </p:nvPr>
        </p:nvSpPr>
        <p:spPr>
          <a:xfrm>
            <a:off x="76200" y="1514475"/>
            <a:ext cx="12039600" cy="4352925"/>
          </a:xfrm>
        </p:spPr>
        <p:txBody>
          <a:bodyPr/>
          <a:lstStyle/>
          <a:p>
            <a:r>
              <a:rPr lang="en-US" altLang="en-US"/>
              <a:t> Blest and happy is the man </a:t>
            </a:r>
            <a:br>
              <a:rPr lang="en-US" altLang="en-US"/>
            </a:br>
            <a:r>
              <a:rPr lang="en-US" altLang="en-US"/>
              <a:t>who does never walk astray, </a:t>
            </a:r>
          </a:p>
        </p:txBody>
      </p:sp>
      <p:sp>
        <p:nvSpPr>
          <p:cNvPr id="7" name="Text Placeholder 6">
            <a:extLst>
              <a:ext uri="{FF2B5EF4-FFF2-40B4-BE49-F238E27FC236}">
                <a16:creationId xmlns:a16="http://schemas.microsoft.com/office/drawing/2014/main" id="{D0D74C85-D187-4EE8-8F50-D7BDC7AADBA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a:extLst>
              <a:ext uri="{FF2B5EF4-FFF2-40B4-BE49-F238E27FC236}">
                <a16:creationId xmlns:a16="http://schemas.microsoft.com/office/drawing/2014/main" id="{1C82B2CB-BD17-4AD9-9BE6-E361271D9EA8}"/>
              </a:ext>
            </a:extLst>
          </p:cNvPr>
          <p:cNvSpPr>
            <a:spLocks noGrp="1"/>
          </p:cNvSpPr>
          <p:nvPr>
            <p:ph type="ctrTitle"/>
          </p:nvPr>
        </p:nvSpPr>
        <p:spPr>
          <a:xfrm>
            <a:off x="76200" y="1514475"/>
            <a:ext cx="12039600" cy="4352925"/>
          </a:xfrm>
        </p:spPr>
        <p:txBody>
          <a:bodyPr/>
          <a:lstStyle/>
          <a:p>
            <a:r>
              <a:rPr lang="en-US" altLang="en-US"/>
              <a:t>Let all who trust in Thee be glad, </a:t>
            </a:r>
            <a:br>
              <a:rPr lang="en-US" altLang="en-US"/>
            </a:br>
            <a:r>
              <a:rPr lang="en-US" altLang="en-US"/>
              <a:t>in shouts their praise proclaim; </a:t>
            </a:r>
          </a:p>
        </p:txBody>
      </p:sp>
      <p:sp>
        <p:nvSpPr>
          <p:cNvPr id="4" name="Text Placeholder 3">
            <a:extLst>
              <a:ext uri="{FF2B5EF4-FFF2-40B4-BE49-F238E27FC236}">
                <a16:creationId xmlns:a16="http://schemas.microsoft.com/office/drawing/2014/main" id="{AD392AF0-9D51-4FF4-A43E-FEF1A99BD90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3618" name="Title 1">
            <a:extLst>
              <a:ext uri="{FF2B5EF4-FFF2-40B4-BE49-F238E27FC236}">
                <a16:creationId xmlns:a16="http://schemas.microsoft.com/office/drawing/2014/main" id="{91904D57-7FE9-49A2-AFD3-2914440E9541}"/>
              </a:ext>
            </a:extLst>
          </p:cNvPr>
          <p:cNvSpPr>
            <a:spLocks noGrp="1"/>
          </p:cNvSpPr>
          <p:nvPr>
            <p:ph type="ctrTitle"/>
          </p:nvPr>
        </p:nvSpPr>
        <p:spPr>
          <a:xfrm>
            <a:off x="76200" y="1514475"/>
            <a:ext cx="12039600" cy="4352925"/>
          </a:xfrm>
        </p:spPr>
        <p:txBody>
          <a:bodyPr/>
          <a:lstStyle/>
          <a:p>
            <a:r>
              <a:rPr lang="en-US" altLang="en-US"/>
              <a:t> Play on the timbrel </a:t>
            </a:r>
            <a:br>
              <a:rPr lang="en-US" altLang="en-US"/>
            </a:br>
            <a:r>
              <a:rPr lang="en-US" altLang="en-US"/>
              <a:t>and the harp, </a:t>
            </a:r>
            <a:br>
              <a:rPr lang="en-US" altLang="en-US"/>
            </a:br>
            <a:r>
              <a:rPr lang="en-US" altLang="en-US"/>
              <a:t>and make a joyful noise! </a:t>
            </a:r>
          </a:p>
        </p:txBody>
      </p:sp>
      <p:sp>
        <p:nvSpPr>
          <p:cNvPr id="6" name="Text Placeholder 5">
            <a:extLst>
              <a:ext uri="{FF2B5EF4-FFF2-40B4-BE49-F238E27FC236}">
                <a16:creationId xmlns:a16="http://schemas.microsoft.com/office/drawing/2014/main" id="{28DD79A1-6670-4A53-BA54-E945C94FE0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42" name="Title 1">
            <a:extLst>
              <a:ext uri="{FF2B5EF4-FFF2-40B4-BE49-F238E27FC236}">
                <a16:creationId xmlns:a16="http://schemas.microsoft.com/office/drawing/2014/main" id="{7A51CB49-68E7-4E8C-995B-3366C98868B1}"/>
              </a:ext>
            </a:extLst>
          </p:cNvPr>
          <p:cNvSpPr>
            <a:spLocks noGrp="1"/>
          </p:cNvSpPr>
          <p:nvPr>
            <p:ph type="ctrTitle"/>
          </p:nvPr>
        </p:nvSpPr>
        <p:spPr>
          <a:xfrm>
            <a:off x="76200" y="1514475"/>
            <a:ext cx="12039600" cy="4352925"/>
          </a:xfrm>
        </p:spPr>
        <p:txBody>
          <a:bodyPr/>
          <a:lstStyle/>
          <a:p>
            <a:r>
              <a:rPr lang="en-US" altLang="en-US"/>
              <a:t>This is a statute and a law </a:t>
            </a:r>
            <a:br>
              <a:rPr lang="en-US" altLang="en-US"/>
            </a:br>
            <a:r>
              <a:rPr lang="en-US" altLang="en-US"/>
              <a:t>God has ordained for us, </a:t>
            </a:r>
          </a:p>
        </p:txBody>
      </p:sp>
      <p:sp>
        <p:nvSpPr>
          <p:cNvPr id="6" name="Text Placeholder 5">
            <a:extLst>
              <a:ext uri="{FF2B5EF4-FFF2-40B4-BE49-F238E27FC236}">
                <a16:creationId xmlns:a16="http://schemas.microsoft.com/office/drawing/2014/main" id="{5EB669AF-FD11-4B2B-85D4-31182F6C54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5666" name="Title 1">
            <a:extLst>
              <a:ext uri="{FF2B5EF4-FFF2-40B4-BE49-F238E27FC236}">
                <a16:creationId xmlns:a16="http://schemas.microsoft.com/office/drawing/2014/main" id="{0E2DAA5D-B075-42B4-B257-95CD75F5257B}"/>
              </a:ext>
            </a:extLst>
          </p:cNvPr>
          <p:cNvSpPr>
            <a:spLocks noGrp="1"/>
          </p:cNvSpPr>
          <p:nvPr>
            <p:ph type="ctrTitle"/>
          </p:nvPr>
        </p:nvSpPr>
        <p:spPr>
          <a:xfrm>
            <a:off x="76200" y="1514475"/>
            <a:ext cx="12039600" cy="4352925"/>
          </a:xfrm>
        </p:spPr>
        <p:txBody>
          <a:bodyPr/>
          <a:lstStyle/>
          <a:p>
            <a:r>
              <a:rPr lang="en-US" altLang="en-US"/>
              <a:t>In the appointed time to keep; </a:t>
            </a:r>
            <a:br>
              <a:rPr lang="en-US" altLang="en-US"/>
            </a:br>
            <a:r>
              <a:rPr lang="en-US" altLang="en-US"/>
              <a:t>this do on God’s </a:t>
            </a:r>
            <a:br>
              <a:rPr lang="en-US" altLang="en-US"/>
            </a:br>
            <a:r>
              <a:rPr lang="en-US" altLang="en-US"/>
              <a:t>most solemn feast!</a:t>
            </a:r>
          </a:p>
        </p:txBody>
      </p:sp>
      <p:sp>
        <p:nvSpPr>
          <p:cNvPr id="6" name="Text Placeholder 5">
            <a:extLst>
              <a:ext uri="{FF2B5EF4-FFF2-40B4-BE49-F238E27FC236}">
                <a16:creationId xmlns:a16="http://schemas.microsoft.com/office/drawing/2014/main" id="{DE040D68-4B04-46C0-8A16-F3E07980D4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690" name="Title 1">
            <a:extLst>
              <a:ext uri="{FF2B5EF4-FFF2-40B4-BE49-F238E27FC236}">
                <a16:creationId xmlns:a16="http://schemas.microsoft.com/office/drawing/2014/main" id="{0A656450-8BD1-4DC8-AA0E-D892431E7C90}"/>
              </a:ext>
            </a:extLst>
          </p:cNvPr>
          <p:cNvSpPr>
            <a:spLocks noGrp="1"/>
          </p:cNvSpPr>
          <p:nvPr>
            <p:ph type="ctrTitle"/>
          </p:nvPr>
        </p:nvSpPr>
        <p:spPr>
          <a:xfrm>
            <a:off x="76200" y="1514475"/>
            <a:ext cx="12039600" cy="4352925"/>
          </a:xfrm>
        </p:spPr>
        <p:txBody>
          <a:bodyPr/>
          <a:lstStyle/>
          <a:p>
            <a:r>
              <a:rPr lang="en-US" altLang="en-US"/>
              <a:t>Blow on the trumpet; </a:t>
            </a:r>
            <a:br>
              <a:rPr lang="en-US" altLang="en-US"/>
            </a:br>
            <a:r>
              <a:rPr lang="en-US" altLang="en-US"/>
              <a:t>sing a psalm; </a:t>
            </a:r>
            <a:br>
              <a:rPr lang="en-US" altLang="en-US"/>
            </a:br>
            <a:r>
              <a:rPr lang="en-US" altLang="en-US"/>
              <a:t>make joyful noise to God! </a:t>
            </a:r>
          </a:p>
        </p:txBody>
      </p:sp>
      <p:sp>
        <p:nvSpPr>
          <p:cNvPr id="3" name="Text Placeholder 2">
            <a:extLst>
              <a:ext uri="{FF2B5EF4-FFF2-40B4-BE49-F238E27FC236}">
                <a16:creationId xmlns:a16="http://schemas.microsoft.com/office/drawing/2014/main" id="{418D4B19-38C7-4FF2-8D53-0E0445D7BD8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7714" name="Title 1">
            <a:extLst>
              <a:ext uri="{FF2B5EF4-FFF2-40B4-BE49-F238E27FC236}">
                <a16:creationId xmlns:a16="http://schemas.microsoft.com/office/drawing/2014/main" id="{FC18DE7E-CB28-455D-BDD9-3F75FE60DE25}"/>
              </a:ext>
            </a:extLst>
          </p:cNvPr>
          <p:cNvSpPr>
            <a:spLocks noGrp="1"/>
          </p:cNvSpPr>
          <p:nvPr>
            <p:ph type="ctrTitle"/>
          </p:nvPr>
        </p:nvSpPr>
        <p:spPr>
          <a:xfrm>
            <a:off x="76200" y="1514475"/>
            <a:ext cx="12039600" cy="4352925"/>
          </a:xfrm>
        </p:spPr>
        <p:txBody>
          <a:bodyPr/>
          <a:lstStyle/>
          <a:p>
            <a:r>
              <a:rPr lang="en-US" altLang="en-US"/>
              <a:t>He has delivered us from sin, </a:t>
            </a:r>
            <a:br>
              <a:rPr lang="en-US" altLang="en-US"/>
            </a:br>
            <a:r>
              <a:rPr lang="en-US" altLang="en-US"/>
              <a:t>saved us from Egypt’s land! </a:t>
            </a:r>
          </a:p>
        </p:txBody>
      </p:sp>
      <p:sp>
        <p:nvSpPr>
          <p:cNvPr id="6" name="Text Placeholder 5">
            <a:extLst>
              <a:ext uri="{FF2B5EF4-FFF2-40B4-BE49-F238E27FC236}">
                <a16:creationId xmlns:a16="http://schemas.microsoft.com/office/drawing/2014/main" id="{CD964AFF-3B04-4931-981D-CB969FC86A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738" name="Title 1">
            <a:extLst>
              <a:ext uri="{FF2B5EF4-FFF2-40B4-BE49-F238E27FC236}">
                <a16:creationId xmlns:a16="http://schemas.microsoft.com/office/drawing/2014/main" id="{B2D5360D-89AE-47C5-90BE-1383EC0A87C7}"/>
              </a:ext>
            </a:extLst>
          </p:cNvPr>
          <p:cNvSpPr>
            <a:spLocks noGrp="1"/>
          </p:cNvSpPr>
          <p:nvPr>
            <p:ph type="ctrTitle"/>
          </p:nvPr>
        </p:nvSpPr>
        <p:spPr>
          <a:xfrm>
            <a:off x="76200" y="1514475"/>
            <a:ext cx="12039600" cy="4352925"/>
          </a:xfrm>
        </p:spPr>
        <p:txBody>
          <a:bodyPr/>
          <a:lstStyle/>
          <a:p>
            <a:r>
              <a:rPr lang="en-US" altLang="en-US"/>
              <a:t>We cried to God in </a:t>
            </a:r>
            <a:br>
              <a:rPr lang="en-US" altLang="en-US"/>
            </a:br>
            <a:r>
              <a:rPr lang="en-US" altLang="en-US"/>
              <a:t>bondage there; </a:t>
            </a:r>
            <a:br>
              <a:rPr lang="en-US" altLang="en-US"/>
            </a:br>
            <a:r>
              <a:rPr lang="en-US" altLang="en-US"/>
              <a:t>God heard and answered us; </a:t>
            </a:r>
          </a:p>
        </p:txBody>
      </p:sp>
      <p:sp>
        <p:nvSpPr>
          <p:cNvPr id="6" name="Text Placeholder 5">
            <a:extLst>
              <a:ext uri="{FF2B5EF4-FFF2-40B4-BE49-F238E27FC236}">
                <a16:creationId xmlns:a16="http://schemas.microsoft.com/office/drawing/2014/main" id="{A86EFBB6-7570-48A8-B6A8-69351EC7B6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762" name="Title 1">
            <a:extLst>
              <a:ext uri="{FF2B5EF4-FFF2-40B4-BE49-F238E27FC236}">
                <a16:creationId xmlns:a16="http://schemas.microsoft.com/office/drawing/2014/main" id="{4B8E3D12-6167-4486-9CB5-DDCE136FB6B2}"/>
              </a:ext>
            </a:extLst>
          </p:cNvPr>
          <p:cNvSpPr>
            <a:spLocks noGrp="1"/>
          </p:cNvSpPr>
          <p:nvPr>
            <p:ph type="ctrTitle"/>
          </p:nvPr>
        </p:nvSpPr>
        <p:spPr>
          <a:xfrm>
            <a:off x="76200" y="1514475"/>
            <a:ext cx="12039600" cy="4352925"/>
          </a:xfrm>
        </p:spPr>
        <p:txBody>
          <a:bodyPr/>
          <a:lstStyle/>
          <a:p>
            <a:r>
              <a:rPr lang="en-US" altLang="en-US"/>
              <a:t>From thunderclouds </a:t>
            </a:r>
            <a:br>
              <a:rPr lang="en-US" altLang="en-US"/>
            </a:br>
            <a:r>
              <a:rPr lang="en-US" altLang="en-US"/>
              <a:t>He answered us: “Hear, </a:t>
            </a:r>
            <a:br>
              <a:rPr lang="en-US" altLang="en-US"/>
            </a:br>
            <a:r>
              <a:rPr lang="en-US" altLang="en-US"/>
              <a:t>O My people, hear My words!”</a:t>
            </a:r>
          </a:p>
        </p:txBody>
      </p:sp>
      <p:sp>
        <p:nvSpPr>
          <p:cNvPr id="6" name="Text Placeholder 5">
            <a:extLst>
              <a:ext uri="{FF2B5EF4-FFF2-40B4-BE49-F238E27FC236}">
                <a16:creationId xmlns:a16="http://schemas.microsoft.com/office/drawing/2014/main" id="{9D8CF3C4-4E44-46BA-9EAC-5F995A952D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0786" name="Title 1">
            <a:extLst>
              <a:ext uri="{FF2B5EF4-FFF2-40B4-BE49-F238E27FC236}">
                <a16:creationId xmlns:a16="http://schemas.microsoft.com/office/drawing/2014/main" id="{5365DD6B-3A37-40BC-B452-AA9AF3701937}"/>
              </a:ext>
            </a:extLst>
          </p:cNvPr>
          <p:cNvSpPr>
            <a:spLocks noGrp="1"/>
          </p:cNvSpPr>
          <p:nvPr>
            <p:ph type="ctrTitle"/>
          </p:nvPr>
        </p:nvSpPr>
        <p:spPr>
          <a:xfrm>
            <a:off x="76200" y="1514475"/>
            <a:ext cx="12039600" cy="4352925"/>
          </a:xfrm>
        </p:spPr>
        <p:txBody>
          <a:bodyPr/>
          <a:lstStyle/>
          <a:p>
            <a:r>
              <a:rPr lang="en-US" altLang="en-US"/>
              <a:t>But His own people </a:t>
            </a:r>
            <a:br>
              <a:rPr lang="en-US" altLang="en-US"/>
            </a:br>
            <a:r>
              <a:rPr lang="en-US" altLang="en-US"/>
              <a:t>would not hear; they </a:t>
            </a:r>
            <a:br>
              <a:rPr lang="en-US" altLang="en-US"/>
            </a:br>
            <a:r>
              <a:rPr lang="en-US" altLang="en-US"/>
              <a:t>would not hear His voice;</a:t>
            </a:r>
          </a:p>
        </p:txBody>
      </p:sp>
      <p:sp>
        <p:nvSpPr>
          <p:cNvPr id="3" name="Text Placeholder 2">
            <a:extLst>
              <a:ext uri="{FF2B5EF4-FFF2-40B4-BE49-F238E27FC236}">
                <a16:creationId xmlns:a16="http://schemas.microsoft.com/office/drawing/2014/main" id="{8C4B7FF4-2747-4EF9-AED0-5924C4332D3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1810" name="Title 1">
            <a:extLst>
              <a:ext uri="{FF2B5EF4-FFF2-40B4-BE49-F238E27FC236}">
                <a16:creationId xmlns:a16="http://schemas.microsoft.com/office/drawing/2014/main" id="{6D100C66-A292-4B71-BDA0-EBA758D10E8D}"/>
              </a:ext>
            </a:extLst>
          </p:cNvPr>
          <p:cNvSpPr>
            <a:spLocks noGrp="1"/>
          </p:cNvSpPr>
          <p:nvPr>
            <p:ph type="ctrTitle"/>
          </p:nvPr>
        </p:nvSpPr>
        <p:spPr>
          <a:xfrm>
            <a:off x="76200" y="1514475"/>
            <a:ext cx="12039600" cy="4352925"/>
          </a:xfrm>
        </p:spPr>
        <p:txBody>
          <a:bodyPr/>
          <a:lstStyle/>
          <a:p>
            <a:r>
              <a:rPr lang="en-US" altLang="en-US"/>
              <a:t> They only wanted </a:t>
            </a:r>
            <a:br>
              <a:rPr lang="en-US" altLang="en-US"/>
            </a:br>
            <a:r>
              <a:rPr lang="en-US" altLang="en-US"/>
              <a:t>their own way, </a:t>
            </a:r>
            <a:br>
              <a:rPr lang="en-US" altLang="en-US"/>
            </a:br>
            <a:r>
              <a:rPr lang="en-US" altLang="en-US"/>
              <a:t>following their own hearts. </a:t>
            </a:r>
          </a:p>
        </p:txBody>
      </p:sp>
      <p:sp>
        <p:nvSpPr>
          <p:cNvPr id="6" name="Text Placeholder 5">
            <a:extLst>
              <a:ext uri="{FF2B5EF4-FFF2-40B4-BE49-F238E27FC236}">
                <a16:creationId xmlns:a16="http://schemas.microsoft.com/office/drawing/2014/main" id="{D6D546F9-1EBD-420B-A640-92914857FE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834" name="Title 1">
            <a:extLst>
              <a:ext uri="{FF2B5EF4-FFF2-40B4-BE49-F238E27FC236}">
                <a16:creationId xmlns:a16="http://schemas.microsoft.com/office/drawing/2014/main" id="{E420D9D4-E479-4DE7-9EDD-A7AC40DFB565}"/>
              </a:ext>
            </a:extLst>
          </p:cNvPr>
          <p:cNvSpPr>
            <a:spLocks noGrp="1"/>
          </p:cNvSpPr>
          <p:nvPr>
            <p:ph type="ctrTitle"/>
          </p:nvPr>
        </p:nvSpPr>
        <p:spPr>
          <a:xfrm>
            <a:off x="76200" y="1514475"/>
            <a:ext cx="12039600" cy="4352925"/>
          </a:xfrm>
        </p:spPr>
        <p:txBody>
          <a:bodyPr/>
          <a:lstStyle/>
          <a:p>
            <a:r>
              <a:rPr lang="en-US" altLang="en-US"/>
              <a:t>“O that My people </a:t>
            </a:r>
            <a:br>
              <a:rPr lang="en-US" altLang="en-US"/>
            </a:br>
            <a:r>
              <a:rPr lang="en-US" altLang="en-US"/>
              <a:t>would obey, </a:t>
            </a:r>
            <a:br>
              <a:rPr lang="en-US" altLang="en-US"/>
            </a:br>
            <a:r>
              <a:rPr lang="en-US" altLang="en-US"/>
              <a:t>walking in all My ways! </a:t>
            </a:r>
          </a:p>
        </p:txBody>
      </p:sp>
      <p:sp>
        <p:nvSpPr>
          <p:cNvPr id="6" name="Text Placeholder 5">
            <a:extLst>
              <a:ext uri="{FF2B5EF4-FFF2-40B4-BE49-F238E27FC236}">
                <a16:creationId xmlns:a16="http://schemas.microsoft.com/office/drawing/2014/main" id="{BB77D9CF-7B5D-4854-AE5D-423EA472A2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le 1">
            <a:extLst>
              <a:ext uri="{FF2B5EF4-FFF2-40B4-BE49-F238E27FC236}">
                <a16:creationId xmlns:a16="http://schemas.microsoft.com/office/drawing/2014/main" id="{364D381A-2CA2-4B15-B609-68A215F296C9}"/>
              </a:ext>
            </a:extLst>
          </p:cNvPr>
          <p:cNvSpPr>
            <a:spLocks noGrp="1"/>
          </p:cNvSpPr>
          <p:nvPr>
            <p:ph type="ctrTitle"/>
          </p:nvPr>
        </p:nvSpPr>
        <p:spPr>
          <a:xfrm>
            <a:off x="76200" y="1514475"/>
            <a:ext cx="12039600" cy="4352925"/>
          </a:xfrm>
        </p:spPr>
        <p:txBody>
          <a:bodyPr/>
          <a:lstStyle/>
          <a:p>
            <a:r>
              <a:rPr lang="en-US" altLang="en-US"/>
              <a:t>Thou savest them; let all rejoice </a:t>
            </a:r>
            <a:br>
              <a:rPr lang="en-US" altLang="en-US"/>
            </a:br>
            <a:r>
              <a:rPr lang="en-US" altLang="en-US"/>
              <a:t>who love Thy holy name. </a:t>
            </a:r>
          </a:p>
        </p:txBody>
      </p:sp>
      <p:sp>
        <p:nvSpPr>
          <p:cNvPr id="6" name="Text Placeholder 5">
            <a:extLst>
              <a:ext uri="{FF2B5EF4-FFF2-40B4-BE49-F238E27FC236}">
                <a16:creationId xmlns:a16="http://schemas.microsoft.com/office/drawing/2014/main" id="{6427D081-8F46-4AA3-A6F3-229B3AD0A7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3858" name="Title 1">
            <a:extLst>
              <a:ext uri="{FF2B5EF4-FFF2-40B4-BE49-F238E27FC236}">
                <a16:creationId xmlns:a16="http://schemas.microsoft.com/office/drawing/2014/main" id="{C414BB09-747E-4395-A27E-A79BEB181090}"/>
              </a:ext>
            </a:extLst>
          </p:cNvPr>
          <p:cNvSpPr>
            <a:spLocks noGrp="1"/>
          </p:cNvSpPr>
          <p:nvPr>
            <p:ph type="ctrTitle"/>
          </p:nvPr>
        </p:nvSpPr>
        <p:spPr>
          <a:xfrm>
            <a:off x="76200" y="1514475"/>
            <a:ext cx="12039600" cy="4352925"/>
          </a:xfrm>
        </p:spPr>
        <p:txBody>
          <a:bodyPr/>
          <a:lstStyle/>
          <a:p>
            <a:r>
              <a:rPr lang="en-US" altLang="en-US"/>
              <a:t>I should have soon </a:t>
            </a:r>
            <a:br>
              <a:rPr lang="en-US" altLang="en-US"/>
            </a:br>
            <a:r>
              <a:rPr lang="en-US" altLang="en-US"/>
              <a:t>delivered them, turned </a:t>
            </a:r>
            <a:br>
              <a:rPr lang="en-US" altLang="en-US"/>
            </a:br>
            <a:r>
              <a:rPr lang="en-US" altLang="en-US"/>
              <a:t>My hand against their foes!”</a:t>
            </a:r>
          </a:p>
        </p:txBody>
      </p:sp>
      <p:sp>
        <p:nvSpPr>
          <p:cNvPr id="6" name="Text Placeholder 5">
            <a:extLst>
              <a:ext uri="{FF2B5EF4-FFF2-40B4-BE49-F238E27FC236}">
                <a16:creationId xmlns:a16="http://schemas.microsoft.com/office/drawing/2014/main" id="{28AB50F4-EA10-49C4-987B-A073E3D231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738" name="Title 1">
            <a:extLst>
              <a:ext uri="{FF2B5EF4-FFF2-40B4-BE49-F238E27FC236}">
                <a16:creationId xmlns:a16="http://schemas.microsoft.com/office/drawing/2014/main" id="{8E0EEDE0-8498-43AD-9280-DB5C231A173E}"/>
              </a:ext>
            </a:extLst>
          </p:cNvPr>
          <p:cNvSpPr>
            <a:spLocks noGrp="1"/>
          </p:cNvSpPr>
          <p:nvPr>
            <p:ph type="ctrTitle"/>
          </p:nvPr>
        </p:nvSpPr>
        <p:spPr>
          <a:xfrm>
            <a:off x="914400" y="1895475"/>
            <a:ext cx="10363200" cy="3362325"/>
          </a:xfrm>
        </p:spPr>
        <p:txBody>
          <a:bodyPr/>
          <a:lstStyle/>
          <a:p>
            <a:pPr>
              <a:defRPr/>
            </a:pPr>
            <a:r>
              <a:rPr lang="en-US" altLang="x-none"/>
              <a:t>O Lord of Hosts, </a:t>
            </a:r>
            <a:br>
              <a:rPr lang="en-US" altLang="x-none"/>
            </a:br>
            <a:r>
              <a:rPr lang="en-US" altLang="x-none"/>
              <a:t>My King, My God!</a:t>
            </a:r>
            <a:endParaRPr lang="en-US" altLang="x-none" dirty="0"/>
          </a:p>
        </p:txBody>
      </p:sp>
      <p:sp>
        <p:nvSpPr>
          <p:cNvPr id="3" name="Text Placeholder 2">
            <a:extLst>
              <a:ext uri="{FF2B5EF4-FFF2-40B4-BE49-F238E27FC236}">
                <a16:creationId xmlns:a16="http://schemas.microsoft.com/office/drawing/2014/main" id="{2733F168-9E38-430A-BD0F-01DF59F7675A}"/>
              </a:ext>
            </a:extLst>
          </p:cNvPr>
          <p:cNvSpPr>
            <a:spLocks noGrp="1"/>
          </p:cNvSpPr>
          <p:nvPr>
            <p:ph type="body" sz="quarter" idx="10"/>
          </p:nvPr>
        </p:nvSpPr>
        <p:spPr>
          <a:xfrm>
            <a:off x="914400" y="692150"/>
            <a:ext cx="10363200" cy="831850"/>
          </a:xfrm>
        </p:spPr>
        <p:txBody>
          <a:bodyPr/>
          <a:lstStyle/>
          <a:p>
            <a:pPr>
              <a:defRPr/>
            </a:pPr>
            <a:r>
              <a:rPr lang="en-US" altLang="x-none"/>
              <a:t>Hymn 44</a:t>
            </a:r>
            <a:endParaRPr lang="en-US" dirty="0"/>
          </a:p>
        </p:txBody>
      </p:sp>
      <p:sp>
        <p:nvSpPr>
          <p:cNvPr id="9" name="Text Placeholder 8">
            <a:extLst>
              <a:ext uri="{FF2B5EF4-FFF2-40B4-BE49-F238E27FC236}">
                <a16:creationId xmlns:a16="http://schemas.microsoft.com/office/drawing/2014/main" id="{D402FA6F-8CD9-4D59-966B-0D1F8263D82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6930" name="Title 1">
            <a:extLst>
              <a:ext uri="{FF2B5EF4-FFF2-40B4-BE49-F238E27FC236}">
                <a16:creationId xmlns:a16="http://schemas.microsoft.com/office/drawing/2014/main" id="{57AE6C8C-855F-467B-8F6F-534641460A2B}"/>
              </a:ext>
            </a:extLst>
          </p:cNvPr>
          <p:cNvSpPr>
            <a:spLocks noGrp="1"/>
          </p:cNvSpPr>
          <p:nvPr>
            <p:ph type="ctrTitle"/>
          </p:nvPr>
        </p:nvSpPr>
        <p:spPr>
          <a:xfrm>
            <a:off x="76200" y="1514475"/>
            <a:ext cx="12039600" cy="4352925"/>
          </a:xfrm>
        </p:spPr>
        <p:txBody>
          <a:bodyPr/>
          <a:lstStyle/>
          <a:p>
            <a:r>
              <a:rPr lang="en-US" altLang="en-US"/>
              <a:t>O Eternal, Lord of hosts, </a:t>
            </a:r>
            <a:br>
              <a:rPr lang="en-US" altLang="en-US"/>
            </a:br>
            <a:r>
              <a:rPr lang="en-US" altLang="en-US"/>
              <a:t>how my heart cries </a:t>
            </a:r>
            <a:br>
              <a:rPr lang="en-US" altLang="en-US"/>
            </a:br>
            <a:r>
              <a:rPr lang="en-US" altLang="en-US"/>
              <a:t>out for Thee; </a:t>
            </a:r>
          </a:p>
        </p:txBody>
      </p:sp>
      <p:sp>
        <p:nvSpPr>
          <p:cNvPr id="3" name="Text Placeholder 2">
            <a:extLst>
              <a:ext uri="{FF2B5EF4-FFF2-40B4-BE49-F238E27FC236}">
                <a16:creationId xmlns:a16="http://schemas.microsoft.com/office/drawing/2014/main" id="{496160C2-80AB-49A5-A219-9DA924E1747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7954" name="Title 1">
            <a:extLst>
              <a:ext uri="{FF2B5EF4-FFF2-40B4-BE49-F238E27FC236}">
                <a16:creationId xmlns:a16="http://schemas.microsoft.com/office/drawing/2014/main" id="{FC4394E5-C7A7-4A19-A90E-89BE979D4D47}"/>
              </a:ext>
            </a:extLst>
          </p:cNvPr>
          <p:cNvSpPr>
            <a:spLocks noGrp="1"/>
          </p:cNvSpPr>
          <p:nvPr>
            <p:ph type="ctrTitle"/>
          </p:nvPr>
        </p:nvSpPr>
        <p:spPr>
          <a:xfrm>
            <a:off x="76200" y="1514475"/>
            <a:ext cx="12039600" cy="4352925"/>
          </a:xfrm>
        </p:spPr>
        <p:txBody>
          <a:bodyPr/>
          <a:lstStyle/>
          <a:p>
            <a:r>
              <a:rPr lang="en-US" altLang="en-US"/>
              <a:t>How my soul longs for </a:t>
            </a:r>
            <a:br>
              <a:rPr lang="en-US" altLang="en-US"/>
            </a:br>
            <a:r>
              <a:rPr lang="en-US" altLang="en-US"/>
              <a:t>Thy courts and for Thy </a:t>
            </a:r>
            <a:br>
              <a:rPr lang="en-US" altLang="en-US"/>
            </a:br>
            <a:r>
              <a:rPr lang="en-US" altLang="en-US"/>
              <a:t>tabernacles dear. </a:t>
            </a:r>
          </a:p>
        </p:txBody>
      </p:sp>
      <p:sp>
        <p:nvSpPr>
          <p:cNvPr id="6" name="Text Placeholder 5">
            <a:extLst>
              <a:ext uri="{FF2B5EF4-FFF2-40B4-BE49-F238E27FC236}">
                <a16:creationId xmlns:a16="http://schemas.microsoft.com/office/drawing/2014/main" id="{9B5DB7A7-BD5A-4E97-83C3-6A19D02556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8978" name="Title 1">
            <a:extLst>
              <a:ext uri="{FF2B5EF4-FFF2-40B4-BE49-F238E27FC236}">
                <a16:creationId xmlns:a16="http://schemas.microsoft.com/office/drawing/2014/main" id="{CC10B747-1568-4F0F-856B-8AFDDDA18CE7}"/>
              </a:ext>
            </a:extLst>
          </p:cNvPr>
          <p:cNvSpPr>
            <a:spLocks noGrp="1"/>
          </p:cNvSpPr>
          <p:nvPr>
            <p:ph type="ctrTitle"/>
          </p:nvPr>
        </p:nvSpPr>
        <p:spPr>
          <a:xfrm>
            <a:off x="76200" y="1514475"/>
            <a:ext cx="12039600" cy="4352925"/>
          </a:xfrm>
        </p:spPr>
        <p:txBody>
          <a:bodyPr/>
          <a:lstStyle/>
          <a:p>
            <a:r>
              <a:rPr lang="en-US" altLang="en-US"/>
              <a:t>As the sparrow finds a home, </a:t>
            </a:r>
            <a:br>
              <a:rPr lang="en-US" altLang="en-US"/>
            </a:br>
            <a:r>
              <a:rPr lang="en-US" altLang="en-US"/>
              <a:t>as the swallow finds a nest, </a:t>
            </a:r>
          </a:p>
        </p:txBody>
      </p:sp>
      <p:sp>
        <p:nvSpPr>
          <p:cNvPr id="6" name="Text Placeholder 5">
            <a:extLst>
              <a:ext uri="{FF2B5EF4-FFF2-40B4-BE49-F238E27FC236}">
                <a16:creationId xmlns:a16="http://schemas.microsoft.com/office/drawing/2014/main" id="{3E30B1CA-6C1E-44F2-A542-4078332C0F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0002" name="Title 1">
            <a:extLst>
              <a:ext uri="{FF2B5EF4-FFF2-40B4-BE49-F238E27FC236}">
                <a16:creationId xmlns:a16="http://schemas.microsoft.com/office/drawing/2014/main" id="{D24BEA02-D22F-4AA4-AB71-CC0C2A4218FF}"/>
              </a:ext>
            </a:extLst>
          </p:cNvPr>
          <p:cNvSpPr>
            <a:spLocks noGrp="1"/>
          </p:cNvSpPr>
          <p:nvPr>
            <p:ph type="ctrTitle"/>
          </p:nvPr>
        </p:nvSpPr>
        <p:spPr>
          <a:xfrm>
            <a:off x="76200" y="1514475"/>
            <a:ext cx="12039600" cy="4352925"/>
          </a:xfrm>
        </p:spPr>
        <p:txBody>
          <a:bodyPr/>
          <a:lstStyle/>
          <a:p>
            <a:r>
              <a:rPr lang="en-US" altLang="en-US"/>
              <a:t>Blest are those who dwell </a:t>
            </a:r>
            <a:br>
              <a:rPr lang="en-US" altLang="en-US"/>
            </a:br>
            <a:r>
              <a:rPr lang="en-US" altLang="en-US"/>
              <a:t>with Thee, O Lord of hosts, </a:t>
            </a:r>
            <a:br>
              <a:rPr lang="en-US" altLang="en-US"/>
            </a:br>
            <a:r>
              <a:rPr lang="en-US" altLang="en-US"/>
              <a:t>my King, my God!</a:t>
            </a:r>
          </a:p>
        </p:txBody>
      </p:sp>
      <p:sp>
        <p:nvSpPr>
          <p:cNvPr id="6" name="Text Placeholder 5">
            <a:extLst>
              <a:ext uri="{FF2B5EF4-FFF2-40B4-BE49-F238E27FC236}">
                <a16:creationId xmlns:a16="http://schemas.microsoft.com/office/drawing/2014/main" id="{298F4019-AEED-443E-9AD8-421EE13E89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1026" name="Title 1">
            <a:extLst>
              <a:ext uri="{FF2B5EF4-FFF2-40B4-BE49-F238E27FC236}">
                <a16:creationId xmlns:a16="http://schemas.microsoft.com/office/drawing/2014/main" id="{05E72808-FE0E-42CC-8CC7-BDDC7B96E4EB}"/>
              </a:ext>
            </a:extLst>
          </p:cNvPr>
          <p:cNvSpPr>
            <a:spLocks noGrp="1"/>
          </p:cNvSpPr>
          <p:nvPr>
            <p:ph type="ctrTitle"/>
          </p:nvPr>
        </p:nvSpPr>
        <p:spPr>
          <a:xfrm>
            <a:off x="76200" y="1514475"/>
            <a:ext cx="12039600" cy="4352925"/>
          </a:xfrm>
        </p:spPr>
        <p:txBody>
          <a:bodyPr/>
          <a:lstStyle/>
          <a:p>
            <a:r>
              <a:rPr lang="en-US" altLang="en-US"/>
              <a:t>In Thy house, Lord, </a:t>
            </a:r>
            <a:br>
              <a:rPr lang="en-US" altLang="en-US"/>
            </a:br>
            <a:r>
              <a:rPr lang="en-US" altLang="en-US"/>
              <a:t>all are blest; they shall </a:t>
            </a:r>
            <a:br>
              <a:rPr lang="en-US" altLang="en-US"/>
            </a:br>
            <a:r>
              <a:rPr lang="en-US" altLang="en-US"/>
              <a:t>ever sing Thy praise! </a:t>
            </a:r>
          </a:p>
        </p:txBody>
      </p:sp>
      <p:sp>
        <p:nvSpPr>
          <p:cNvPr id="3" name="Text Placeholder 2">
            <a:extLst>
              <a:ext uri="{FF2B5EF4-FFF2-40B4-BE49-F238E27FC236}">
                <a16:creationId xmlns:a16="http://schemas.microsoft.com/office/drawing/2014/main" id="{1D796D90-DA53-43ED-9BDC-C150C23DE2B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2050" name="Title 1">
            <a:extLst>
              <a:ext uri="{FF2B5EF4-FFF2-40B4-BE49-F238E27FC236}">
                <a16:creationId xmlns:a16="http://schemas.microsoft.com/office/drawing/2014/main" id="{430EA36B-63C6-4F5E-8B11-80C48B5C53CE}"/>
              </a:ext>
            </a:extLst>
          </p:cNvPr>
          <p:cNvSpPr>
            <a:spLocks noGrp="1"/>
          </p:cNvSpPr>
          <p:nvPr>
            <p:ph type="ctrTitle"/>
          </p:nvPr>
        </p:nvSpPr>
        <p:spPr>
          <a:xfrm>
            <a:off x="76200" y="1514475"/>
            <a:ext cx="12039600" cy="4352925"/>
          </a:xfrm>
        </p:spPr>
        <p:txBody>
          <a:bodyPr/>
          <a:lstStyle/>
          <a:p>
            <a:r>
              <a:rPr lang="en-US" altLang="en-US"/>
              <a:t>Blest and happy is the man </a:t>
            </a:r>
            <a:br>
              <a:rPr lang="en-US" altLang="en-US"/>
            </a:br>
            <a:r>
              <a:rPr lang="en-US" altLang="en-US"/>
              <a:t>whose strength is in </a:t>
            </a:r>
            <a:br>
              <a:rPr lang="en-US" altLang="en-US"/>
            </a:br>
            <a:r>
              <a:rPr lang="en-US" altLang="en-US"/>
              <a:t>the Lord his God.</a:t>
            </a:r>
          </a:p>
        </p:txBody>
      </p:sp>
      <p:sp>
        <p:nvSpPr>
          <p:cNvPr id="6" name="Text Placeholder 5">
            <a:extLst>
              <a:ext uri="{FF2B5EF4-FFF2-40B4-BE49-F238E27FC236}">
                <a16:creationId xmlns:a16="http://schemas.microsoft.com/office/drawing/2014/main" id="{CDE2D6BD-F3FE-4B1F-9D66-231DB1C636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3074" name="Title 1">
            <a:extLst>
              <a:ext uri="{FF2B5EF4-FFF2-40B4-BE49-F238E27FC236}">
                <a16:creationId xmlns:a16="http://schemas.microsoft.com/office/drawing/2014/main" id="{B9F91488-3009-40DF-AA64-A1C77E29E334}"/>
              </a:ext>
            </a:extLst>
          </p:cNvPr>
          <p:cNvSpPr>
            <a:spLocks noGrp="1"/>
          </p:cNvSpPr>
          <p:nvPr>
            <p:ph type="ctrTitle"/>
          </p:nvPr>
        </p:nvSpPr>
        <p:spPr>
          <a:xfrm>
            <a:off x="76200" y="1514475"/>
            <a:ext cx="12039600" cy="4352925"/>
          </a:xfrm>
        </p:spPr>
        <p:txBody>
          <a:bodyPr/>
          <a:lstStyle/>
          <a:p>
            <a:r>
              <a:rPr lang="en-US" altLang="en-US"/>
              <a:t> They all go from strength </a:t>
            </a:r>
            <a:br>
              <a:rPr lang="en-US" altLang="en-US"/>
            </a:br>
            <a:r>
              <a:rPr lang="en-US" altLang="en-US"/>
              <a:t>to strength; all appear </a:t>
            </a:r>
            <a:br>
              <a:rPr lang="en-US" altLang="en-US"/>
            </a:br>
            <a:r>
              <a:rPr lang="en-US" altLang="en-US"/>
              <a:t>before their God; </a:t>
            </a:r>
          </a:p>
        </p:txBody>
      </p:sp>
      <p:sp>
        <p:nvSpPr>
          <p:cNvPr id="6" name="Text Placeholder 5">
            <a:extLst>
              <a:ext uri="{FF2B5EF4-FFF2-40B4-BE49-F238E27FC236}">
                <a16:creationId xmlns:a16="http://schemas.microsoft.com/office/drawing/2014/main" id="{6E992933-BAD4-44F8-9C8D-A0C8B3CCAD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a:extLst>
              <a:ext uri="{FF2B5EF4-FFF2-40B4-BE49-F238E27FC236}">
                <a16:creationId xmlns:a16="http://schemas.microsoft.com/office/drawing/2014/main" id="{CA97914A-6CB1-4180-8D68-AF6F5203CE95}"/>
              </a:ext>
            </a:extLst>
          </p:cNvPr>
          <p:cNvSpPr>
            <a:spLocks noGrp="1"/>
          </p:cNvSpPr>
          <p:nvPr>
            <p:ph type="ctrTitle"/>
          </p:nvPr>
        </p:nvSpPr>
        <p:spPr>
          <a:xfrm>
            <a:off x="76200" y="1514475"/>
            <a:ext cx="12039600" cy="4352925"/>
          </a:xfrm>
        </p:spPr>
        <p:txBody>
          <a:bodyPr/>
          <a:lstStyle/>
          <a:p>
            <a:r>
              <a:rPr lang="en-US" altLang="en-US"/>
              <a:t>For Lord, unto </a:t>
            </a:r>
            <a:br>
              <a:rPr lang="en-US" altLang="en-US"/>
            </a:br>
            <a:r>
              <a:rPr lang="en-US" altLang="en-US"/>
              <a:t>the righteous man </a:t>
            </a:r>
            <a:br>
              <a:rPr lang="en-US" altLang="en-US"/>
            </a:br>
            <a:r>
              <a:rPr lang="en-US" altLang="en-US"/>
              <a:t>Thou wilt Thy blessing yield; </a:t>
            </a:r>
          </a:p>
        </p:txBody>
      </p:sp>
      <p:sp>
        <p:nvSpPr>
          <p:cNvPr id="6" name="Text Placeholder 5">
            <a:extLst>
              <a:ext uri="{FF2B5EF4-FFF2-40B4-BE49-F238E27FC236}">
                <a16:creationId xmlns:a16="http://schemas.microsoft.com/office/drawing/2014/main" id="{B6C631EE-8AA4-4F18-84A0-4AC830F838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098" name="Title 1">
            <a:extLst>
              <a:ext uri="{FF2B5EF4-FFF2-40B4-BE49-F238E27FC236}">
                <a16:creationId xmlns:a16="http://schemas.microsoft.com/office/drawing/2014/main" id="{F17C2C60-FB70-4D02-B81F-9974F69FF06E}"/>
              </a:ext>
            </a:extLst>
          </p:cNvPr>
          <p:cNvSpPr>
            <a:spLocks noGrp="1"/>
          </p:cNvSpPr>
          <p:nvPr>
            <p:ph type="ctrTitle"/>
          </p:nvPr>
        </p:nvSpPr>
        <p:spPr>
          <a:xfrm>
            <a:off x="76200" y="1514475"/>
            <a:ext cx="12039600" cy="4352925"/>
          </a:xfrm>
        </p:spPr>
        <p:txBody>
          <a:bodyPr/>
          <a:lstStyle/>
          <a:p>
            <a:r>
              <a:rPr lang="en-US" altLang="en-US"/>
              <a:t>God of Jacob, hear my prayer, </a:t>
            </a:r>
            <a:br>
              <a:rPr lang="en-US" altLang="en-US"/>
            </a:br>
            <a:r>
              <a:rPr lang="en-US" altLang="en-US"/>
              <a:t>O Lord of hosts, </a:t>
            </a:r>
            <a:br>
              <a:rPr lang="en-US" altLang="en-US"/>
            </a:br>
            <a:r>
              <a:rPr lang="en-US" altLang="en-US"/>
              <a:t>my King, my God!</a:t>
            </a:r>
          </a:p>
        </p:txBody>
      </p:sp>
      <p:sp>
        <p:nvSpPr>
          <p:cNvPr id="6" name="Text Placeholder 5">
            <a:extLst>
              <a:ext uri="{FF2B5EF4-FFF2-40B4-BE49-F238E27FC236}">
                <a16:creationId xmlns:a16="http://schemas.microsoft.com/office/drawing/2014/main" id="{031C1F14-F797-4CB2-A06A-D5C82D4792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22" name="Title 1">
            <a:extLst>
              <a:ext uri="{FF2B5EF4-FFF2-40B4-BE49-F238E27FC236}">
                <a16:creationId xmlns:a16="http://schemas.microsoft.com/office/drawing/2014/main" id="{81338DA1-5762-4BF3-8A22-CEC5DB63D171}"/>
              </a:ext>
            </a:extLst>
          </p:cNvPr>
          <p:cNvSpPr>
            <a:spLocks noGrp="1"/>
          </p:cNvSpPr>
          <p:nvPr>
            <p:ph type="ctrTitle"/>
          </p:nvPr>
        </p:nvSpPr>
        <p:spPr>
          <a:xfrm>
            <a:off x="76200" y="1514475"/>
            <a:ext cx="12039600" cy="4352925"/>
          </a:xfrm>
        </p:spPr>
        <p:txBody>
          <a:bodyPr/>
          <a:lstStyle/>
          <a:p>
            <a:r>
              <a:rPr lang="en-US" altLang="en-US"/>
              <a:t>Now behold, O God, our shield, </a:t>
            </a:r>
            <a:br>
              <a:rPr lang="en-US" altLang="en-US"/>
            </a:br>
            <a:r>
              <a:rPr lang="en-US" altLang="en-US"/>
              <a:t>look on Thine anointed ones; </a:t>
            </a:r>
          </a:p>
        </p:txBody>
      </p:sp>
      <p:sp>
        <p:nvSpPr>
          <p:cNvPr id="3" name="Text Placeholder 2">
            <a:extLst>
              <a:ext uri="{FF2B5EF4-FFF2-40B4-BE49-F238E27FC236}">
                <a16:creationId xmlns:a16="http://schemas.microsoft.com/office/drawing/2014/main" id="{0072F008-D9A9-445E-96E0-EBDFAE350D0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6146" name="Title 1">
            <a:extLst>
              <a:ext uri="{FF2B5EF4-FFF2-40B4-BE49-F238E27FC236}">
                <a16:creationId xmlns:a16="http://schemas.microsoft.com/office/drawing/2014/main" id="{59AFDF51-B2CA-4CD9-95AF-BAA210ACD5DF}"/>
              </a:ext>
            </a:extLst>
          </p:cNvPr>
          <p:cNvSpPr>
            <a:spLocks noGrp="1"/>
          </p:cNvSpPr>
          <p:nvPr>
            <p:ph type="ctrTitle"/>
          </p:nvPr>
        </p:nvSpPr>
        <p:spPr>
          <a:xfrm>
            <a:off x="76200" y="1514475"/>
            <a:ext cx="12039600" cy="4352925"/>
          </a:xfrm>
        </p:spPr>
        <p:txBody>
          <a:bodyPr/>
          <a:lstStyle/>
          <a:p>
            <a:r>
              <a:rPr lang="en-US" altLang="en-US"/>
              <a:t>Hear my prayer, O Lord </a:t>
            </a:r>
            <a:br>
              <a:rPr lang="en-US" altLang="en-US"/>
            </a:br>
            <a:r>
              <a:rPr lang="en-US" altLang="en-US"/>
              <a:t>of hosts; O God of Jacob, </a:t>
            </a:r>
            <a:br>
              <a:rPr lang="en-US" altLang="en-US"/>
            </a:br>
            <a:r>
              <a:rPr lang="en-US" altLang="en-US"/>
              <a:t>now give ear; </a:t>
            </a:r>
          </a:p>
        </p:txBody>
      </p:sp>
      <p:sp>
        <p:nvSpPr>
          <p:cNvPr id="6" name="Text Placeholder 5">
            <a:extLst>
              <a:ext uri="{FF2B5EF4-FFF2-40B4-BE49-F238E27FC236}">
                <a16:creationId xmlns:a16="http://schemas.microsoft.com/office/drawing/2014/main" id="{2381FD1A-E566-4123-BCBB-60695CAA0C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7170" name="Title 1">
            <a:extLst>
              <a:ext uri="{FF2B5EF4-FFF2-40B4-BE49-F238E27FC236}">
                <a16:creationId xmlns:a16="http://schemas.microsoft.com/office/drawing/2014/main" id="{4E192642-041A-4E2E-9F98-772DEA9FB534}"/>
              </a:ext>
            </a:extLst>
          </p:cNvPr>
          <p:cNvSpPr>
            <a:spLocks noGrp="1"/>
          </p:cNvSpPr>
          <p:nvPr>
            <p:ph type="ctrTitle"/>
          </p:nvPr>
        </p:nvSpPr>
        <p:spPr>
          <a:xfrm>
            <a:off x="76200" y="1514475"/>
            <a:ext cx="12039600" cy="4352925"/>
          </a:xfrm>
        </p:spPr>
        <p:txBody>
          <a:bodyPr/>
          <a:lstStyle/>
          <a:p>
            <a:r>
              <a:rPr lang="en-US" altLang="en-US"/>
              <a:t>Better one day in Thy house </a:t>
            </a:r>
            <a:br>
              <a:rPr lang="en-US" altLang="en-US"/>
            </a:br>
            <a:r>
              <a:rPr lang="en-US" altLang="en-US"/>
              <a:t>than a thousand days without; </a:t>
            </a:r>
          </a:p>
        </p:txBody>
      </p:sp>
      <p:sp>
        <p:nvSpPr>
          <p:cNvPr id="6" name="Text Placeholder 5">
            <a:extLst>
              <a:ext uri="{FF2B5EF4-FFF2-40B4-BE49-F238E27FC236}">
                <a16:creationId xmlns:a16="http://schemas.microsoft.com/office/drawing/2014/main" id="{E7C23274-31D3-4250-A4C2-610CCFD7BB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Title 1">
            <a:extLst>
              <a:ext uri="{FF2B5EF4-FFF2-40B4-BE49-F238E27FC236}">
                <a16:creationId xmlns:a16="http://schemas.microsoft.com/office/drawing/2014/main" id="{CF3506D6-528C-4249-9B41-5AE918F7E6AD}"/>
              </a:ext>
            </a:extLst>
          </p:cNvPr>
          <p:cNvSpPr>
            <a:spLocks noGrp="1"/>
          </p:cNvSpPr>
          <p:nvPr>
            <p:ph type="ctrTitle"/>
          </p:nvPr>
        </p:nvSpPr>
        <p:spPr>
          <a:xfrm>
            <a:off x="76200" y="1514475"/>
            <a:ext cx="12039600" cy="4352925"/>
          </a:xfrm>
        </p:spPr>
        <p:txBody>
          <a:bodyPr/>
          <a:lstStyle/>
          <a:p>
            <a:r>
              <a:rPr lang="en-US" altLang="en-US"/>
              <a:t>Better one day in Thy house, </a:t>
            </a:r>
            <a:br>
              <a:rPr lang="en-US" altLang="en-US"/>
            </a:br>
            <a:r>
              <a:rPr lang="en-US" altLang="en-US"/>
              <a:t>O Lord of hosts, </a:t>
            </a:r>
            <a:br>
              <a:rPr lang="en-US" altLang="en-US"/>
            </a:br>
            <a:r>
              <a:rPr lang="en-US" altLang="en-US"/>
              <a:t>my King, my God!</a:t>
            </a:r>
          </a:p>
        </p:txBody>
      </p:sp>
      <p:sp>
        <p:nvSpPr>
          <p:cNvPr id="6" name="Text Placeholder 5">
            <a:extLst>
              <a:ext uri="{FF2B5EF4-FFF2-40B4-BE49-F238E27FC236}">
                <a16:creationId xmlns:a16="http://schemas.microsoft.com/office/drawing/2014/main" id="{317E008B-6A58-4C1E-A29B-BC786C311E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3074" name="Title 1">
            <a:extLst>
              <a:ext uri="{FF2B5EF4-FFF2-40B4-BE49-F238E27FC236}">
                <a16:creationId xmlns:a16="http://schemas.microsoft.com/office/drawing/2014/main" id="{8AB1B810-C26C-41BE-92F0-0D8AEBCC61E7}"/>
              </a:ext>
            </a:extLst>
          </p:cNvPr>
          <p:cNvSpPr>
            <a:spLocks noGrp="1"/>
          </p:cNvSpPr>
          <p:nvPr>
            <p:ph type="ctrTitle"/>
          </p:nvPr>
        </p:nvSpPr>
        <p:spPr>
          <a:xfrm>
            <a:off x="914400" y="1895475"/>
            <a:ext cx="10363200" cy="3362325"/>
          </a:xfrm>
        </p:spPr>
        <p:txBody>
          <a:bodyPr/>
          <a:lstStyle/>
          <a:p>
            <a:pPr>
              <a:defRPr/>
            </a:pPr>
            <a:r>
              <a:rPr lang="en-US" altLang="x-none"/>
              <a:t>How Lovely </a:t>
            </a:r>
            <a:br>
              <a:rPr lang="en-US" altLang="x-none"/>
            </a:br>
            <a:r>
              <a:rPr lang="en-US" altLang="x-none"/>
              <a:t>Are Thy Dwellings</a:t>
            </a:r>
            <a:endParaRPr lang="en-US" altLang="x-none" dirty="0"/>
          </a:p>
        </p:txBody>
      </p:sp>
      <p:sp>
        <p:nvSpPr>
          <p:cNvPr id="3" name="Text Placeholder 2">
            <a:extLst>
              <a:ext uri="{FF2B5EF4-FFF2-40B4-BE49-F238E27FC236}">
                <a16:creationId xmlns:a16="http://schemas.microsoft.com/office/drawing/2014/main" id="{B1363CE0-3213-4A9D-A6F2-4A5CD931FF65}"/>
              </a:ext>
            </a:extLst>
          </p:cNvPr>
          <p:cNvSpPr>
            <a:spLocks noGrp="1"/>
          </p:cNvSpPr>
          <p:nvPr>
            <p:ph type="body" sz="quarter" idx="10"/>
          </p:nvPr>
        </p:nvSpPr>
        <p:spPr>
          <a:xfrm>
            <a:off x="914400" y="692150"/>
            <a:ext cx="10363200" cy="831850"/>
          </a:xfrm>
        </p:spPr>
        <p:txBody>
          <a:bodyPr/>
          <a:lstStyle/>
          <a:p>
            <a:pPr>
              <a:defRPr/>
            </a:pPr>
            <a:r>
              <a:rPr lang="en-US" altLang="x-none"/>
              <a:t>Hymn 45</a:t>
            </a:r>
            <a:endParaRPr lang="en-US" dirty="0"/>
          </a:p>
        </p:txBody>
      </p:sp>
      <p:sp>
        <p:nvSpPr>
          <p:cNvPr id="9" name="Text Placeholder 8">
            <a:extLst>
              <a:ext uri="{FF2B5EF4-FFF2-40B4-BE49-F238E27FC236}">
                <a16:creationId xmlns:a16="http://schemas.microsoft.com/office/drawing/2014/main" id="{CC0B1845-CAAF-4DAA-89DE-F6A3B16FD7D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266" name="Title 1">
            <a:extLst>
              <a:ext uri="{FF2B5EF4-FFF2-40B4-BE49-F238E27FC236}">
                <a16:creationId xmlns:a16="http://schemas.microsoft.com/office/drawing/2014/main" id="{217FFB79-8F4F-42A8-BDD9-35C496FCB140}"/>
              </a:ext>
            </a:extLst>
          </p:cNvPr>
          <p:cNvSpPr>
            <a:spLocks noGrp="1"/>
          </p:cNvSpPr>
          <p:nvPr>
            <p:ph type="ctrTitle"/>
          </p:nvPr>
        </p:nvSpPr>
        <p:spPr>
          <a:xfrm>
            <a:off x="76200" y="1514475"/>
            <a:ext cx="12039600" cy="4352925"/>
          </a:xfrm>
        </p:spPr>
        <p:txBody>
          <a:bodyPr/>
          <a:lstStyle/>
          <a:p>
            <a:r>
              <a:rPr lang="en-US" altLang="en-US"/>
              <a:t>How lovely are Thy dwellings, </a:t>
            </a:r>
            <a:br>
              <a:rPr lang="en-US" altLang="en-US"/>
            </a:br>
            <a:r>
              <a:rPr lang="en-US" altLang="en-US"/>
              <a:t>O Eternal Lord of hosts! </a:t>
            </a:r>
          </a:p>
        </p:txBody>
      </p:sp>
      <p:sp>
        <p:nvSpPr>
          <p:cNvPr id="3" name="Text Placeholder 2">
            <a:extLst>
              <a:ext uri="{FF2B5EF4-FFF2-40B4-BE49-F238E27FC236}">
                <a16:creationId xmlns:a16="http://schemas.microsoft.com/office/drawing/2014/main" id="{B49969E2-882C-40C2-BDAA-C49CF99FA35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2290" name="Title 1">
            <a:extLst>
              <a:ext uri="{FF2B5EF4-FFF2-40B4-BE49-F238E27FC236}">
                <a16:creationId xmlns:a16="http://schemas.microsoft.com/office/drawing/2014/main" id="{CB7B4FF1-C1ED-4378-B746-6A4E3CE94739}"/>
              </a:ext>
            </a:extLst>
          </p:cNvPr>
          <p:cNvSpPr>
            <a:spLocks noGrp="1"/>
          </p:cNvSpPr>
          <p:nvPr>
            <p:ph type="ctrTitle"/>
          </p:nvPr>
        </p:nvSpPr>
        <p:spPr>
          <a:xfrm>
            <a:off x="76200" y="1514475"/>
            <a:ext cx="12039600" cy="4352925"/>
          </a:xfrm>
        </p:spPr>
        <p:txBody>
          <a:bodyPr/>
          <a:lstStyle/>
          <a:p>
            <a:r>
              <a:rPr lang="en-US" altLang="en-US"/>
              <a:t>My soul is longing, fainting, </a:t>
            </a:r>
            <a:br>
              <a:rPr lang="en-US" altLang="en-US"/>
            </a:br>
            <a:r>
              <a:rPr lang="en-US" altLang="en-US"/>
              <a:t>for Thee, O living God. </a:t>
            </a:r>
          </a:p>
        </p:txBody>
      </p:sp>
      <p:sp>
        <p:nvSpPr>
          <p:cNvPr id="6" name="Text Placeholder 5">
            <a:extLst>
              <a:ext uri="{FF2B5EF4-FFF2-40B4-BE49-F238E27FC236}">
                <a16:creationId xmlns:a16="http://schemas.microsoft.com/office/drawing/2014/main" id="{FCC0BF14-8AED-4225-AEBA-47BC20AE1E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314" name="Title 1">
            <a:extLst>
              <a:ext uri="{FF2B5EF4-FFF2-40B4-BE49-F238E27FC236}">
                <a16:creationId xmlns:a16="http://schemas.microsoft.com/office/drawing/2014/main" id="{D0F106A8-BF4D-4D2A-B350-BA6B39E10ED7}"/>
              </a:ext>
            </a:extLst>
          </p:cNvPr>
          <p:cNvSpPr>
            <a:spLocks noGrp="1"/>
          </p:cNvSpPr>
          <p:nvPr>
            <p:ph type="ctrTitle"/>
          </p:nvPr>
        </p:nvSpPr>
        <p:spPr>
          <a:xfrm>
            <a:off x="76200" y="1514475"/>
            <a:ext cx="12039600" cy="4352925"/>
          </a:xfrm>
        </p:spPr>
        <p:txBody>
          <a:bodyPr/>
          <a:lstStyle/>
          <a:p>
            <a:r>
              <a:rPr lang="en-US" altLang="en-US"/>
              <a:t>Yea, the bird has found </a:t>
            </a:r>
            <a:br>
              <a:rPr lang="en-US" altLang="en-US"/>
            </a:br>
            <a:r>
              <a:rPr lang="en-US" altLang="en-US"/>
              <a:t>its home, built a nest </a:t>
            </a:r>
            <a:br>
              <a:rPr lang="en-US" altLang="en-US"/>
            </a:br>
            <a:r>
              <a:rPr lang="en-US" altLang="en-US"/>
              <a:t>to lay her young; </a:t>
            </a:r>
          </a:p>
        </p:txBody>
      </p:sp>
      <p:sp>
        <p:nvSpPr>
          <p:cNvPr id="6" name="Text Placeholder 5">
            <a:extLst>
              <a:ext uri="{FF2B5EF4-FFF2-40B4-BE49-F238E27FC236}">
                <a16:creationId xmlns:a16="http://schemas.microsoft.com/office/drawing/2014/main" id="{582DA2E1-B714-446C-8FAA-25AE11ED08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a:extLst>
              <a:ext uri="{FF2B5EF4-FFF2-40B4-BE49-F238E27FC236}">
                <a16:creationId xmlns:a16="http://schemas.microsoft.com/office/drawing/2014/main" id="{765B8094-8FF4-4CE6-9C83-56CC9A7788ED}"/>
              </a:ext>
            </a:extLst>
          </p:cNvPr>
          <p:cNvSpPr>
            <a:spLocks noGrp="1"/>
          </p:cNvSpPr>
          <p:nvPr>
            <p:ph type="ctrTitle"/>
          </p:nvPr>
        </p:nvSpPr>
        <p:spPr>
          <a:xfrm>
            <a:off x="76200" y="1514475"/>
            <a:ext cx="12039600" cy="4352925"/>
          </a:xfrm>
        </p:spPr>
        <p:txBody>
          <a:bodyPr/>
          <a:lstStyle/>
          <a:p>
            <a:r>
              <a:rPr lang="en-US" altLang="en-US"/>
              <a:t>With favor Thou </a:t>
            </a:r>
            <a:br>
              <a:rPr lang="en-US" altLang="en-US"/>
            </a:br>
            <a:r>
              <a:rPr lang="en-US" altLang="en-US"/>
              <a:t>wilt compass him </a:t>
            </a:r>
            <a:br>
              <a:rPr lang="en-US" altLang="en-US"/>
            </a:br>
            <a:r>
              <a:rPr lang="en-US" altLang="en-US"/>
              <a:t>about as with a shield. </a:t>
            </a:r>
          </a:p>
        </p:txBody>
      </p:sp>
      <p:sp>
        <p:nvSpPr>
          <p:cNvPr id="6" name="Text Placeholder 5">
            <a:extLst>
              <a:ext uri="{FF2B5EF4-FFF2-40B4-BE49-F238E27FC236}">
                <a16:creationId xmlns:a16="http://schemas.microsoft.com/office/drawing/2014/main" id="{78F96260-444C-4CE0-B4AF-CD574BE3E0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338" name="Title 1">
            <a:extLst>
              <a:ext uri="{FF2B5EF4-FFF2-40B4-BE49-F238E27FC236}">
                <a16:creationId xmlns:a16="http://schemas.microsoft.com/office/drawing/2014/main" id="{1A401833-E179-4ACC-91DE-71AF00315A37}"/>
              </a:ext>
            </a:extLst>
          </p:cNvPr>
          <p:cNvSpPr>
            <a:spLocks noGrp="1"/>
          </p:cNvSpPr>
          <p:nvPr>
            <p:ph type="ctrTitle"/>
          </p:nvPr>
        </p:nvSpPr>
        <p:spPr>
          <a:xfrm>
            <a:off x="76200" y="1514475"/>
            <a:ext cx="12039600" cy="4352925"/>
          </a:xfrm>
        </p:spPr>
        <p:txBody>
          <a:bodyPr/>
          <a:lstStyle/>
          <a:p>
            <a:r>
              <a:rPr lang="en-US" altLang="en-US"/>
              <a:t>O that I may find Thine altars, </a:t>
            </a:r>
            <a:br>
              <a:rPr lang="en-US" altLang="en-US"/>
            </a:br>
            <a:r>
              <a:rPr lang="en-US" altLang="en-US"/>
              <a:t>my Lord, my King, my God! </a:t>
            </a:r>
          </a:p>
        </p:txBody>
      </p:sp>
      <p:sp>
        <p:nvSpPr>
          <p:cNvPr id="6" name="Text Placeholder 5">
            <a:extLst>
              <a:ext uri="{FF2B5EF4-FFF2-40B4-BE49-F238E27FC236}">
                <a16:creationId xmlns:a16="http://schemas.microsoft.com/office/drawing/2014/main" id="{DEC3B030-7AC5-4188-81CA-8B31BC1F8E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62" name="Title 1">
            <a:extLst>
              <a:ext uri="{FF2B5EF4-FFF2-40B4-BE49-F238E27FC236}">
                <a16:creationId xmlns:a16="http://schemas.microsoft.com/office/drawing/2014/main" id="{03BC5307-744E-4DBD-AB86-C4D5028A681C}"/>
              </a:ext>
            </a:extLst>
          </p:cNvPr>
          <p:cNvSpPr>
            <a:spLocks noGrp="1"/>
          </p:cNvSpPr>
          <p:nvPr>
            <p:ph type="ctrTitle"/>
          </p:nvPr>
        </p:nvSpPr>
        <p:spPr>
          <a:xfrm>
            <a:off x="76200" y="1514475"/>
            <a:ext cx="12039600" cy="4352925"/>
          </a:xfrm>
        </p:spPr>
        <p:txBody>
          <a:bodyPr/>
          <a:lstStyle/>
          <a:p>
            <a:r>
              <a:rPr lang="en-US" altLang="en-US"/>
              <a:t>How lovely are Thy dwellings, </a:t>
            </a:r>
            <a:br>
              <a:rPr lang="en-US" altLang="en-US"/>
            </a:br>
            <a:r>
              <a:rPr lang="en-US" altLang="en-US"/>
              <a:t>O Eternal Lord of hosts! </a:t>
            </a:r>
          </a:p>
        </p:txBody>
      </p:sp>
      <p:sp>
        <p:nvSpPr>
          <p:cNvPr id="3" name="Text Placeholder 2">
            <a:extLst>
              <a:ext uri="{FF2B5EF4-FFF2-40B4-BE49-F238E27FC236}">
                <a16:creationId xmlns:a16="http://schemas.microsoft.com/office/drawing/2014/main" id="{F67466FF-3219-4595-8E65-ACD1058BD18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6386" name="Title 1">
            <a:extLst>
              <a:ext uri="{FF2B5EF4-FFF2-40B4-BE49-F238E27FC236}">
                <a16:creationId xmlns:a16="http://schemas.microsoft.com/office/drawing/2014/main" id="{00B73420-16B9-4A1D-8949-54310D6D4F95}"/>
              </a:ext>
            </a:extLst>
          </p:cNvPr>
          <p:cNvSpPr>
            <a:spLocks noGrp="1"/>
          </p:cNvSpPr>
          <p:nvPr>
            <p:ph type="ctrTitle"/>
          </p:nvPr>
        </p:nvSpPr>
        <p:spPr>
          <a:xfrm>
            <a:off x="76200" y="1514475"/>
            <a:ext cx="12039600" cy="4352925"/>
          </a:xfrm>
        </p:spPr>
        <p:txBody>
          <a:bodyPr/>
          <a:lstStyle/>
          <a:p>
            <a:r>
              <a:rPr lang="en-US" altLang="en-US"/>
              <a:t>For those who dwell </a:t>
            </a:r>
            <a:br>
              <a:rPr lang="en-US" altLang="en-US"/>
            </a:br>
            <a:r>
              <a:rPr lang="en-US" altLang="en-US"/>
              <a:t>in Thy house </a:t>
            </a:r>
            <a:br>
              <a:rPr lang="en-US" altLang="en-US"/>
            </a:br>
            <a:r>
              <a:rPr lang="en-US" altLang="en-US"/>
              <a:t>shall ever sing Thy praise! </a:t>
            </a:r>
          </a:p>
        </p:txBody>
      </p:sp>
      <p:sp>
        <p:nvSpPr>
          <p:cNvPr id="6" name="Text Placeholder 5">
            <a:extLst>
              <a:ext uri="{FF2B5EF4-FFF2-40B4-BE49-F238E27FC236}">
                <a16:creationId xmlns:a16="http://schemas.microsoft.com/office/drawing/2014/main" id="{845061A9-9816-4DBC-85DC-D724083719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7410" name="Title 1">
            <a:extLst>
              <a:ext uri="{FF2B5EF4-FFF2-40B4-BE49-F238E27FC236}">
                <a16:creationId xmlns:a16="http://schemas.microsoft.com/office/drawing/2014/main" id="{FD0B108C-E71B-4C66-966F-1339CBFB8129}"/>
              </a:ext>
            </a:extLst>
          </p:cNvPr>
          <p:cNvSpPr>
            <a:spLocks noGrp="1"/>
          </p:cNvSpPr>
          <p:nvPr>
            <p:ph type="ctrTitle"/>
          </p:nvPr>
        </p:nvSpPr>
        <p:spPr>
          <a:xfrm>
            <a:off x="76200" y="1514475"/>
            <a:ext cx="12039600" cy="4352925"/>
          </a:xfrm>
        </p:spPr>
        <p:txBody>
          <a:bodyPr/>
          <a:lstStyle/>
          <a:p>
            <a:r>
              <a:rPr lang="en-US" altLang="en-US"/>
              <a:t>Blest and happy is the man, </a:t>
            </a:r>
            <a:br>
              <a:rPr lang="en-US" altLang="en-US"/>
            </a:br>
            <a:r>
              <a:rPr lang="en-US" altLang="en-US"/>
              <a:t>who has found his strength </a:t>
            </a:r>
            <a:br>
              <a:rPr lang="en-US" altLang="en-US"/>
            </a:br>
            <a:r>
              <a:rPr lang="en-US" altLang="en-US"/>
              <a:t>in Thee; </a:t>
            </a:r>
          </a:p>
        </p:txBody>
      </p:sp>
      <p:sp>
        <p:nvSpPr>
          <p:cNvPr id="6" name="Text Placeholder 5">
            <a:extLst>
              <a:ext uri="{FF2B5EF4-FFF2-40B4-BE49-F238E27FC236}">
                <a16:creationId xmlns:a16="http://schemas.microsoft.com/office/drawing/2014/main" id="{07D4E344-97A4-4F0A-8730-E7ADC4B2B2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8434" name="Title 1">
            <a:extLst>
              <a:ext uri="{FF2B5EF4-FFF2-40B4-BE49-F238E27FC236}">
                <a16:creationId xmlns:a16="http://schemas.microsoft.com/office/drawing/2014/main" id="{ED9F7CA1-D461-43FE-9014-2E633F6F882A}"/>
              </a:ext>
            </a:extLst>
          </p:cNvPr>
          <p:cNvSpPr>
            <a:spLocks noGrp="1"/>
          </p:cNvSpPr>
          <p:nvPr>
            <p:ph type="ctrTitle"/>
          </p:nvPr>
        </p:nvSpPr>
        <p:spPr>
          <a:xfrm>
            <a:off x="76200" y="1514475"/>
            <a:ext cx="12039600" cy="4352925"/>
          </a:xfrm>
        </p:spPr>
        <p:txBody>
          <a:bodyPr/>
          <a:lstStyle/>
          <a:p>
            <a:r>
              <a:rPr lang="en-US" altLang="en-US"/>
              <a:t>He is stronger day by day, </a:t>
            </a:r>
            <a:br>
              <a:rPr lang="en-US" altLang="en-US"/>
            </a:br>
            <a:r>
              <a:rPr lang="en-US" altLang="en-US"/>
              <a:t>and shall in Zion dwell! </a:t>
            </a:r>
          </a:p>
        </p:txBody>
      </p:sp>
      <p:sp>
        <p:nvSpPr>
          <p:cNvPr id="6" name="Text Placeholder 5">
            <a:extLst>
              <a:ext uri="{FF2B5EF4-FFF2-40B4-BE49-F238E27FC236}">
                <a16:creationId xmlns:a16="http://schemas.microsoft.com/office/drawing/2014/main" id="{A1100230-C090-4850-91DB-DD51D252CC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9458" name="Title 1">
            <a:extLst>
              <a:ext uri="{FF2B5EF4-FFF2-40B4-BE49-F238E27FC236}">
                <a16:creationId xmlns:a16="http://schemas.microsoft.com/office/drawing/2014/main" id="{77447719-F1B6-43B8-9B9F-4F5F76A0F95C}"/>
              </a:ext>
            </a:extLst>
          </p:cNvPr>
          <p:cNvSpPr>
            <a:spLocks noGrp="1"/>
          </p:cNvSpPr>
          <p:nvPr>
            <p:ph type="ctrTitle"/>
          </p:nvPr>
        </p:nvSpPr>
        <p:spPr>
          <a:xfrm>
            <a:off x="76200" y="1514475"/>
            <a:ext cx="12039600" cy="4352925"/>
          </a:xfrm>
        </p:spPr>
        <p:txBody>
          <a:bodyPr/>
          <a:lstStyle/>
          <a:p>
            <a:r>
              <a:rPr lang="en-US" altLang="en-US"/>
              <a:t>How lovely are Thy dwellings, </a:t>
            </a:r>
            <a:br>
              <a:rPr lang="en-US" altLang="en-US"/>
            </a:br>
            <a:r>
              <a:rPr lang="en-US" altLang="en-US"/>
              <a:t>O Eternal Lord of hosts! </a:t>
            </a:r>
          </a:p>
        </p:txBody>
      </p:sp>
      <p:sp>
        <p:nvSpPr>
          <p:cNvPr id="3" name="Text Placeholder 2">
            <a:extLst>
              <a:ext uri="{FF2B5EF4-FFF2-40B4-BE49-F238E27FC236}">
                <a16:creationId xmlns:a16="http://schemas.microsoft.com/office/drawing/2014/main" id="{1A70CBC8-D978-4343-9497-0531A88E5E4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0482" name="Title 1">
            <a:extLst>
              <a:ext uri="{FF2B5EF4-FFF2-40B4-BE49-F238E27FC236}">
                <a16:creationId xmlns:a16="http://schemas.microsoft.com/office/drawing/2014/main" id="{3F95F031-F6F4-494B-A4DD-986CE3E4B887}"/>
              </a:ext>
            </a:extLst>
          </p:cNvPr>
          <p:cNvSpPr>
            <a:spLocks noGrp="1"/>
          </p:cNvSpPr>
          <p:nvPr>
            <p:ph type="ctrTitle"/>
          </p:nvPr>
        </p:nvSpPr>
        <p:spPr>
          <a:xfrm>
            <a:off x="76200" y="1514475"/>
            <a:ext cx="12039600" cy="4352925"/>
          </a:xfrm>
        </p:spPr>
        <p:txBody>
          <a:bodyPr/>
          <a:lstStyle/>
          <a:p>
            <a:r>
              <a:rPr lang="en-US" altLang="en-US"/>
              <a:t>Give ear unto my prayer, </a:t>
            </a:r>
            <a:br>
              <a:rPr lang="en-US" altLang="en-US"/>
            </a:br>
            <a:r>
              <a:rPr lang="en-US" altLang="en-US"/>
              <a:t>O God of Israel; </a:t>
            </a:r>
          </a:p>
        </p:txBody>
      </p:sp>
      <p:sp>
        <p:nvSpPr>
          <p:cNvPr id="6" name="Text Placeholder 5">
            <a:extLst>
              <a:ext uri="{FF2B5EF4-FFF2-40B4-BE49-F238E27FC236}">
                <a16:creationId xmlns:a16="http://schemas.microsoft.com/office/drawing/2014/main" id="{EEFB3CD9-FECE-48DF-B326-FDD17007B0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1506" name="Title 1">
            <a:extLst>
              <a:ext uri="{FF2B5EF4-FFF2-40B4-BE49-F238E27FC236}">
                <a16:creationId xmlns:a16="http://schemas.microsoft.com/office/drawing/2014/main" id="{ACC6E79C-8AB7-4676-8635-1D52BAFD19EC}"/>
              </a:ext>
            </a:extLst>
          </p:cNvPr>
          <p:cNvSpPr>
            <a:spLocks noGrp="1"/>
          </p:cNvSpPr>
          <p:nvPr>
            <p:ph type="ctrTitle"/>
          </p:nvPr>
        </p:nvSpPr>
        <p:spPr>
          <a:xfrm>
            <a:off x="76200" y="1514475"/>
            <a:ext cx="12039600" cy="4352925"/>
          </a:xfrm>
        </p:spPr>
        <p:txBody>
          <a:bodyPr/>
          <a:lstStyle/>
          <a:p>
            <a:r>
              <a:rPr lang="en-US" altLang="en-US"/>
              <a:t>For a day with Thee is better </a:t>
            </a:r>
            <a:br>
              <a:rPr lang="en-US" altLang="en-US"/>
            </a:br>
            <a:r>
              <a:rPr lang="en-US" altLang="en-US"/>
              <a:t>than a thousand other days; </a:t>
            </a:r>
          </a:p>
        </p:txBody>
      </p:sp>
      <p:sp>
        <p:nvSpPr>
          <p:cNvPr id="6" name="Text Placeholder 5">
            <a:extLst>
              <a:ext uri="{FF2B5EF4-FFF2-40B4-BE49-F238E27FC236}">
                <a16:creationId xmlns:a16="http://schemas.microsoft.com/office/drawing/2014/main" id="{86A2D5A9-68B3-4131-8CD8-06371D34A8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2530" name="Title 1">
            <a:extLst>
              <a:ext uri="{FF2B5EF4-FFF2-40B4-BE49-F238E27FC236}">
                <a16:creationId xmlns:a16="http://schemas.microsoft.com/office/drawing/2014/main" id="{6FD28CEF-0114-4D96-93B5-716928A69A47}"/>
              </a:ext>
            </a:extLst>
          </p:cNvPr>
          <p:cNvSpPr>
            <a:spLocks noGrp="1"/>
          </p:cNvSpPr>
          <p:nvPr>
            <p:ph type="ctrTitle"/>
          </p:nvPr>
        </p:nvSpPr>
        <p:spPr>
          <a:xfrm>
            <a:off x="76200" y="1514475"/>
            <a:ext cx="12039600" cy="4352925"/>
          </a:xfrm>
        </p:spPr>
        <p:txBody>
          <a:bodyPr/>
          <a:lstStyle/>
          <a:p>
            <a:r>
              <a:rPr lang="en-US" altLang="en-US"/>
              <a:t>O that I may find Thine altars, </a:t>
            </a:r>
            <a:br>
              <a:rPr lang="en-US" altLang="en-US"/>
            </a:br>
            <a:r>
              <a:rPr lang="en-US" altLang="en-US"/>
              <a:t>my Lord, my King, my God! </a:t>
            </a:r>
          </a:p>
        </p:txBody>
      </p:sp>
      <p:sp>
        <p:nvSpPr>
          <p:cNvPr id="6" name="Text Placeholder 5">
            <a:extLst>
              <a:ext uri="{FF2B5EF4-FFF2-40B4-BE49-F238E27FC236}">
                <a16:creationId xmlns:a16="http://schemas.microsoft.com/office/drawing/2014/main" id="{3A05E1DB-A37F-4997-9DC2-AA92D7226D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7410" name="Title 1">
            <a:extLst>
              <a:ext uri="{FF2B5EF4-FFF2-40B4-BE49-F238E27FC236}">
                <a16:creationId xmlns:a16="http://schemas.microsoft.com/office/drawing/2014/main" id="{4D1D5672-7C37-43FD-8F5E-8EF719505FA9}"/>
              </a:ext>
            </a:extLst>
          </p:cNvPr>
          <p:cNvSpPr>
            <a:spLocks noGrp="1"/>
          </p:cNvSpPr>
          <p:nvPr>
            <p:ph type="ctrTitle"/>
          </p:nvPr>
        </p:nvSpPr>
        <p:spPr>
          <a:xfrm>
            <a:off x="914400" y="1895475"/>
            <a:ext cx="10363200" cy="3362325"/>
          </a:xfrm>
        </p:spPr>
        <p:txBody>
          <a:bodyPr/>
          <a:lstStyle/>
          <a:p>
            <a:pPr>
              <a:defRPr/>
            </a:pPr>
            <a:r>
              <a:rPr lang="en-US" altLang="x-none"/>
              <a:t>How Long, Eternal, </a:t>
            </a:r>
            <a:br>
              <a:rPr lang="en-US" altLang="x-none"/>
            </a:br>
            <a:r>
              <a:rPr lang="en-US" altLang="x-none"/>
              <a:t>Hide Thou Away?</a:t>
            </a:r>
            <a:endParaRPr lang="en-US" altLang="x-none" dirty="0"/>
          </a:p>
        </p:txBody>
      </p:sp>
      <p:sp>
        <p:nvSpPr>
          <p:cNvPr id="3" name="Text Placeholder 2">
            <a:extLst>
              <a:ext uri="{FF2B5EF4-FFF2-40B4-BE49-F238E27FC236}">
                <a16:creationId xmlns:a16="http://schemas.microsoft.com/office/drawing/2014/main" id="{BD3940E4-848A-4F6F-8373-E2F9BDF5B3F3}"/>
              </a:ext>
            </a:extLst>
          </p:cNvPr>
          <p:cNvSpPr>
            <a:spLocks noGrp="1"/>
          </p:cNvSpPr>
          <p:nvPr>
            <p:ph type="body" sz="quarter" idx="10"/>
          </p:nvPr>
        </p:nvSpPr>
        <p:spPr>
          <a:xfrm>
            <a:off x="914400" y="692150"/>
            <a:ext cx="10363200" cy="831850"/>
          </a:xfrm>
        </p:spPr>
        <p:txBody>
          <a:bodyPr/>
          <a:lstStyle/>
          <a:p>
            <a:pPr>
              <a:defRPr/>
            </a:pPr>
            <a:r>
              <a:rPr lang="en-US" altLang="x-none"/>
              <a:t>Hymn 46</a:t>
            </a:r>
            <a:endParaRPr lang="en-US" dirty="0"/>
          </a:p>
        </p:txBody>
      </p:sp>
      <p:sp>
        <p:nvSpPr>
          <p:cNvPr id="9" name="Text Placeholder 8">
            <a:extLst>
              <a:ext uri="{FF2B5EF4-FFF2-40B4-BE49-F238E27FC236}">
                <a16:creationId xmlns:a16="http://schemas.microsoft.com/office/drawing/2014/main" id="{64E58AB4-989E-4438-94E3-D5D633E8975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02" name="Title 1">
            <a:extLst>
              <a:ext uri="{FF2B5EF4-FFF2-40B4-BE49-F238E27FC236}">
                <a16:creationId xmlns:a16="http://schemas.microsoft.com/office/drawing/2014/main" id="{9A554519-59A5-4A7D-8DB3-266A35281A98}"/>
              </a:ext>
            </a:extLst>
          </p:cNvPr>
          <p:cNvSpPr>
            <a:spLocks noGrp="1"/>
          </p:cNvSpPr>
          <p:nvPr>
            <p:ph type="ctrTitle"/>
          </p:nvPr>
        </p:nvSpPr>
        <p:spPr>
          <a:xfrm>
            <a:off x="76200" y="1514475"/>
            <a:ext cx="12039600" cy="4352925"/>
          </a:xfrm>
        </p:spPr>
        <p:txBody>
          <a:bodyPr/>
          <a:lstStyle/>
          <a:p>
            <a:r>
              <a:rPr lang="en-US" altLang="en-US"/>
              <a:t>How long, Eternal, </a:t>
            </a:r>
            <a:br>
              <a:rPr lang="en-US" altLang="en-US"/>
            </a:br>
            <a:r>
              <a:rPr lang="en-US" altLang="en-US"/>
              <a:t>hide Thou away? </a:t>
            </a:r>
            <a:br>
              <a:rPr lang="en-US" altLang="en-US"/>
            </a:br>
            <a:r>
              <a:rPr lang="en-US" altLang="en-US"/>
              <a:t>When will Thy wrath </a:t>
            </a:r>
            <a:br>
              <a:rPr lang="en-US" altLang="en-US"/>
            </a:br>
            <a:r>
              <a:rPr lang="en-US" altLang="en-US"/>
              <a:t>not burn like a fire? </a:t>
            </a:r>
          </a:p>
        </p:txBody>
      </p:sp>
      <p:sp>
        <p:nvSpPr>
          <p:cNvPr id="3" name="Text Placeholder 2">
            <a:extLst>
              <a:ext uri="{FF2B5EF4-FFF2-40B4-BE49-F238E27FC236}">
                <a16:creationId xmlns:a16="http://schemas.microsoft.com/office/drawing/2014/main" id="{84126F32-8974-4A82-A68B-4F062A2ACBF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6626" name="Title 1">
            <a:extLst>
              <a:ext uri="{FF2B5EF4-FFF2-40B4-BE49-F238E27FC236}">
                <a16:creationId xmlns:a16="http://schemas.microsoft.com/office/drawing/2014/main" id="{00B75D41-1416-45C7-A8A9-B1E36D5FDAC4}"/>
              </a:ext>
            </a:extLst>
          </p:cNvPr>
          <p:cNvSpPr>
            <a:spLocks noGrp="1"/>
          </p:cNvSpPr>
          <p:nvPr>
            <p:ph type="ctrTitle"/>
          </p:nvPr>
        </p:nvSpPr>
        <p:spPr>
          <a:xfrm>
            <a:off x="76200" y="1514475"/>
            <a:ext cx="12039600" cy="4352925"/>
          </a:xfrm>
        </p:spPr>
        <p:txBody>
          <a:bodyPr/>
          <a:lstStyle/>
          <a:p>
            <a:r>
              <a:rPr lang="en-US" altLang="en-US"/>
              <a:t>Wherefore hast Thou </a:t>
            </a:r>
            <a:br>
              <a:rPr lang="en-US" altLang="en-US"/>
            </a:br>
            <a:r>
              <a:rPr lang="en-US" altLang="en-US"/>
              <a:t>made all men in vain? </a:t>
            </a:r>
            <a:br>
              <a:rPr lang="en-US" altLang="en-US"/>
            </a:br>
            <a:r>
              <a:rPr lang="en-US" altLang="en-US"/>
              <a:t>Thou, God, remember, </a:t>
            </a:r>
            <a:br>
              <a:rPr lang="en-US" altLang="en-US"/>
            </a:br>
            <a:r>
              <a:rPr lang="en-US" altLang="en-US"/>
              <a:t>fleeting is life.</a:t>
            </a:r>
          </a:p>
        </p:txBody>
      </p:sp>
      <p:sp>
        <p:nvSpPr>
          <p:cNvPr id="6" name="Text Placeholder 5">
            <a:extLst>
              <a:ext uri="{FF2B5EF4-FFF2-40B4-BE49-F238E27FC236}">
                <a16:creationId xmlns:a16="http://schemas.microsoft.com/office/drawing/2014/main" id="{D60D848D-D420-4956-915C-D1DE58E6CD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7650" name="Title 1">
            <a:extLst>
              <a:ext uri="{FF2B5EF4-FFF2-40B4-BE49-F238E27FC236}">
                <a16:creationId xmlns:a16="http://schemas.microsoft.com/office/drawing/2014/main" id="{0437D752-B4C3-4CAD-ACA8-B04815EB8879}"/>
              </a:ext>
            </a:extLst>
          </p:cNvPr>
          <p:cNvSpPr>
            <a:spLocks noGrp="1"/>
          </p:cNvSpPr>
          <p:nvPr>
            <p:ph type="ctrTitle"/>
          </p:nvPr>
        </p:nvSpPr>
        <p:spPr>
          <a:xfrm>
            <a:off x="76200" y="1514475"/>
            <a:ext cx="12039600" cy="4352925"/>
          </a:xfrm>
        </p:spPr>
        <p:txBody>
          <a:bodyPr/>
          <a:lstStyle/>
          <a:p>
            <a:r>
              <a:rPr lang="en-US" altLang="en-US"/>
              <a:t>What man can live </a:t>
            </a:r>
            <a:br>
              <a:rPr lang="en-US" altLang="en-US"/>
            </a:br>
            <a:r>
              <a:rPr lang="en-US" altLang="en-US"/>
              <a:t>and never see death? </a:t>
            </a:r>
            <a:br>
              <a:rPr lang="en-US" altLang="en-US"/>
            </a:br>
            <a:r>
              <a:rPr lang="en-US" altLang="en-US"/>
              <a:t>Who can escape </a:t>
            </a:r>
            <a:br>
              <a:rPr lang="en-US" altLang="en-US"/>
            </a:br>
            <a:r>
              <a:rPr lang="en-US" altLang="en-US"/>
              <a:t>the pow’r of the grave? </a:t>
            </a:r>
          </a:p>
        </p:txBody>
      </p:sp>
      <p:sp>
        <p:nvSpPr>
          <p:cNvPr id="3" name="Text Placeholder 2">
            <a:extLst>
              <a:ext uri="{FF2B5EF4-FFF2-40B4-BE49-F238E27FC236}">
                <a16:creationId xmlns:a16="http://schemas.microsoft.com/office/drawing/2014/main" id="{57C0DAEF-42B0-4CF6-B84B-0873861622A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8674" name="Title 1">
            <a:extLst>
              <a:ext uri="{FF2B5EF4-FFF2-40B4-BE49-F238E27FC236}">
                <a16:creationId xmlns:a16="http://schemas.microsoft.com/office/drawing/2014/main" id="{586F91AF-85B1-4620-A027-5458317326EA}"/>
              </a:ext>
            </a:extLst>
          </p:cNvPr>
          <p:cNvSpPr>
            <a:spLocks noGrp="1"/>
          </p:cNvSpPr>
          <p:nvPr>
            <p:ph type="ctrTitle"/>
          </p:nvPr>
        </p:nvSpPr>
        <p:spPr>
          <a:xfrm>
            <a:off x="76200" y="1514475"/>
            <a:ext cx="12039600" cy="4352925"/>
          </a:xfrm>
        </p:spPr>
        <p:txBody>
          <a:bodyPr/>
          <a:lstStyle/>
          <a:p>
            <a:r>
              <a:rPr lang="en-US" altLang="en-US"/>
              <a:t>Where is the former love, </a:t>
            </a:r>
            <a:br>
              <a:rPr lang="en-US" altLang="en-US"/>
            </a:br>
            <a:r>
              <a:rPr lang="en-US" altLang="en-US"/>
              <a:t>O my God? </a:t>
            </a:r>
            <a:br>
              <a:rPr lang="en-US" altLang="en-US"/>
            </a:br>
            <a:r>
              <a:rPr lang="en-US" altLang="en-US"/>
              <a:t>Which unto David, </a:t>
            </a:r>
            <a:br>
              <a:rPr lang="en-US" altLang="en-US"/>
            </a:br>
            <a:r>
              <a:rPr lang="en-US" altLang="en-US"/>
              <a:t>Thou hast pledged.</a:t>
            </a:r>
          </a:p>
        </p:txBody>
      </p:sp>
      <p:sp>
        <p:nvSpPr>
          <p:cNvPr id="6" name="Text Placeholder 5">
            <a:extLst>
              <a:ext uri="{FF2B5EF4-FFF2-40B4-BE49-F238E27FC236}">
                <a16:creationId xmlns:a16="http://schemas.microsoft.com/office/drawing/2014/main" id="{94D273D7-CD06-439C-8CEC-DF2A8D678C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9698" name="Title 1">
            <a:extLst>
              <a:ext uri="{FF2B5EF4-FFF2-40B4-BE49-F238E27FC236}">
                <a16:creationId xmlns:a16="http://schemas.microsoft.com/office/drawing/2014/main" id="{0EF67897-C8E5-48C2-8DF0-9B820101FBDC}"/>
              </a:ext>
            </a:extLst>
          </p:cNvPr>
          <p:cNvSpPr>
            <a:spLocks noGrp="1"/>
          </p:cNvSpPr>
          <p:nvPr>
            <p:ph type="ctrTitle"/>
          </p:nvPr>
        </p:nvSpPr>
        <p:spPr>
          <a:xfrm>
            <a:off x="76200" y="1514475"/>
            <a:ext cx="12039600" cy="4352925"/>
          </a:xfrm>
        </p:spPr>
        <p:txBody>
          <a:bodyPr/>
          <a:lstStyle/>
          <a:p>
            <a:r>
              <a:rPr lang="en-US" altLang="en-US"/>
              <a:t>Recall, Eternal, Thy slave </a:t>
            </a:r>
            <a:br>
              <a:rPr lang="en-US" altLang="en-US"/>
            </a:br>
            <a:r>
              <a:rPr lang="en-US" altLang="en-US"/>
              <a:t>is scorned; Now I do bear </a:t>
            </a:r>
            <a:br>
              <a:rPr lang="en-US" altLang="en-US"/>
            </a:br>
            <a:r>
              <a:rPr lang="en-US" altLang="en-US"/>
              <a:t>insults of the world, </a:t>
            </a:r>
          </a:p>
        </p:txBody>
      </p:sp>
      <p:sp>
        <p:nvSpPr>
          <p:cNvPr id="3" name="Text Placeholder 2">
            <a:extLst>
              <a:ext uri="{FF2B5EF4-FFF2-40B4-BE49-F238E27FC236}">
                <a16:creationId xmlns:a16="http://schemas.microsoft.com/office/drawing/2014/main" id="{F63DC645-65CF-4521-9C66-17363912E6F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0722" name="Title 1">
            <a:extLst>
              <a:ext uri="{FF2B5EF4-FFF2-40B4-BE49-F238E27FC236}">
                <a16:creationId xmlns:a16="http://schemas.microsoft.com/office/drawing/2014/main" id="{6345D6CA-18EA-4648-BB6A-E7939D70EAE1}"/>
              </a:ext>
            </a:extLst>
          </p:cNvPr>
          <p:cNvSpPr>
            <a:spLocks noGrp="1"/>
          </p:cNvSpPr>
          <p:nvPr>
            <p:ph type="ctrTitle"/>
          </p:nvPr>
        </p:nvSpPr>
        <p:spPr>
          <a:xfrm>
            <a:off x="76200" y="1514475"/>
            <a:ext cx="12039600" cy="4352925"/>
          </a:xfrm>
        </p:spPr>
        <p:txBody>
          <a:bodyPr/>
          <a:lstStyle/>
          <a:p>
            <a:r>
              <a:rPr lang="en-US" altLang="en-US"/>
              <a:t>Wherewith Thy foes mock </a:t>
            </a:r>
            <a:br>
              <a:rPr lang="en-US" altLang="en-US"/>
            </a:br>
            <a:r>
              <a:rPr lang="en-US" altLang="en-US"/>
              <a:t>Thy chosen ones; </a:t>
            </a:r>
            <a:br>
              <a:rPr lang="en-US" altLang="en-US"/>
            </a:br>
            <a:r>
              <a:rPr lang="en-US" altLang="en-US"/>
              <a:t>Blessed Eternal, always, amen.</a:t>
            </a:r>
          </a:p>
        </p:txBody>
      </p:sp>
      <p:sp>
        <p:nvSpPr>
          <p:cNvPr id="6" name="Text Placeholder 5">
            <a:extLst>
              <a:ext uri="{FF2B5EF4-FFF2-40B4-BE49-F238E27FC236}">
                <a16:creationId xmlns:a16="http://schemas.microsoft.com/office/drawing/2014/main" id="{8FB7C14F-202C-4150-A743-8C2C7E0919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02" name="Title 1">
            <a:extLst>
              <a:ext uri="{FF2B5EF4-FFF2-40B4-BE49-F238E27FC236}">
                <a16:creationId xmlns:a16="http://schemas.microsoft.com/office/drawing/2014/main" id="{F3EC3F55-753A-4826-BC12-134FEEB97C6E}"/>
              </a:ext>
            </a:extLst>
          </p:cNvPr>
          <p:cNvSpPr>
            <a:spLocks noGrp="1"/>
          </p:cNvSpPr>
          <p:nvPr>
            <p:ph type="ctrTitle"/>
          </p:nvPr>
        </p:nvSpPr>
        <p:spPr>
          <a:xfrm>
            <a:off x="914400" y="1895475"/>
            <a:ext cx="10363200" cy="3362325"/>
          </a:xfrm>
        </p:spPr>
        <p:txBody>
          <a:bodyPr/>
          <a:lstStyle/>
          <a:p>
            <a:pPr>
              <a:defRPr/>
            </a:pPr>
            <a:r>
              <a:rPr lang="en-US" altLang="x-none"/>
              <a:t>Zion, Founded on </a:t>
            </a:r>
            <a:br>
              <a:rPr lang="en-US" altLang="x-none"/>
            </a:br>
            <a:r>
              <a:rPr lang="en-US" altLang="x-none"/>
              <a:t>the Mountains</a:t>
            </a:r>
            <a:endParaRPr lang="en-US" altLang="x-none" dirty="0"/>
          </a:p>
        </p:txBody>
      </p:sp>
      <p:sp>
        <p:nvSpPr>
          <p:cNvPr id="3" name="Text Placeholder 2">
            <a:extLst>
              <a:ext uri="{FF2B5EF4-FFF2-40B4-BE49-F238E27FC236}">
                <a16:creationId xmlns:a16="http://schemas.microsoft.com/office/drawing/2014/main" id="{5B2C3824-66DA-482A-86A6-F22F300F0D01}"/>
              </a:ext>
            </a:extLst>
          </p:cNvPr>
          <p:cNvSpPr>
            <a:spLocks noGrp="1"/>
          </p:cNvSpPr>
          <p:nvPr>
            <p:ph type="body" sz="quarter" idx="10"/>
          </p:nvPr>
        </p:nvSpPr>
        <p:spPr>
          <a:xfrm>
            <a:off x="914400" y="692150"/>
            <a:ext cx="10363200" cy="831850"/>
          </a:xfrm>
        </p:spPr>
        <p:txBody>
          <a:bodyPr/>
          <a:lstStyle/>
          <a:p>
            <a:pPr>
              <a:defRPr/>
            </a:pPr>
            <a:r>
              <a:rPr lang="en-US" altLang="x-none"/>
              <a:t>Hymn 47</a:t>
            </a:r>
            <a:endParaRPr lang="en-US" dirty="0"/>
          </a:p>
        </p:txBody>
      </p:sp>
      <p:sp>
        <p:nvSpPr>
          <p:cNvPr id="9" name="Text Placeholder 8">
            <a:extLst>
              <a:ext uri="{FF2B5EF4-FFF2-40B4-BE49-F238E27FC236}">
                <a16:creationId xmlns:a16="http://schemas.microsoft.com/office/drawing/2014/main" id="{B4D87CC3-7A6F-4754-BB8B-8D33637CB25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3794" name="Title 1">
            <a:extLst>
              <a:ext uri="{FF2B5EF4-FFF2-40B4-BE49-F238E27FC236}">
                <a16:creationId xmlns:a16="http://schemas.microsoft.com/office/drawing/2014/main" id="{8475C3E7-287E-48E6-9F77-B49898832AC0}"/>
              </a:ext>
            </a:extLst>
          </p:cNvPr>
          <p:cNvSpPr>
            <a:spLocks noGrp="1"/>
          </p:cNvSpPr>
          <p:nvPr>
            <p:ph type="ctrTitle"/>
          </p:nvPr>
        </p:nvSpPr>
        <p:spPr>
          <a:xfrm>
            <a:off x="76200" y="1514475"/>
            <a:ext cx="12039600" cy="4352925"/>
          </a:xfrm>
        </p:spPr>
        <p:txBody>
          <a:bodyPr/>
          <a:lstStyle/>
          <a:p>
            <a:r>
              <a:rPr lang="en-US" altLang="en-US"/>
              <a:t>Zion, founded </a:t>
            </a:r>
            <a:br>
              <a:rPr lang="en-US" altLang="en-US"/>
            </a:br>
            <a:r>
              <a:rPr lang="en-US" altLang="en-US"/>
              <a:t>on the mountains, </a:t>
            </a:r>
            <a:br>
              <a:rPr lang="en-US" altLang="en-US"/>
            </a:br>
            <a:r>
              <a:rPr lang="en-US" altLang="en-US"/>
              <a:t>God, thy Maker, </a:t>
            </a:r>
            <a:br>
              <a:rPr lang="en-US" altLang="en-US"/>
            </a:br>
            <a:r>
              <a:rPr lang="en-US" altLang="en-US"/>
              <a:t>loves thee well; </a:t>
            </a:r>
          </a:p>
        </p:txBody>
      </p:sp>
      <p:sp>
        <p:nvSpPr>
          <p:cNvPr id="3" name="Text Placeholder 2">
            <a:extLst>
              <a:ext uri="{FF2B5EF4-FFF2-40B4-BE49-F238E27FC236}">
                <a16:creationId xmlns:a16="http://schemas.microsoft.com/office/drawing/2014/main" id="{587201F9-944E-445C-98F9-AD5136CA327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a:extLst>
              <a:ext uri="{FF2B5EF4-FFF2-40B4-BE49-F238E27FC236}">
                <a16:creationId xmlns:a16="http://schemas.microsoft.com/office/drawing/2014/main" id="{D45C67C2-44BE-4A5A-AAAB-AE4E321A9A31}"/>
              </a:ext>
            </a:extLst>
          </p:cNvPr>
          <p:cNvSpPr>
            <a:spLocks noGrp="1"/>
          </p:cNvSpPr>
          <p:nvPr>
            <p:ph type="ctrTitle"/>
          </p:nvPr>
        </p:nvSpPr>
        <p:spPr>
          <a:xfrm>
            <a:off x="914400" y="1895475"/>
            <a:ext cx="10363200" cy="3362325"/>
          </a:xfrm>
        </p:spPr>
        <p:txBody>
          <a:bodyPr/>
          <a:lstStyle/>
          <a:p>
            <a:pPr>
              <a:defRPr/>
            </a:pPr>
            <a:r>
              <a:rPr lang="en-US" altLang="x-none"/>
              <a:t>Turn, O God, </a:t>
            </a:r>
            <a:br>
              <a:rPr lang="en-US" altLang="x-none"/>
            </a:br>
            <a:r>
              <a:rPr lang="en-US" altLang="x-none"/>
              <a:t>and Save Me</a:t>
            </a:r>
            <a:endParaRPr lang="en-US" altLang="x-none" dirty="0"/>
          </a:p>
        </p:txBody>
      </p:sp>
      <p:sp>
        <p:nvSpPr>
          <p:cNvPr id="8" name="Text Placeholder 7">
            <a:extLst>
              <a:ext uri="{FF2B5EF4-FFF2-40B4-BE49-F238E27FC236}">
                <a16:creationId xmlns:a16="http://schemas.microsoft.com/office/drawing/2014/main" id="{E261A2F6-71A9-4A45-B79A-4FBD8A9620D8}"/>
              </a:ext>
            </a:extLst>
          </p:cNvPr>
          <p:cNvSpPr>
            <a:spLocks noGrp="1"/>
          </p:cNvSpPr>
          <p:nvPr>
            <p:ph type="body" sz="quarter" idx="10"/>
          </p:nvPr>
        </p:nvSpPr>
        <p:spPr>
          <a:xfrm>
            <a:off x="914400" y="692150"/>
            <a:ext cx="10363200" cy="831850"/>
          </a:xfrm>
        </p:spPr>
        <p:txBody>
          <a:bodyPr/>
          <a:lstStyle/>
          <a:p>
            <a:pPr>
              <a:defRPr/>
            </a:pPr>
            <a:r>
              <a:rPr lang="en-US" altLang="x-none"/>
              <a:t>Hymn 5 </a:t>
            </a:r>
            <a:endParaRPr lang="en-US" dirty="0"/>
          </a:p>
        </p:txBody>
      </p:sp>
      <p:sp>
        <p:nvSpPr>
          <p:cNvPr id="9" name="Text Placeholder 8">
            <a:extLst>
              <a:ext uri="{FF2B5EF4-FFF2-40B4-BE49-F238E27FC236}">
                <a16:creationId xmlns:a16="http://schemas.microsoft.com/office/drawing/2014/main" id="{87759622-781F-4FD2-9F35-29FFC34C6F3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818" name="Title 1">
            <a:extLst>
              <a:ext uri="{FF2B5EF4-FFF2-40B4-BE49-F238E27FC236}">
                <a16:creationId xmlns:a16="http://schemas.microsoft.com/office/drawing/2014/main" id="{116A1F14-D464-4BB3-9157-5A6F2C58D9BE}"/>
              </a:ext>
            </a:extLst>
          </p:cNvPr>
          <p:cNvSpPr>
            <a:spLocks noGrp="1"/>
          </p:cNvSpPr>
          <p:nvPr>
            <p:ph type="ctrTitle"/>
          </p:nvPr>
        </p:nvSpPr>
        <p:spPr>
          <a:xfrm>
            <a:off x="76200" y="1514475"/>
            <a:ext cx="12039600" cy="4352925"/>
          </a:xfrm>
        </p:spPr>
        <p:txBody>
          <a:bodyPr/>
          <a:lstStyle/>
          <a:p>
            <a:r>
              <a:rPr lang="en-US" altLang="en-US"/>
              <a:t>He has chosen thee, </a:t>
            </a:r>
            <a:br>
              <a:rPr lang="en-US" altLang="en-US"/>
            </a:br>
            <a:r>
              <a:rPr lang="en-US" altLang="en-US"/>
              <a:t>most precious, </a:t>
            </a:r>
            <a:br>
              <a:rPr lang="en-US" altLang="en-US"/>
            </a:br>
            <a:r>
              <a:rPr lang="en-US" altLang="en-US"/>
              <a:t>He delights in thee to dwell; </a:t>
            </a:r>
          </a:p>
        </p:txBody>
      </p:sp>
      <p:sp>
        <p:nvSpPr>
          <p:cNvPr id="6" name="Text Placeholder 5">
            <a:extLst>
              <a:ext uri="{FF2B5EF4-FFF2-40B4-BE49-F238E27FC236}">
                <a16:creationId xmlns:a16="http://schemas.microsoft.com/office/drawing/2014/main" id="{9B741FC3-89B7-4A8C-BEBE-6C35AA8AD6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42" name="Title 1">
            <a:extLst>
              <a:ext uri="{FF2B5EF4-FFF2-40B4-BE49-F238E27FC236}">
                <a16:creationId xmlns:a16="http://schemas.microsoft.com/office/drawing/2014/main" id="{7A5CB698-F11C-4285-B03E-BDADB7319999}"/>
              </a:ext>
            </a:extLst>
          </p:cNvPr>
          <p:cNvSpPr>
            <a:spLocks noGrp="1"/>
          </p:cNvSpPr>
          <p:nvPr>
            <p:ph type="ctrTitle"/>
          </p:nvPr>
        </p:nvSpPr>
        <p:spPr>
          <a:xfrm>
            <a:off x="76200" y="1514475"/>
            <a:ext cx="12039600" cy="4352925"/>
          </a:xfrm>
        </p:spPr>
        <p:txBody>
          <a:bodyPr/>
          <a:lstStyle/>
          <a:p>
            <a:r>
              <a:rPr lang="en-US" altLang="en-US"/>
              <a:t>God’s own city, God’s own city </a:t>
            </a:r>
            <a:br>
              <a:rPr lang="en-US" altLang="en-US"/>
            </a:br>
            <a:r>
              <a:rPr lang="en-US" altLang="en-US"/>
              <a:t>Who can all thy glory tell?</a:t>
            </a:r>
          </a:p>
        </p:txBody>
      </p:sp>
      <p:sp>
        <p:nvSpPr>
          <p:cNvPr id="6" name="Text Placeholder 5">
            <a:extLst>
              <a:ext uri="{FF2B5EF4-FFF2-40B4-BE49-F238E27FC236}">
                <a16:creationId xmlns:a16="http://schemas.microsoft.com/office/drawing/2014/main" id="{5AFCD94D-FC92-4C92-A273-A508F7C79FD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866" name="Title 1">
            <a:extLst>
              <a:ext uri="{FF2B5EF4-FFF2-40B4-BE49-F238E27FC236}">
                <a16:creationId xmlns:a16="http://schemas.microsoft.com/office/drawing/2014/main" id="{429341E2-29AB-4B44-9C38-A9E59B1E3592}"/>
              </a:ext>
            </a:extLst>
          </p:cNvPr>
          <p:cNvSpPr>
            <a:spLocks noGrp="1"/>
          </p:cNvSpPr>
          <p:nvPr>
            <p:ph type="ctrTitle"/>
          </p:nvPr>
        </p:nvSpPr>
        <p:spPr>
          <a:xfrm>
            <a:off x="76200" y="1514475"/>
            <a:ext cx="12039600" cy="4352925"/>
          </a:xfrm>
        </p:spPr>
        <p:txBody>
          <a:bodyPr/>
          <a:lstStyle/>
          <a:p>
            <a:r>
              <a:rPr lang="en-US" altLang="en-US"/>
              <a:t>Many lands and many peoples </a:t>
            </a:r>
            <a:br>
              <a:rPr lang="en-US" altLang="en-US"/>
            </a:br>
            <a:r>
              <a:rPr lang="en-US" altLang="en-US"/>
              <a:t>soon shall come </a:t>
            </a:r>
            <a:br>
              <a:rPr lang="en-US" altLang="en-US"/>
            </a:br>
            <a:r>
              <a:rPr lang="en-US" altLang="en-US"/>
              <a:t>the Lord to know;</a:t>
            </a:r>
          </a:p>
        </p:txBody>
      </p:sp>
      <p:sp>
        <p:nvSpPr>
          <p:cNvPr id="3" name="Text Placeholder 2">
            <a:extLst>
              <a:ext uri="{FF2B5EF4-FFF2-40B4-BE49-F238E27FC236}">
                <a16:creationId xmlns:a16="http://schemas.microsoft.com/office/drawing/2014/main" id="{F9F10869-EFBF-4849-8B6E-842D3A32BE1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890" name="Title 1">
            <a:extLst>
              <a:ext uri="{FF2B5EF4-FFF2-40B4-BE49-F238E27FC236}">
                <a16:creationId xmlns:a16="http://schemas.microsoft.com/office/drawing/2014/main" id="{9B5CBF66-F7B7-4A8F-9D83-CDF2E4342DD7}"/>
              </a:ext>
            </a:extLst>
          </p:cNvPr>
          <p:cNvSpPr>
            <a:spLocks noGrp="1"/>
          </p:cNvSpPr>
          <p:nvPr>
            <p:ph type="ctrTitle"/>
          </p:nvPr>
        </p:nvSpPr>
        <p:spPr>
          <a:xfrm>
            <a:off x="76200" y="1514475"/>
            <a:ext cx="12039600" cy="4352925"/>
          </a:xfrm>
        </p:spPr>
        <p:txBody>
          <a:bodyPr/>
          <a:lstStyle/>
          <a:p>
            <a:r>
              <a:rPr lang="en-US" altLang="en-US"/>
              <a:t> Nations born again in Zion </a:t>
            </a:r>
            <a:br>
              <a:rPr lang="en-US" altLang="en-US"/>
            </a:br>
            <a:r>
              <a:rPr lang="en-US" altLang="en-US"/>
              <a:t>shall the Lord’s salvation show; </a:t>
            </a:r>
          </a:p>
        </p:txBody>
      </p:sp>
      <p:sp>
        <p:nvSpPr>
          <p:cNvPr id="6" name="Text Placeholder 5">
            <a:extLst>
              <a:ext uri="{FF2B5EF4-FFF2-40B4-BE49-F238E27FC236}">
                <a16:creationId xmlns:a16="http://schemas.microsoft.com/office/drawing/2014/main" id="{D15CD79D-4A44-4C02-A26E-2574ED000F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8914" name="Title 1">
            <a:extLst>
              <a:ext uri="{FF2B5EF4-FFF2-40B4-BE49-F238E27FC236}">
                <a16:creationId xmlns:a16="http://schemas.microsoft.com/office/drawing/2014/main" id="{011790C8-DA2E-4F3B-8250-476A13957C22}"/>
              </a:ext>
            </a:extLst>
          </p:cNvPr>
          <p:cNvSpPr>
            <a:spLocks noGrp="1"/>
          </p:cNvSpPr>
          <p:nvPr>
            <p:ph type="ctrTitle"/>
          </p:nvPr>
        </p:nvSpPr>
        <p:spPr>
          <a:xfrm>
            <a:off x="76200" y="1514475"/>
            <a:ext cx="12039600" cy="4352925"/>
          </a:xfrm>
        </p:spPr>
        <p:txBody>
          <a:bodyPr/>
          <a:lstStyle/>
          <a:p>
            <a:r>
              <a:rPr lang="en-US" altLang="en-US"/>
              <a:t>God Almighty, God Almighty </a:t>
            </a:r>
            <a:br>
              <a:rPr lang="en-US" altLang="en-US"/>
            </a:br>
            <a:r>
              <a:rPr lang="en-US" altLang="en-US"/>
              <a:t>shall on Zion strength bestow. </a:t>
            </a:r>
          </a:p>
        </p:txBody>
      </p:sp>
      <p:sp>
        <p:nvSpPr>
          <p:cNvPr id="6" name="Text Placeholder 5">
            <a:extLst>
              <a:ext uri="{FF2B5EF4-FFF2-40B4-BE49-F238E27FC236}">
                <a16:creationId xmlns:a16="http://schemas.microsoft.com/office/drawing/2014/main" id="{467825A8-9A0E-47C5-B045-0D743A4316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9938" name="Title 1">
            <a:extLst>
              <a:ext uri="{FF2B5EF4-FFF2-40B4-BE49-F238E27FC236}">
                <a16:creationId xmlns:a16="http://schemas.microsoft.com/office/drawing/2014/main" id="{C13C646C-2BE3-4D12-AA85-94BA5507AFD8}"/>
              </a:ext>
            </a:extLst>
          </p:cNvPr>
          <p:cNvSpPr>
            <a:spLocks noGrp="1"/>
          </p:cNvSpPr>
          <p:nvPr>
            <p:ph type="ctrTitle"/>
          </p:nvPr>
        </p:nvSpPr>
        <p:spPr>
          <a:xfrm>
            <a:off x="76200" y="1514475"/>
            <a:ext cx="12039600" cy="4352925"/>
          </a:xfrm>
        </p:spPr>
        <p:txBody>
          <a:bodyPr/>
          <a:lstStyle/>
          <a:p>
            <a:r>
              <a:rPr lang="en-US" altLang="en-US"/>
              <a:t>When the Lord shall count </a:t>
            </a:r>
            <a:br>
              <a:rPr lang="en-US" altLang="en-US"/>
            </a:br>
            <a:r>
              <a:rPr lang="en-US" altLang="en-US"/>
              <a:t>the nations, sons and daughters </a:t>
            </a:r>
            <a:br>
              <a:rPr lang="en-US" altLang="en-US"/>
            </a:br>
            <a:r>
              <a:rPr lang="en-US" altLang="en-US"/>
              <a:t>He shall see, </a:t>
            </a:r>
          </a:p>
        </p:txBody>
      </p:sp>
      <p:sp>
        <p:nvSpPr>
          <p:cNvPr id="3" name="Text Placeholder 2">
            <a:extLst>
              <a:ext uri="{FF2B5EF4-FFF2-40B4-BE49-F238E27FC236}">
                <a16:creationId xmlns:a16="http://schemas.microsoft.com/office/drawing/2014/main" id="{3C579574-6F59-4180-BE4D-3C8B04138C4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0962" name="Title 1">
            <a:extLst>
              <a:ext uri="{FF2B5EF4-FFF2-40B4-BE49-F238E27FC236}">
                <a16:creationId xmlns:a16="http://schemas.microsoft.com/office/drawing/2014/main" id="{5D5B41F0-1EC4-4B19-87C9-F322FD1C921E}"/>
              </a:ext>
            </a:extLst>
          </p:cNvPr>
          <p:cNvSpPr>
            <a:spLocks noGrp="1"/>
          </p:cNvSpPr>
          <p:nvPr>
            <p:ph type="ctrTitle"/>
          </p:nvPr>
        </p:nvSpPr>
        <p:spPr>
          <a:xfrm>
            <a:off x="76200" y="1514475"/>
            <a:ext cx="12039600" cy="4352925"/>
          </a:xfrm>
        </p:spPr>
        <p:txBody>
          <a:bodyPr/>
          <a:lstStyle/>
          <a:p>
            <a:r>
              <a:rPr lang="en-US" altLang="en-US"/>
              <a:t>Born to endless life in Zion </a:t>
            </a:r>
            <a:br>
              <a:rPr lang="en-US" altLang="en-US"/>
            </a:br>
            <a:r>
              <a:rPr lang="en-US" altLang="en-US"/>
              <a:t>and their joyful song shall be. </a:t>
            </a:r>
          </a:p>
        </p:txBody>
      </p:sp>
      <p:sp>
        <p:nvSpPr>
          <p:cNvPr id="6" name="Text Placeholder 5">
            <a:extLst>
              <a:ext uri="{FF2B5EF4-FFF2-40B4-BE49-F238E27FC236}">
                <a16:creationId xmlns:a16="http://schemas.microsoft.com/office/drawing/2014/main" id="{6FD84EDB-C533-48DF-B81F-2159AC7DA2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1986" name="Title 1">
            <a:extLst>
              <a:ext uri="{FF2B5EF4-FFF2-40B4-BE49-F238E27FC236}">
                <a16:creationId xmlns:a16="http://schemas.microsoft.com/office/drawing/2014/main" id="{44E14FD5-F53F-4555-9458-A26C6D780B6A}"/>
              </a:ext>
            </a:extLst>
          </p:cNvPr>
          <p:cNvSpPr>
            <a:spLocks noGrp="1"/>
          </p:cNvSpPr>
          <p:nvPr>
            <p:ph type="ctrTitle"/>
          </p:nvPr>
        </p:nvSpPr>
        <p:spPr>
          <a:xfrm>
            <a:off x="76200" y="1514475"/>
            <a:ext cx="12039600" cy="4352925"/>
          </a:xfrm>
        </p:spPr>
        <p:txBody>
          <a:bodyPr/>
          <a:lstStyle/>
          <a:p>
            <a:r>
              <a:rPr lang="en-US" altLang="en-US"/>
              <a:t>“Blessed Zion, blessed Zion, </a:t>
            </a:r>
            <a:br>
              <a:rPr lang="en-US" altLang="en-US"/>
            </a:br>
            <a:r>
              <a:rPr lang="en-US" altLang="en-US"/>
              <a:t>all our fountains are in thee.”</a:t>
            </a:r>
          </a:p>
        </p:txBody>
      </p:sp>
      <p:sp>
        <p:nvSpPr>
          <p:cNvPr id="6" name="Text Placeholder 5">
            <a:extLst>
              <a:ext uri="{FF2B5EF4-FFF2-40B4-BE49-F238E27FC236}">
                <a16:creationId xmlns:a16="http://schemas.microsoft.com/office/drawing/2014/main" id="{6F8693C1-44A7-4093-9F8B-84AD13D46D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866" name="Title 1">
            <a:extLst>
              <a:ext uri="{FF2B5EF4-FFF2-40B4-BE49-F238E27FC236}">
                <a16:creationId xmlns:a16="http://schemas.microsoft.com/office/drawing/2014/main" id="{EC665CA8-73FF-4A64-BBB9-CA3501113F02}"/>
              </a:ext>
            </a:extLst>
          </p:cNvPr>
          <p:cNvSpPr>
            <a:spLocks noGrp="1"/>
          </p:cNvSpPr>
          <p:nvPr>
            <p:ph type="ctrTitle"/>
          </p:nvPr>
        </p:nvSpPr>
        <p:spPr>
          <a:xfrm>
            <a:off x="914400" y="1895475"/>
            <a:ext cx="10363200" cy="3362325"/>
          </a:xfrm>
        </p:spPr>
        <p:txBody>
          <a:bodyPr/>
          <a:lstStyle/>
          <a:p>
            <a:pPr>
              <a:defRPr/>
            </a:pPr>
            <a:r>
              <a:rPr lang="en-US" altLang="x-none"/>
              <a:t>O God, Our Help </a:t>
            </a:r>
            <a:br>
              <a:rPr lang="en-US" altLang="x-none"/>
            </a:br>
            <a:r>
              <a:rPr lang="en-US" altLang="x-none"/>
              <a:t>in Ages Past</a:t>
            </a:r>
            <a:endParaRPr lang="en-US" altLang="x-none" dirty="0"/>
          </a:p>
        </p:txBody>
      </p:sp>
      <p:sp>
        <p:nvSpPr>
          <p:cNvPr id="3" name="Text Placeholder 2">
            <a:extLst>
              <a:ext uri="{FF2B5EF4-FFF2-40B4-BE49-F238E27FC236}">
                <a16:creationId xmlns:a16="http://schemas.microsoft.com/office/drawing/2014/main" id="{3C1A39D1-B140-41A8-BAFB-16E4CE21134C}"/>
              </a:ext>
            </a:extLst>
          </p:cNvPr>
          <p:cNvSpPr>
            <a:spLocks noGrp="1"/>
          </p:cNvSpPr>
          <p:nvPr>
            <p:ph type="body" sz="quarter" idx="10"/>
          </p:nvPr>
        </p:nvSpPr>
        <p:spPr>
          <a:xfrm>
            <a:off x="914400" y="692150"/>
            <a:ext cx="10363200" cy="831850"/>
          </a:xfrm>
        </p:spPr>
        <p:txBody>
          <a:bodyPr/>
          <a:lstStyle/>
          <a:p>
            <a:pPr>
              <a:defRPr/>
            </a:pPr>
            <a:r>
              <a:rPr lang="en-US" altLang="x-none"/>
              <a:t>Hymn 48</a:t>
            </a:r>
            <a:endParaRPr lang="en-US" dirty="0"/>
          </a:p>
        </p:txBody>
      </p:sp>
      <p:sp>
        <p:nvSpPr>
          <p:cNvPr id="9" name="Text Placeholder 8">
            <a:extLst>
              <a:ext uri="{FF2B5EF4-FFF2-40B4-BE49-F238E27FC236}">
                <a16:creationId xmlns:a16="http://schemas.microsoft.com/office/drawing/2014/main" id="{5F6E4822-C200-415F-8DC3-29D0E8B18C1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a:extLst>
              <a:ext uri="{FF2B5EF4-FFF2-40B4-BE49-F238E27FC236}">
                <a16:creationId xmlns:a16="http://schemas.microsoft.com/office/drawing/2014/main" id="{8404D501-6852-4E8E-B886-34685E9934D1}"/>
              </a:ext>
            </a:extLst>
          </p:cNvPr>
          <p:cNvSpPr>
            <a:spLocks noGrp="1"/>
          </p:cNvSpPr>
          <p:nvPr>
            <p:ph type="ctrTitle"/>
          </p:nvPr>
        </p:nvSpPr>
        <p:spPr>
          <a:xfrm>
            <a:off x="76200" y="1514475"/>
            <a:ext cx="12039600" cy="4352925"/>
          </a:xfrm>
        </p:spPr>
        <p:txBody>
          <a:bodyPr/>
          <a:lstStyle/>
          <a:p>
            <a:r>
              <a:rPr lang="en-US" altLang="en-US"/>
              <a:t>O Lord God, </a:t>
            </a:r>
            <a:br>
              <a:rPr lang="en-US" altLang="en-US"/>
            </a:br>
            <a:r>
              <a:rPr lang="en-US" altLang="en-US"/>
              <a:t>rebuke me not in anger, </a:t>
            </a:r>
            <a:br>
              <a:rPr lang="en-US" altLang="en-US"/>
            </a:br>
            <a:r>
              <a:rPr lang="en-US" altLang="en-US"/>
              <a:t>nor in hot displeasure </a:t>
            </a:r>
            <a:br>
              <a:rPr lang="en-US" altLang="en-US"/>
            </a:br>
            <a:r>
              <a:rPr lang="en-US" altLang="en-US"/>
              <a:t>chastise me, O God. </a:t>
            </a:r>
          </a:p>
        </p:txBody>
      </p:sp>
      <p:sp>
        <p:nvSpPr>
          <p:cNvPr id="4" name="Text Placeholder 3">
            <a:extLst>
              <a:ext uri="{FF2B5EF4-FFF2-40B4-BE49-F238E27FC236}">
                <a16:creationId xmlns:a16="http://schemas.microsoft.com/office/drawing/2014/main" id="{97023A1F-466B-4939-A299-08A82EBC324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Title 1">
            <a:extLst>
              <a:ext uri="{FF2B5EF4-FFF2-40B4-BE49-F238E27FC236}">
                <a16:creationId xmlns:a16="http://schemas.microsoft.com/office/drawing/2014/main" id="{0FE5B7AA-BF00-4FEB-9B31-E5BBCD0CC9D5}"/>
              </a:ext>
            </a:extLst>
          </p:cNvPr>
          <p:cNvSpPr>
            <a:spLocks noGrp="1"/>
          </p:cNvSpPr>
          <p:nvPr>
            <p:ph type="ctrTitle"/>
          </p:nvPr>
        </p:nvSpPr>
        <p:spPr>
          <a:xfrm>
            <a:off x="76200" y="1514475"/>
            <a:ext cx="12039600" cy="4352925"/>
          </a:xfrm>
        </p:spPr>
        <p:txBody>
          <a:bodyPr/>
          <a:lstStyle/>
          <a:p>
            <a:r>
              <a:rPr lang="en-US" altLang="en-US"/>
              <a:t>O God, our help in ages past, </a:t>
            </a:r>
            <a:br>
              <a:rPr lang="en-US" altLang="en-US"/>
            </a:br>
            <a:r>
              <a:rPr lang="en-US" altLang="en-US"/>
              <a:t>our hope for years to come, </a:t>
            </a:r>
          </a:p>
        </p:txBody>
      </p:sp>
      <p:sp>
        <p:nvSpPr>
          <p:cNvPr id="3" name="Text Placeholder 2">
            <a:extLst>
              <a:ext uri="{FF2B5EF4-FFF2-40B4-BE49-F238E27FC236}">
                <a16:creationId xmlns:a16="http://schemas.microsoft.com/office/drawing/2014/main" id="{9E6F0121-D0F7-4DBF-9067-8EEEC026AE4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82" name="Title 1">
            <a:extLst>
              <a:ext uri="{FF2B5EF4-FFF2-40B4-BE49-F238E27FC236}">
                <a16:creationId xmlns:a16="http://schemas.microsoft.com/office/drawing/2014/main" id="{70586C6F-7477-462B-910A-6D18F35A5825}"/>
              </a:ext>
            </a:extLst>
          </p:cNvPr>
          <p:cNvSpPr>
            <a:spLocks noGrp="1"/>
          </p:cNvSpPr>
          <p:nvPr>
            <p:ph type="ctrTitle"/>
          </p:nvPr>
        </p:nvSpPr>
        <p:spPr>
          <a:xfrm>
            <a:off x="76200" y="1514475"/>
            <a:ext cx="12039600" cy="4352925"/>
          </a:xfrm>
        </p:spPr>
        <p:txBody>
          <a:bodyPr/>
          <a:lstStyle/>
          <a:p>
            <a:r>
              <a:rPr lang="en-US" altLang="en-US"/>
              <a:t>Our shelter from </a:t>
            </a:r>
            <a:br>
              <a:rPr lang="en-US" altLang="en-US"/>
            </a:br>
            <a:r>
              <a:rPr lang="en-US" altLang="en-US"/>
              <a:t>the stormy blast, </a:t>
            </a:r>
            <a:br>
              <a:rPr lang="en-US" altLang="en-US"/>
            </a:br>
            <a:r>
              <a:rPr lang="en-US" altLang="en-US"/>
              <a:t>and our eternal home. </a:t>
            </a:r>
          </a:p>
        </p:txBody>
      </p:sp>
      <p:sp>
        <p:nvSpPr>
          <p:cNvPr id="6" name="Text Placeholder 5">
            <a:extLst>
              <a:ext uri="{FF2B5EF4-FFF2-40B4-BE49-F238E27FC236}">
                <a16:creationId xmlns:a16="http://schemas.microsoft.com/office/drawing/2014/main" id="{6DC96C55-E3D1-4761-8845-2EE8FF804A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Title 1">
            <a:extLst>
              <a:ext uri="{FF2B5EF4-FFF2-40B4-BE49-F238E27FC236}">
                <a16:creationId xmlns:a16="http://schemas.microsoft.com/office/drawing/2014/main" id="{2EA735EE-41C6-474E-86F4-EFF49458EE99}"/>
              </a:ext>
            </a:extLst>
          </p:cNvPr>
          <p:cNvSpPr>
            <a:spLocks noGrp="1"/>
          </p:cNvSpPr>
          <p:nvPr>
            <p:ph type="ctrTitle"/>
          </p:nvPr>
        </p:nvSpPr>
        <p:spPr>
          <a:xfrm>
            <a:off x="76200" y="1514475"/>
            <a:ext cx="12039600" cy="4352925"/>
          </a:xfrm>
        </p:spPr>
        <p:txBody>
          <a:bodyPr/>
          <a:lstStyle/>
          <a:p>
            <a:r>
              <a:rPr lang="en-US" altLang="en-US"/>
              <a:t>Before the hills in order stood, </a:t>
            </a:r>
            <a:br>
              <a:rPr lang="en-US" altLang="en-US"/>
            </a:br>
            <a:r>
              <a:rPr lang="en-US" altLang="en-US"/>
              <a:t>or earth received her frame, </a:t>
            </a:r>
          </a:p>
        </p:txBody>
      </p:sp>
      <p:sp>
        <p:nvSpPr>
          <p:cNvPr id="3" name="Text Placeholder 2">
            <a:extLst>
              <a:ext uri="{FF2B5EF4-FFF2-40B4-BE49-F238E27FC236}">
                <a16:creationId xmlns:a16="http://schemas.microsoft.com/office/drawing/2014/main" id="{4CABCBFC-3FFE-411E-B873-6D0EF5688A1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8130" name="Title 1">
            <a:extLst>
              <a:ext uri="{FF2B5EF4-FFF2-40B4-BE49-F238E27FC236}">
                <a16:creationId xmlns:a16="http://schemas.microsoft.com/office/drawing/2014/main" id="{AC5172B5-1134-4FC3-A7D6-8028DF1064AC}"/>
              </a:ext>
            </a:extLst>
          </p:cNvPr>
          <p:cNvSpPr>
            <a:spLocks noGrp="1"/>
          </p:cNvSpPr>
          <p:nvPr>
            <p:ph type="ctrTitle"/>
          </p:nvPr>
        </p:nvSpPr>
        <p:spPr>
          <a:xfrm>
            <a:off x="76200" y="1514475"/>
            <a:ext cx="12039600" cy="4352925"/>
          </a:xfrm>
        </p:spPr>
        <p:txBody>
          <a:bodyPr/>
          <a:lstStyle/>
          <a:p>
            <a:r>
              <a:rPr lang="en-US" altLang="en-US"/>
              <a:t>From everlasting Thou art God, </a:t>
            </a:r>
            <a:br>
              <a:rPr lang="en-US" altLang="en-US"/>
            </a:br>
            <a:r>
              <a:rPr lang="en-US" altLang="en-US"/>
              <a:t>to endless years the same. </a:t>
            </a:r>
          </a:p>
        </p:txBody>
      </p:sp>
      <p:sp>
        <p:nvSpPr>
          <p:cNvPr id="6" name="Text Placeholder 5">
            <a:extLst>
              <a:ext uri="{FF2B5EF4-FFF2-40B4-BE49-F238E27FC236}">
                <a16:creationId xmlns:a16="http://schemas.microsoft.com/office/drawing/2014/main" id="{9F1DE4B5-10E2-4A5C-940D-60F8317691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9154" name="Title 1">
            <a:extLst>
              <a:ext uri="{FF2B5EF4-FFF2-40B4-BE49-F238E27FC236}">
                <a16:creationId xmlns:a16="http://schemas.microsoft.com/office/drawing/2014/main" id="{E684C775-9285-4780-A069-FBE7998DBA47}"/>
              </a:ext>
            </a:extLst>
          </p:cNvPr>
          <p:cNvSpPr>
            <a:spLocks noGrp="1"/>
          </p:cNvSpPr>
          <p:nvPr>
            <p:ph type="ctrTitle"/>
          </p:nvPr>
        </p:nvSpPr>
        <p:spPr>
          <a:xfrm>
            <a:off x="76200" y="1514475"/>
            <a:ext cx="12039600" cy="4352925"/>
          </a:xfrm>
        </p:spPr>
        <p:txBody>
          <a:bodyPr/>
          <a:lstStyle/>
          <a:p>
            <a:r>
              <a:rPr lang="en-US" altLang="en-US"/>
              <a:t>A thousand ages in Thy sight </a:t>
            </a:r>
            <a:br>
              <a:rPr lang="en-US" altLang="en-US"/>
            </a:br>
            <a:r>
              <a:rPr lang="en-US" altLang="en-US"/>
              <a:t>are like an evening gone; </a:t>
            </a:r>
          </a:p>
        </p:txBody>
      </p:sp>
      <p:sp>
        <p:nvSpPr>
          <p:cNvPr id="3" name="Text Placeholder 2">
            <a:extLst>
              <a:ext uri="{FF2B5EF4-FFF2-40B4-BE49-F238E27FC236}">
                <a16:creationId xmlns:a16="http://schemas.microsoft.com/office/drawing/2014/main" id="{1EA6E26B-9AB6-4AB8-BBFB-EF9565C94BE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0178" name="Title 1">
            <a:extLst>
              <a:ext uri="{FF2B5EF4-FFF2-40B4-BE49-F238E27FC236}">
                <a16:creationId xmlns:a16="http://schemas.microsoft.com/office/drawing/2014/main" id="{61C455C8-C291-4692-A9D4-8F9B0A2DE7B1}"/>
              </a:ext>
            </a:extLst>
          </p:cNvPr>
          <p:cNvSpPr>
            <a:spLocks noGrp="1"/>
          </p:cNvSpPr>
          <p:nvPr>
            <p:ph type="ctrTitle"/>
          </p:nvPr>
        </p:nvSpPr>
        <p:spPr>
          <a:xfrm>
            <a:off x="76200" y="1514475"/>
            <a:ext cx="12039600" cy="4352925"/>
          </a:xfrm>
        </p:spPr>
        <p:txBody>
          <a:bodyPr/>
          <a:lstStyle/>
          <a:p>
            <a:r>
              <a:rPr lang="en-US" altLang="en-US"/>
              <a:t>Short as the watch </a:t>
            </a:r>
            <a:br>
              <a:rPr lang="en-US" altLang="en-US"/>
            </a:br>
            <a:r>
              <a:rPr lang="en-US" altLang="en-US"/>
              <a:t>that ends the night </a:t>
            </a:r>
            <a:br>
              <a:rPr lang="en-US" altLang="en-US"/>
            </a:br>
            <a:r>
              <a:rPr lang="en-US" altLang="en-US"/>
              <a:t>before the rising sun. </a:t>
            </a:r>
          </a:p>
        </p:txBody>
      </p:sp>
      <p:sp>
        <p:nvSpPr>
          <p:cNvPr id="6" name="Text Placeholder 5">
            <a:extLst>
              <a:ext uri="{FF2B5EF4-FFF2-40B4-BE49-F238E27FC236}">
                <a16:creationId xmlns:a16="http://schemas.microsoft.com/office/drawing/2014/main" id="{590E356A-4163-4F42-9551-C8EA8F897B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1202" name="Title 1">
            <a:extLst>
              <a:ext uri="{FF2B5EF4-FFF2-40B4-BE49-F238E27FC236}">
                <a16:creationId xmlns:a16="http://schemas.microsoft.com/office/drawing/2014/main" id="{8319432F-E8B8-4F97-AB33-E047C76CD144}"/>
              </a:ext>
            </a:extLst>
          </p:cNvPr>
          <p:cNvSpPr>
            <a:spLocks noGrp="1"/>
          </p:cNvSpPr>
          <p:nvPr>
            <p:ph type="ctrTitle"/>
          </p:nvPr>
        </p:nvSpPr>
        <p:spPr>
          <a:xfrm>
            <a:off x="76200" y="1514475"/>
            <a:ext cx="12039600" cy="4352925"/>
          </a:xfrm>
        </p:spPr>
        <p:txBody>
          <a:bodyPr/>
          <a:lstStyle/>
          <a:p>
            <a:r>
              <a:rPr lang="en-US" altLang="en-US"/>
              <a:t>O God, our help in ages past, </a:t>
            </a:r>
            <a:br>
              <a:rPr lang="en-US" altLang="en-US"/>
            </a:br>
            <a:r>
              <a:rPr lang="en-US" altLang="en-US"/>
              <a:t>our hope for years to come, </a:t>
            </a:r>
          </a:p>
        </p:txBody>
      </p:sp>
      <p:sp>
        <p:nvSpPr>
          <p:cNvPr id="3" name="Text Placeholder 2">
            <a:extLst>
              <a:ext uri="{FF2B5EF4-FFF2-40B4-BE49-F238E27FC236}">
                <a16:creationId xmlns:a16="http://schemas.microsoft.com/office/drawing/2014/main" id="{39B85258-AB8F-42C1-922E-6CEBD27A6DF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226" name="Title 1">
            <a:extLst>
              <a:ext uri="{FF2B5EF4-FFF2-40B4-BE49-F238E27FC236}">
                <a16:creationId xmlns:a16="http://schemas.microsoft.com/office/drawing/2014/main" id="{05AB7E21-19B0-4132-A052-C517B1977343}"/>
              </a:ext>
            </a:extLst>
          </p:cNvPr>
          <p:cNvSpPr>
            <a:spLocks noGrp="1"/>
          </p:cNvSpPr>
          <p:nvPr>
            <p:ph type="ctrTitle"/>
          </p:nvPr>
        </p:nvSpPr>
        <p:spPr>
          <a:xfrm>
            <a:off x="76200" y="1514475"/>
            <a:ext cx="12039600" cy="4352925"/>
          </a:xfrm>
        </p:spPr>
        <p:txBody>
          <a:bodyPr/>
          <a:lstStyle/>
          <a:p>
            <a:r>
              <a:rPr lang="en-US" altLang="en-US"/>
              <a:t>Be Thou our guard </a:t>
            </a:r>
            <a:br>
              <a:rPr lang="en-US" altLang="en-US"/>
            </a:br>
            <a:r>
              <a:rPr lang="en-US" altLang="en-US"/>
              <a:t>while troubles last, </a:t>
            </a:r>
            <a:br>
              <a:rPr lang="en-US" altLang="en-US"/>
            </a:br>
            <a:r>
              <a:rPr lang="en-US" altLang="en-US"/>
              <a:t>and our eternal home.</a:t>
            </a:r>
          </a:p>
        </p:txBody>
      </p:sp>
      <p:sp>
        <p:nvSpPr>
          <p:cNvPr id="6" name="Text Placeholder 5">
            <a:extLst>
              <a:ext uri="{FF2B5EF4-FFF2-40B4-BE49-F238E27FC236}">
                <a16:creationId xmlns:a16="http://schemas.microsoft.com/office/drawing/2014/main" id="{A61438ED-89B9-4C6D-A16F-3900DDF7A1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Title 1">
            <a:extLst>
              <a:ext uri="{FF2B5EF4-FFF2-40B4-BE49-F238E27FC236}">
                <a16:creationId xmlns:a16="http://schemas.microsoft.com/office/drawing/2014/main" id="{2E8308B1-1F9A-450E-B1F9-018A7BCD8A30}"/>
              </a:ext>
            </a:extLst>
          </p:cNvPr>
          <p:cNvSpPr>
            <a:spLocks noGrp="1"/>
          </p:cNvSpPr>
          <p:nvPr>
            <p:ph type="ctrTitle"/>
          </p:nvPr>
        </p:nvSpPr>
        <p:spPr>
          <a:xfrm>
            <a:off x="914400" y="1895475"/>
            <a:ext cx="10363200" cy="3362325"/>
          </a:xfrm>
        </p:spPr>
        <p:txBody>
          <a:bodyPr/>
          <a:lstStyle/>
          <a:p>
            <a:pPr>
              <a:defRPr/>
            </a:pPr>
            <a:r>
              <a:rPr lang="en-US" altLang="x-none"/>
              <a:t>How Good It Is to </a:t>
            </a:r>
            <a:br>
              <a:rPr lang="en-US" altLang="x-none"/>
            </a:br>
            <a:r>
              <a:rPr lang="en-US" altLang="x-none"/>
              <a:t>Thank the Lord</a:t>
            </a:r>
            <a:endParaRPr lang="en-US" altLang="x-none" dirty="0"/>
          </a:p>
        </p:txBody>
      </p:sp>
      <p:sp>
        <p:nvSpPr>
          <p:cNvPr id="3" name="Text Placeholder 2">
            <a:extLst>
              <a:ext uri="{FF2B5EF4-FFF2-40B4-BE49-F238E27FC236}">
                <a16:creationId xmlns:a16="http://schemas.microsoft.com/office/drawing/2014/main" id="{7B4B1F41-F20F-4F27-AE9B-C68A323A7911}"/>
              </a:ext>
            </a:extLst>
          </p:cNvPr>
          <p:cNvSpPr>
            <a:spLocks noGrp="1"/>
          </p:cNvSpPr>
          <p:nvPr>
            <p:ph type="body" sz="quarter" idx="10"/>
          </p:nvPr>
        </p:nvSpPr>
        <p:spPr>
          <a:xfrm>
            <a:off x="914400" y="692150"/>
            <a:ext cx="10363200" cy="831850"/>
          </a:xfrm>
        </p:spPr>
        <p:txBody>
          <a:bodyPr/>
          <a:lstStyle/>
          <a:p>
            <a:pPr>
              <a:defRPr/>
            </a:pPr>
            <a:r>
              <a:rPr lang="en-US" altLang="x-none"/>
              <a:t>Hymn 49</a:t>
            </a:r>
            <a:endParaRPr lang="en-US" dirty="0"/>
          </a:p>
        </p:txBody>
      </p:sp>
      <p:sp>
        <p:nvSpPr>
          <p:cNvPr id="9" name="Text Placeholder 8">
            <a:extLst>
              <a:ext uri="{FF2B5EF4-FFF2-40B4-BE49-F238E27FC236}">
                <a16:creationId xmlns:a16="http://schemas.microsoft.com/office/drawing/2014/main" id="{EE204B6C-5439-4426-B23D-904FB844A9D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13411F3F-C88B-4814-B9DC-9515B0A168A2}"/>
              </a:ext>
            </a:extLst>
          </p:cNvPr>
          <p:cNvSpPr>
            <a:spLocks noGrp="1"/>
          </p:cNvSpPr>
          <p:nvPr>
            <p:ph type="ctrTitle"/>
          </p:nvPr>
        </p:nvSpPr>
        <p:spPr>
          <a:xfrm>
            <a:off x="76200" y="1514475"/>
            <a:ext cx="12039600" cy="4352925"/>
          </a:xfrm>
        </p:spPr>
        <p:txBody>
          <a:bodyPr/>
          <a:lstStyle/>
          <a:p>
            <a:r>
              <a:rPr lang="en-US" altLang="en-US"/>
              <a:t>Be gracious, Lord, </a:t>
            </a:r>
            <a:br>
              <a:rPr lang="en-US" altLang="en-US"/>
            </a:br>
            <a:r>
              <a:rPr lang="en-US" altLang="en-US"/>
              <a:t>and show me Your mercy; </a:t>
            </a:r>
            <a:br>
              <a:rPr lang="en-US" altLang="en-US"/>
            </a:br>
            <a:r>
              <a:rPr lang="en-US" altLang="en-US"/>
              <a:t>heal me, O God, </a:t>
            </a:r>
            <a:br>
              <a:rPr lang="en-US" altLang="en-US"/>
            </a:br>
            <a:r>
              <a:rPr lang="en-US" altLang="en-US"/>
              <a:t>for I languish and ache.</a:t>
            </a:r>
          </a:p>
        </p:txBody>
      </p:sp>
      <p:sp>
        <p:nvSpPr>
          <p:cNvPr id="6" name="Text Placeholder 5">
            <a:extLst>
              <a:ext uri="{FF2B5EF4-FFF2-40B4-BE49-F238E27FC236}">
                <a16:creationId xmlns:a16="http://schemas.microsoft.com/office/drawing/2014/main" id="{59E0E0F2-40A7-499E-8065-B4BC818A60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5298" name="Title 1">
            <a:extLst>
              <a:ext uri="{FF2B5EF4-FFF2-40B4-BE49-F238E27FC236}">
                <a16:creationId xmlns:a16="http://schemas.microsoft.com/office/drawing/2014/main" id="{0357FDA5-483C-40D3-AEA8-994284ED041C}"/>
              </a:ext>
            </a:extLst>
          </p:cNvPr>
          <p:cNvSpPr>
            <a:spLocks noGrp="1"/>
          </p:cNvSpPr>
          <p:nvPr>
            <p:ph type="ctrTitle"/>
          </p:nvPr>
        </p:nvSpPr>
        <p:spPr>
          <a:xfrm>
            <a:off x="76200" y="1514475"/>
            <a:ext cx="12039600" cy="4352925"/>
          </a:xfrm>
        </p:spPr>
        <p:txBody>
          <a:bodyPr/>
          <a:lstStyle/>
          <a:p>
            <a:r>
              <a:rPr lang="en-US" altLang="en-US"/>
              <a:t>How good it is to thank </a:t>
            </a:r>
            <a:br>
              <a:rPr lang="en-US" altLang="en-US"/>
            </a:br>
            <a:r>
              <a:rPr lang="en-US" altLang="en-US"/>
              <a:t>the Lord, and to Thy name </a:t>
            </a:r>
            <a:br>
              <a:rPr lang="en-US" altLang="en-US"/>
            </a:br>
            <a:r>
              <a:rPr lang="en-US" altLang="en-US"/>
              <a:t>our praises sing, </a:t>
            </a:r>
          </a:p>
        </p:txBody>
      </p:sp>
      <p:sp>
        <p:nvSpPr>
          <p:cNvPr id="3" name="Text Placeholder 2">
            <a:extLst>
              <a:ext uri="{FF2B5EF4-FFF2-40B4-BE49-F238E27FC236}">
                <a16:creationId xmlns:a16="http://schemas.microsoft.com/office/drawing/2014/main" id="{2D0C8CE9-47D4-4DED-B991-5C02F11E3C9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22" name="Title 1">
            <a:extLst>
              <a:ext uri="{FF2B5EF4-FFF2-40B4-BE49-F238E27FC236}">
                <a16:creationId xmlns:a16="http://schemas.microsoft.com/office/drawing/2014/main" id="{6FD12A47-98C7-4D51-B2CB-65D21FE2888E}"/>
              </a:ext>
            </a:extLst>
          </p:cNvPr>
          <p:cNvSpPr>
            <a:spLocks noGrp="1"/>
          </p:cNvSpPr>
          <p:nvPr>
            <p:ph type="ctrTitle"/>
          </p:nvPr>
        </p:nvSpPr>
        <p:spPr>
          <a:xfrm>
            <a:off x="76200" y="1514475"/>
            <a:ext cx="12039600" cy="4352925"/>
          </a:xfrm>
        </p:spPr>
        <p:txBody>
          <a:bodyPr/>
          <a:lstStyle/>
          <a:p>
            <a:r>
              <a:rPr lang="en-US" altLang="en-US"/>
              <a:t>And to proclaim </a:t>
            </a:r>
            <a:br>
              <a:rPr lang="en-US" altLang="en-US"/>
            </a:br>
            <a:r>
              <a:rPr lang="en-US" altLang="en-US"/>
              <a:t>Thy steadfast love </a:t>
            </a:r>
            <a:br>
              <a:rPr lang="en-US" altLang="en-US"/>
            </a:br>
            <a:r>
              <a:rPr lang="en-US" altLang="en-US"/>
              <a:t>each day and declare </a:t>
            </a:r>
            <a:br>
              <a:rPr lang="en-US" altLang="en-US"/>
            </a:br>
            <a:r>
              <a:rPr lang="en-US" altLang="en-US"/>
              <a:t>Thy faithfulness by night. </a:t>
            </a:r>
          </a:p>
        </p:txBody>
      </p:sp>
      <p:sp>
        <p:nvSpPr>
          <p:cNvPr id="6" name="Text Placeholder 5">
            <a:extLst>
              <a:ext uri="{FF2B5EF4-FFF2-40B4-BE49-F238E27FC236}">
                <a16:creationId xmlns:a16="http://schemas.microsoft.com/office/drawing/2014/main" id="{28BDB20B-02CA-4874-B3CB-DA8661E12E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7346" name="Title 1">
            <a:extLst>
              <a:ext uri="{FF2B5EF4-FFF2-40B4-BE49-F238E27FC236}">
                <a16:creationId xmlns:a16="http://schemas.microsoft.com/office/drawing/2014/main" id="{E22CAAF4-FAEC-4BD0-8BE9-76E643D2D41A}"/>
              </a:ext>
            </a:extLst>
          </p:cNvPr>
          <p:cNvSpPr>
            <a:spLocks noGrp="1"/>
          </p:cNvSpPr>
          <p:nvPr>
            <p:ph type="ctrTitle"/>
          </p:nvPr>
        </p:nvSpPr>
        <p:spPr>
          <a:xfrm>
            <a:off x="76200" y="1514475"/>
            <a:ext cx="12039600" cy="4352925"/>
          </a:xfrm>
        </p:spPr>
        <p:txBody>
          <a:bodyPr/>
          <a:lstStyle/>
          <a:p>
            <a:r>
              <a:rPr lang="en-US" altLang="en-US"/>
              <a:t>Sing to the music of the lute, </a:t>
            </a:r>
            <a:br>
              <a:rPr lang="en-US" altLang="en-US"/>
            </a:br>
            <a:r>
              <a:rPr lang="en-US" altLang="en-US"/>
              <a:t>and with a solemn </a:t>
            </a:r>
            <a:br>
              <a:rPr lang="en-US" altLang="en-US"/>
            </a:br>
            <a:r>
              <a:rPr lang="en-US" altLang="en-US"/>
              <a:t>sound upon the lyre; </a:t>
            </a:r>
          </a:p>
        </p:txBody>
      </p:sp>
      <p:sp>
        <p:nvSpPr>
          <p:cNvPr id="6" name="Text Placeholder 5">
            <a:extLst>
              <a:ext uri="{FF2B5EF4-FFF2-40B4-BE49-F238E27FC236}">
                <a16:creationId xmlns:a16="http://schemas.microsoft.com/office/drawing/2014/main" id="{876A1F56-CEB3-46EC-873F-9989DBA6C6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8370" name="Title 1">
            <a:extLst>
              <a:ext uri="{FF2B5EF4-FFF2-40B4-BE49-F238E27FC236}">
                <a16:creationId xmlns:a16="http://schemas.microsoft.com/office/drawing/2014/main" id="{5AE4A1A6-9E3D-408F-8A22-BB2A8FC81B20}"/>
              </a:ext>
            </a:extLst>
          </p:cNvPr>
          <p:cNvSpPr>
            <a:spLocks noGrp="1"/>
          </p:cNvSpPr>
          <p:nvPr>
            <p:ph type="ctrTitle"/>
          </p:nvPr>
        </p:nvSpPr>
        <p:spPr>
          <a:xfrm>
            <a:off x="76200" y="1514475"/>
            <a:ext cx="12039600" cy="4352925"/>
          </a:xfrm>
        </p:spPr>
        <p:txBody>
          <a:bodyPr/>
          <a:lstStyle/>
          <a:p>
            <a:r>
              <a:rPr lang="en-US" altLang="en-US"/>
              <a:t>For all Thy works have </a:t>
            </a:r>
            <a:br>
              <a:rPr lang="en-US" altLang="en-US"/>
            </a:br>
            <a:r>
              <a:rPr lang="en-US" altLang="en-US"/>
              <a:t>made me glad, O Lord, </a:t>
            </a:r>
            <a:br>
              <a:rPr lang="en-US" altLang="en-US"/>
            </a:br>
            <a:r>
              <a:rPr lang="en-US" altLang="en-US"/>
              <a:t>and of Thy deeds will I sing!</a:t>
            </a:r>
          </a:p>
        </p:txBody>
      </p:sp>
      <p:sp>
        <p:nvSpPr>
          <p:cNvPr id="6" name="Text Placeholder 5">
            <a:extLst>
              <a:ext uri="{FF2B5EF4-FFF2-40B4-BE49-F238E27FC236}">
                <a16:creationId xmlns:a16="http://schemas.microsoft.com/office/drawing/2014/main" id="{76AD2811-EA6E-46D5-A312-10E5088F64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9394" name="Title 1">
            <a:extLst>
              <a:ext uri="{FF2B5EF4-FFF2-40B4-BE49-F238E27FC236}">
                <a16:creationId xmlns:a16="http://schemas.microsoft.com/office/drawing/2014/main" id="{BD23A1D6-C422-4BF0-A2FA-E8C7409B5E16}"/>
              </a:ext>
            </a:extLst>
          </p:cNvPr>
          <p:cNvSpPr>
            <a:spLocks noGrp="1"/>
          </p:cNvSpPr>
          <p:nvPr>
            <p:ph type="ctrTitle"/>
          </p:nvPr>
        </p:nvSpPr>
        <p:spPr>
          <a:xfrm>
            <a:off x="76200" y="1514475"/>
            <a:ext cx="12039600" cy="4352925"/>
          </a:xfrm>
        </p:spPr>
        <p:txBody>
          <a:bodyPr/>
          <a:lstStyle/>
          <a:p>
            <a:r>
              <a:rPr lang="en-US" altLang="en-US"/>
              <a:t>Great are Thy works, </a:t>
            </a:r>
            <a:br>
              <a:rPr lang="en-US" altLang="en-US"/>
            </a:br>
            <a:r>
              <a:rPr lang="en-US" altLang="en-US"/>
              <a:t>Eternal Lord; </a:t>
            </a:r>
            <a:br>
              <a:rPr lang="en-US" altLang="en-US"/>
            </a:br>
            <a:r>
              <a:rPr lang="en-US" altLang="en-US"/>
              <a:t>deep are Thy thoughts, </a:t>
            </a:r>
            <a:br>
              <a:rPr lang="en-US" altLang="en-US"/>
            </a:br>
            <a:r>
              <a:rPr lang="en-US" altLang="en-US"/>
              <a:t>O Thou Most High; </a:t>
            </a:r>
          </a:p>
        </p:txBody>
      </p:sp>
      <p:sp>
        <p:nvSpPr>
          <p:cNvPr id="3" name="Text Placeholder 2">
            <a:extLst>
              <a:ext uri="{FF2B5EF4-FFF2-40B4-BE49-F238E27FC236}">
                <a16:creationId xmlns:a16="http://schemas.microsoft.com/office/drawing/2014/main" id="{BBBD8AA7-71F9-4647-BFD8-EAB48C83981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418" name="Title 1">
            <a:extLst>
              <a:ext uri="{FF2B5EF4-FFF2-40B4-BE49-F238E27FC236}">
                <a16:creationId xmlns:a16="http://schemas.microsoft.com/office/drawing/2014/main" id="{D06EE1B4-DB2D-4D0E-9840-1D56C53FE5AC}"/>
              </a:ext>
            </a:extLst>
          </p:cNvPr>
          <p:cNvSpPr>
            <a:spLocks noGrp="1"/>
          </p:cNvSpPr>
          <p:nvPr>
            <p:ph type="ctrTitle"/>
          </p:nvPr>
        </p:nvSpPr>
        <p:spPr>
          <a:xfrm>
            <a:off x="76200" y="1514475"/>
            <a:ext cx="12039600" cy="4352925"/>
          </a:xfrm>
        </p:spPr>
        <p:txBody>
          <a:bodyPr/>
          <a:lstStyle/>
          <a:p>
            <a:r>
              <a:rPr lang="en-US" altLang="en-US"/>
              <a:t>Foolish and senseless men </a:t>
            </a:r>
            <a:br>
              <a:rPr lang="en-US" altLang="en-US"/>
            </a:br>
            <a:r>
              <a:rPr lang="en-US" altLang="en-US"/>
              <a:t>will never know, nor will </a:t>
            </a:r>
            <a:br>
              <a:rPr lang="en-US" altLang="en-US"/>
            </a:br>
            <a:r>
              <a:rPr lang="en-US" altLang="en-US"/>
              <a:t>understand Thy ways.</a:t>
            </a:r>
          </a:p>
        </p:txBody>
      </p:sp>
      <p:sp>
        <p:nvSpPr>
          <p:cNvPr id="6" name="Text Placeholder 5">
            <a:extLst>
              <a:ext uri="{FF2B5EF4-FFF2-40B4-BE49-F238E27FC236}">
                <a16:creationId xmlns:a16="http://schemas.microsoft.com/office/drawing/2014/main" id="{AF787B88-7310-4584-A8A6-0A9F75F156C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1442" name="Title 1">
            <a:extLst>
              <a:ext uri="{FF2B5EF4-FFF2-40B4-BE49-F238E27FC236}">
                <a16:creationId xmlns:a16="http://schemas.microsoft.com/office/drawing/2014/main" id="{3B735744-56F1-4D4B-8421-16996032F976}"/>
              </a:ext>
            </a:extLst>
          </p:cNvPr>
          <p:cNvSpPr>
            <a:spLocks noGrp="1"/>
          </p:cNvSpPr>
          <p:nvPr>
            <p:ph type="ctrTitle"/>
          </p:nvPr>
        </p:nvSpPr>
        <p:spPr>
          <a:xfrm>
            <a:off x="76200" y="1514475"/>
            <a:ext cx="12039600" cy="4352925"/>
          </a:xfrm>
        </p:spPr>
        <p:txBody>
          <a:bodyPr/>
          <a:lstStyle/>
          <a:p>
            <a:r>
              <a:rPr lang="en-US" altLang="en-US"/>
              <a:t> Though the wicked sprout </a:t>
            </a:r>
            <a:br>
              <a:rPr lang="en-US" altLang="en-US"/>
            </a:br>
            <a:r>
              <a:rPr lang="en-US" altLang="en-US"/>
              <a:t>as grass, and evildoers </a:t>
            </a:r>
            <a:br>
              <a:rPr lang="en-US" altLang="en-US"/>
            </a:br>
            <a:r>
              <a:rPr lang="en-US" altLang="en-US"/>
              <a:t>flourish for awhile; </a:t>
            </a:r>
          </a:p>
        </p:txBody>
      </p:sp>
      <p:sp>
        <p:nvSpPr>
          <p:cNvPr id="6" name="Text Placeholder 5">
            <a:extLst>
              <a:ext uri="{FF2B5EF4-FFF2-40B4-BE49-F238E27FC236}">
                <a16:creationId xmlns:a16="http://schemas.microsoft.com/office/drawing/2014/main" id="{C7423AFA-4148-477B-847C-9C0913C699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2466" name="Title 1">
            <a:extLst>
              <a:ext uri="{FF2B5EF4-FFF2-40B4-BE49-F238E27FC236}">
                <a16:creationId xmlns:a16="http://schemas.microsoft.com/office/drawing/2014/main" id="{522CDB64-8503-4460-BC3E-B5C92C8320A0}"/>
              </a:ext>
            </a:extLst>
          </p:cNvPr>
          <p:cNvSpPr>
            <a:spLocks noGrp="1"/>
          </p:cNvSpPr>
          <p:nvPr>
            <p:ph type="ctrTitle"/>
          </p:nvPr>
        </p:nvSpPr>
        <p:spPr>
          <a:xfrm>
            <a:off x="76200" y="1514475"/>
            <a:ext cx="12039600" cy="4352925"/>
          </a:xfrm>
        </p:spPr>
        <p:txBody>
          <a:bodyPr/>
          <a:lstStyle/>
          <a:p>
            <a:r>
              <a:rPr lang="en-US" altLang="en-US"/>
              <a:t>They shall all be uprooted </a:t>
            </a:r>
            <a:br>
              <a:rPr lang="en-US" altLang="en-US"/>
            </a:br>
            <a:r>
              <a:rPr lang="en-US" altLang="en-US"/>
              <a:t>and destroyed, while </a:t>
            </a:r>
            <a:br>
              <a:rPr lang="en-US" altLang="en-US"/>
            </a:br>
            <a:r>
              <a:rPr lang="en-US" altLang="en-US"/>
              <a:t>Thou art evermore supreme!</a:t>
            </a:r>
          </a:p>
        </p:txBody>
      </p:sp>
      <p:sp>
        <p:nvSpPr>
          <p:cNvPr id="6" name="Text Placeholder 5">
            <a:extLst>
              <a:ext uri="{FF2B5EF4-FFF2-40B4-BE49-F238E27FC236}">
                <a16:creationId xmlns:a16="http://schemas.microsoft.com/office/drawing/2014/main" id="{977D879C-0F91-4253-943B-CA71E5C10F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3490" name="Title 1">
            <a:extLst>
              <a:ext uri="{FF2B5EF4-FFF2-40B4-BE49-F238E27FC236}">
                <a16:creationId xmlns:a16="http://schemas.microsoft.com/office/drawing/2014/main" id="{CA40B90D-21BE-4495-96C5-9C82EFA0ECA6}"/>
              </a:ext>
            </a:extLst>
          </p:cNvPr>
          <p:cNvSpPr>
            <a:spLocks noGrp="1"/>
          </p:cNvSpPr>
          <p:nvPr>
            <p:ph type="ctrTitle"/>
          </p:nvPr>
        </p:nvSpPr>
        <p:spPr>
          <a:xfrm>
            <a:off x="76200" y="1514475"/>
            <a:ext cx="12039600" cy="4352925"/>
          </a:xfrm>
        </p:spPr>
        <p:txBody>
          <a:bodyPr/>
          <a:lstStyle/>
          <a:p>
            <a:r>
              <a:rPr lang="en-US" altLang="en-US"/>
              <a:t>Good men shall flourish </a:t>
            </a:r>
            <a:br>
              <a:rPr lang="en-US" altLang="en-US"/>
            </a:br>
            <a:r>
              <a:rPr lang="en-US" altLang="en-US"/>
              <a:t>like the palm; strong as </a:t>
            </a:r>
            <a:br>
              <a:rPr lang="en-US" altLang="en-US"/>
            </a:br>
            <a:r>
              <a:rPr lang="en-US" altLang="en-US"/>
              <a:t>a cedar shall they be; </a:t>
            </a:r>
          </a:p>
        </p:txBody>
      </p:sp>
      <p:sp>
        <p:nvSpPr>
          <p:cNvPr id="3" name="Text Placeholder 2">
            <a:extLst>
              <a:ext uri="{FF2B5EF4-FFF2-40B4-BE49-F238E27FC236}">
                <a16:creationId xmlns:a16="http://schemas.microsoft.com/office/drawing/2014/main" id="{5F1A8B94-D8EB-409C-87CC-B39A2458EA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4514" name="Title 1">
            <a:extLst>
              <a:ext uri="{FF2B5EF4-FFF2-40B4-BE49-F238E27FC236}">
                <a16:creationId xmlns:a16="http://schemas.microsoft.com/office/drawing/2014/main" id="{9F593474-C8EE-4487-BCFB-F000773946C1}"/>
              </a:ext>
            </a:extLst>
          </p:cNvPr>
          <p:cNvSpPr>
            <a:spLocks noGrp="1"/>
          </p:cNvSpPr>
          <p:nvPr>
            <p:ph type="ctrTitle"/>
          </p:nvPr>
        </p:nvSpPr>
        <p:spPr>
          <a:xfrm>
            <a:off x="76200" y="1514475"/>
            <a:ext cx="12039600" cy="4352925"/>
          </a:xfrm>
        </p:spPr>
        <p:txBody>
          <a:bodyPr/>
          <a:lstStyle/>
          <a:p>
            <a:r>
              <a:rPr lang="en-US" altLang="en-US"/>
              <a:t>For they are planted </a:t>
            </a:r>
            <a:br>
              <a:rPr lang="en-US" altLang="en-US"/>
            </a:br>
            <a:r>
              <a:rPr lang="en-US" altLang="en-US"/>
              <a:t>in God’s house, and they </a:t>
            </a:r>
            <a:br>
              <a:rPr lang="en-US" altLang="en-US"/>
            </a:br>
            <a:r>
              <a:rPr lang="en-US" altLang="en-US"/>
              <a:t>shall grow within His courts. </a:t>
            </a:r>
          </a:p>
        </p:txBody>
      </p:sp>
      <p:sp>
        <p:nvSpPr>
          <p:cNvPr id="6" name="Text Placeholder 5">
            <a:extLst>
              <a:ext uri="{FF2B5EF4-FFF2-40B4-BE49-F238E27FC236}">
                <a16:creationId xmlns:a16="http://schemas.microsoft.com/office/drawing/2014/main" id="{C7CA9AD5-1307-4C6A-92A9-9E49B93B44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a:extLst>
              <a:ext uri="{FF2B5EF4-FFF2-40B4-BE49-F238E27FC236}">
                <a16:creationId xmlns:a16="http://schemas.microsoft.com/office/drawing/2014/main" id="{893E8969-4708-4439-9DE4-DBF1CE52B2E8}"/>
              </a:ext>
            </a:extLst>
          </p:cNvPr>
          <p:cNvSpPr>
            <a:spLocks noGrp="1"/>
          </p:cNvSpPr>
          <p:nvPr>
            <p:ph type="ctrTitle"/>
          </p:nvPr>
        </p:nvSpPr>
        <p:spPr>
          <a:xfrm>
            <a:off x="76200" y="1514475"/>
            <a:ext cx="12039600" cy="4352925"/>
          </a:xfrm>
        </p:spPr>
        <p:txBody>
          <a:bodyPr/>
          <a:lstStyle/>
          <a:p>
            <a:r>
              <a:rPr lang="en-US" altLang="en-US"/>
              <a:t>O Lord God, how long </a:t>
            </a:r>
            <a:br>
              <a:rPr lang="en-US" altLang="en-US"/>
            </a:br>
            <a:r>
              <a:rPr lang="en-US" altLang="en-US"/>
              <a:t>are You in helping? </a:t>
            </a:r>
            <a:br>
              <a:rPr lang="en-US" altLang="en-US"/>
            </a:br>
            <a:r>
              <a:rPr lang="en-US" altLang="en-US"/>
              <a:t>Turn, O God, and save me; </a:t>
            </a:r>
            <a:br>
              <a:rPr lang="en-US" altLang="en-US"/>
            </a:br>
            <a:r>
              <a:rPr lang="en-US" altLang="en-US"/>
              <a:t>deliver my soul, </a:t>
            </a:r>
          </a:p>
        </p:txBody>
      </p:sp>
      <p:sp>
        <p:nvSpPr>
          <p:cNvPr id="4" name="Text Placeholder 3">
            <a:extLst>
              <a:ext uri="{FF2B5EF4-FFF2-40B4-BE49-F238E27FC236}">
                <a16:creationId xmlns:a16="http://schemas.microsoft.com/office/drawing/2014/main" id="{09D8A910-BC50-4A35-80AB-F1932B48A4F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5538" name="Title 1">
            <a:extLst>
              <a:ext uri="{FF2B5EF4-FFF2-40B4-BE49-F238E27FC236}">
                <a16:creationId xmlns:a16="http://schemas.microsoft.com/office/drawing/2014/main" id="{7A3F28A0-EFEC-46CA-AF1A-A6424EFC3928}"/>
              </a:ext>
            </a:extLst>
          </p:cNvPr>
          <p:cNvSpPr>
            <a:spLocks noGrp="1"/>
          </p:cNvSpPr>
          <p:nvPr>
            <p:ph type="ctrTitle"/>
          </p:nvPr>
        </p:nvSpPr>
        <p:spPr>
          <a:xfrm>
            <a:off x="76200" y="1514475"/>
            <a:ext cx="12039600" cy="4352925"/>
          </a:xfrm>
        </p:spPr>
        <p:txBody>
          <a:bodyPr/>
          <a:lstStyle/>
          <a:p>
            <a:r>
              <a:rPr lang="en-US" altLang="en-US"/>
              <a:t>Even in age shall they </a:t>
            </a:r>
            <a:br>
              <a:rPr lang="en-US" altLang="en-US"/>
            </a:br>
            <a:r>
              <a:rPr lang="en-US" altLang="en-US"/>
              <a:t>bear fruit; rich and green </a:t>
            </a:r>
            <a:br>
              <a:rPr lang="en-US" altLang="en-US"/>
            </a:br>
            <a:r>
              <a:rPr lang="en-US" altLang="en-US"/>
              <a:t>they ever shall be; </a:t>
            </a:r>
          </a:p>
        </p:txBody>
      </p:sp>
      <p:sp>
        <p:nvSpPr>
          <p:cNvPr id="6" name="Text Placeholder 5">
            <a:extLst>
              <a:ext uri="{FF2B5EF4-FFF2-40B4-BE49-F238E27FC236}">
                <a16:creationId xmlns:a16="http://schemas.microsoft.com/office/drawing/2014/main" id="{E9C8C887-FF7F-47E6-8548-7B66368042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62" name="Title 1">
            <a:extLst>
              <a:ext uri="{FF2B5EF4-FFF2-40B4-BE49-F238E27FC236}">
                <a16:creationId xmlns:a16="http://schemas.microsoft.com/office/drawing/2014/main" id="{466AFBC1-B5DE-4E16-86C5-E0E49AE0DEF8}"/>
              </a:ext>
            </a:extLst>
          </p:cNvPr>
          <p:cNvSpPr>
            <a:spLocks noGrp="1"/>
          </p:cNvSpPr>
          <p:nvPr>
            <p:ph type="ctrTitle"/>
          </p:nvPr>
        </p:nvSpPr>
        <p:spPr>
          <a:xfrm>
            <a:off x="76200" y="1514475"/>
            <a:ext cx="12039600" cy="4352925"/>
          </a:xfrm>
        </p:spPr>
        <p:txBody>
          <a:bodyPr/>
          <a:lstStyle/>
          <a:p>
            <a:r>
              <a:rPr lang="en-US" altLang="en-US"/>
              <a:t>For our God is faithful </a:t>
            </a:r>
            <a:br>
              <a:rPr lang="en-US" altLang="en-US"/>
            </a:br>
            <a:r>
              <a:rPr lang="en-US" altLang="en-US"/>
              <a:t>evermore, our Rock </a:t>
            </a:r>
            <a:br>
              <a:rPr lang="en-US" altLang="en-US"/>
            </a:br>
            <a:r>
              <a:rPr lang="en-US" altLang="en-US"/>
              <a:t>and righteous God!</a:t>
            </a:r>
          </a:p>
        </p:txBody>
      </p:sp>
      <p:sp>
        <p:nvSpPr>
          <p:cNvPr id="6" name="Text Placeholder 5">
            <a:extLst>
              <a:ext uri="{FF2B5EF4-FFF2-40B4-BE49-F238E27FC236}">
                <a16:creationId xmlns:a16="http://schemas.microsoft.com/office/drawing/2014/main" id="{3959AFBD-ADF0-4262-8234-A945473C03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1442" name="Title 1">
            <a:extLst>
              <a:ext uri="{FF2B5EF4-FFF2-40B4-BE49-F238E27FC236}">
                <a16:creationId xmlns:a16="http://schemas.microsoft.com/office/drawing/2014/main" id="{A04F7833-D23D-44D6-BEC9-0D426E81299D}"/>
              </a:ext>
            </a:extLst>
          </p:cNvPr>
          <p:cNvSpPr>
            <a:spLocks noGrp="1"/>
          </p:cNvSpPr>
          <p:nvPr>
            <p:ph type="ctrTitle"/>
          </p:nvPr>
        </p:nvSpPr>
        <p:spPr>
          <a:xfrm>
            <a:off x="914400" y="1895475"/>
            <a:ext cx="10363200" cy="3362325"/>
          </a:xfrm>
        </p:spPr>
        <p:txBody>
          <a:bodyPr/>
          <a:lstStyle/>
          <a:p>
            <a:pPr>
              <a:defRPr/>
            </a:pPr>
            <a:r>
              <a:rPr lang="en-US" altLang="x-none"/>
              <a:t>Sabbath Song</a:t>
            </a:r>
            <a:endParaRPr lang="en-US" altLang="x-none" dirty="0"/>
          </a:p>
        </p:txBody>
      </p:sp>
      <p:sp>
        <p:nvSpPr>
          <p:cNvPr id="3" name="Text Placeholder 2">
            <a:extLst>
              <a:ext uri="{FF2B5EF4-FFF2-40B4-BE49-F238E27FC236}">
                <a16:creationId xmlns:a16="http://schemas.microsoft.com/office/drawing/2014/main" id="{C86BA89C-E6B5-46DE-B182-2FF57B60D674}"/>
              </a:ext>
            </a:extLst>
          </p:cNvPr>
          <p:cNvSpPr>
            <a:spLocks noGrp="1"/>
          </p:cNvSpPr>
          <p:nvPr>
            <p:ph type="body" sz="quarter" idx="10"/>
          </p:nvPr>
        </p:nvSpPr>
        <p:spPr>
          <a:xfrm>
            <a:off x="914400" y="692150"/>
            <a:ext cx="10363200" cy="831850"/>
          </a:xfrm>
        </p:spPr>
        <p:txBody>
          <a:bodyPr/>
          <a:lstStyle/>
          <a:p>
            <a:pPr>
              <a:defRPr/>
            </a:pPr>
            <a:r>
              <a:rPr lang="en-US" altLang="x-none"/>
              <a:t>Hymn 50</a:t>
            </a:r>
            <a:endParaRPr lang="en-US" dirty="0"/>
          </a:p>
        </p:txBody>
      </p:sp>
      <p:sp>
        <p:nvSpPr>
          <p:cNvPr id="9" name="Text Placeholder 8">
            <a:extLst>
              <a:ext uri="{FF2B5EF4-FFF2-40B4-BE49-F238E27FC236}">
                <a16:creationId xmlns:a16="http://schemas.microsoft.com/office/drawing/2014/main" id="{1545EA99-629C-426B-866D-6FFCA98DC44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9634" name="Title 1">
            <a:extLst>
              <a:ext uri="{FF2B5EF4-FFF2-40B4-BE49-F238E27FC236}">
                <a16:creationId xmlns:a16="http://schemas.microsoft.com/office/drawing/2014/main" id="{2AB299D2-EC5B-47D6-A995-3720AE21D0C5}"/>
              </a:ext>
            </a:extLst>
          </p:cNvPr>
          <p:cNvSpPr>
            <a:spLocks noGrp="1"/>
          </p:cNvSpPr>
          <p:nvPr>
            <p:ph type="ctrTitle"/>
          </p:nvPr>
        </p:nvSpPr>
        <p:spPr>
          <a:xfrm>
            <a:off x="76200" y="1514475"/>
            <a:ext cx="12039600" cy="4352925"/>
          </a:xfrm>
        </p:spPr>
        <p:txBody>
          <a:bodyPr/>
          <a:lstStyle/>
          <a:p>
            <a:r>
              <a:rPr lang="en-US" altLang="en-US"/>
              <a:t>How good it is to thank Him </a:t>
            </a:r>
            <a:br>
              <a:rPr lang="en-US" altLang="en-US"/>
            </a:br>
            <a:r>
              <a:rPr lang="en-US" altLang="en-US"/>
              <a:t>and to God’s name sing praise. </a:t>
            </a:r>
          </a:p>
        </p:txBody>
      </p:sp>
      <p:sp>
        <p:nvSpPr>
          <p:cNvPr id="3" name="Text Placeholder 2">
            <a:extLst>
              <a:ext uri="{FF2B5EF4-FFF2-40B4-BE49-F238E27FC236}">
                <a16:creationId xmlns:a16="http://schemas.microsoft.com/office/drawing/2014/main" id="{7B777764-ECC6-4BC0-BE30-512E79B007B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658" name="Title 1">
            <a:extLst>
              <a:ext uri="{FF2B5EF4-FFF2-40B4-BE49-F238E27FC236}">
                <a16:creationId xmlns:a16="http://schemas.microsoft.com/office/drawing/2014/main" id="{1F5D38D7-BE72-4E65-8D08-B4CA4876B846}"/>
              </a:ext>
            </a:extLst>
          </p:cNvPr>
          <p:cNvSpPr>
            <a:spLocks noGrp="1"/>
          </p:cNvSpPr>
          <p:nvPr>
            <p:ph type="ctrTitle"/>
          </p:nvPr>
        </p:nvSpPr>
        <p:spPr>
          <a:xfrm>
            <a:off x="76200" y="1514475"/>
            <a:ext cx="12039600" cy="4352925"/>
          </a:xfrm>
        </p:spPr>
        <p:txBody>
          <a:bodyPr/>
          <a:lstStyle/>
          <a:p>
            <a:r>
              <a:rPr lang="en-US" altLang="en-US"/>
              <a:t>Proclaim His love </a:t>
            </a:r>
            <a:br>
              <a:rPr lang="en-US" altLang="en-US"/>
            </a:br>
            <a:r>
              <a:rPr lang="en-US" altLang="en-US"/>
              <a:t>each morning, </a:t>
            </a:r>
            <a:br>
              <a:rPr lang="en-US" altLang="en-US"/>
            </a:br>
            <a:r>
              <a:rPr lang="en-US" altLang="en-US"/>
              <a:t>His faithfulness by night. </a:t>
            </a:r>
          </a:p>
        </p:txBody>
      </p:sp>
      <p:sp>
        <p:nvSpPr>
          <p:cNvPr id="6" name="Text Placeholder 5">
            <a:extLst>
              <a:ext uri="{FF2B5EF4-FFF2-40B4-BE49-F238E27FC236}">
                <a16:creationId xmlns:a16="http://schemas.microsoft.com/office/drawing/2014/main" id="{4FC3F82A-AEB2-4552-9825-4CD79C49BF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682" name="Title 1">
            <a:extLst>
              <a:ext uri="{FF2B5EF4-FFF2-40B4-BE49-F238E27FC236}">
                <a16:creationId xmlns:a16="http://schemas.microsoft.com/office/drawing/2014/main" id="{6A7AA147-33E7-4688-AC20-E60C898ECDBC}"/>
              </a:ext>
            </a:extLst>
          </p:cNvPr>
          <p:cNvSpPr>
            <a:spLocks noGrp="1"/>
          </p:cNvSpPr>
          <p:nvPr>
            <p:ph type="ctrTitle"/>
          </p:nvPr>
        </p:nvSpPr>
        <p:spPr>
          <a:xfrm>
            <a:off x="76200" y="1514475"/>
            <a:ext cx="12039600" cy="4352925"/>
          </a:xfrm>
        </p:spPr>
        <p:txBody>
          <a:bodyPr/>
          <a:lstStyle/>
          <a:p>
            <a:r>
              <a:rPr lang="en-US" altLang="en-US"/>
              <a:t>Sing to the music of the lute, </a:t>
            </a:r>
            <a:br>
              <a:rPr lang="en-US" altLang="en-US"/>
            </a:br>
            <a:r>
              <a:rPr lang="en-US" altLang="en-US"/>
              <a:t>play solemnly the lyre. </a:t>
            </a:r>
          </a:p>
        </p:txBody>
      </p:sp>
      <p:sp>
        <p:nvSpPr>
          <p:cNvPr id="6" name="Text Placeholder 5">
            <a:extLst>
              <a:ext uri="{FF2B5EF4-FFF2-40B4-BE49-F238E27FC236}">
                <a16:creationId xmlns:a16="http://schemas.microsoft.com/office/drawing/2014/main" id="{70C2BEB3-E072-40EE-B459-9A3EB88BDF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2706" name="Title 1">
            <a:extLst>
              <a:ext uri="{FF2B5EF4-FFF2-40B4-BE49-F238E27FC236}">
                <a16:creationId xmlns:a16="http://schemas.microsoft.com/office/drawing/2014/main" id="{E776D513-6BC1-4D74-84A2-68AD6D1B8BD1}"/>
              </a:ext>
            </a:extLst>
          </p:cNvPr>
          <p:cNvSpPr>
            <a:spLocks noGrp="1"/>
          </p:cNvSpPr>
          <p:nvPr>
            <p:ph type="ctrTitle"/>
          </p:nvPr>
        </p:nvSpPr>
        <p:spPr>
          <a:xfrm>
            <a:off x="76200" y="1514475"/>
            <a:ext cx="12039600" cy="4352925"/>
          </a:xfrm>
        </p:spPr>
        <p:txBody>
          <a:bodyPr/>
          <a:lstStyle/>
          <a:p>
            <a:r>
              <a:rPr lang="en-US" altLang="en-US"/>
              <a:t>Rejoice we in His presence, </a:t>
            </a:r>
            <a:br>
              <a:rPr lang="en-US" altLang="en-US"/>
            </a:br>
            <a:r>
              <a:rPr lang="en-US" altLang="en-US"/>
              <a:t>before our God and King.</a:t>
            </a:r>
          </a:p>
        </p:txBody>
      </p:sp>
      <p:sp>
        <p:nvSpPr>
          <p:cNvPr id="6" name="Text Placeholder 5">
            <a:extLst>
              <a:ext uri="{FF2B5EF4-FFF2-40B4-BE49-F238E27FC236}">
                <a16:creationId xmlns:a16="http://schemas.microsoft.com/office/drawing/2014/main" id="{FAA01D47-98A9-4EE1-9BFB-846816A8AF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730" name="Title 1">
            <a:extLst>
              <a:ext uri="{FF2B5EF4-FFF2-40B4-BE49-F238E27FC236}">
                <a16:creationId xmlns:a16="http://schemas.microsoft.com/office/drawing/2014/main" id="{6F330779-BAEA-42E4-BB0A-F83C7AAC48AE}"/>
              </a:ext>
            </a:extLst>
          </p:cNvPr>
          <p:cNvSpPr>
            <a:spLocks noGrp="1"/>
          </p:cNvSpPr>
          <p:nvPr>
            <p:ph type="ctrTitle"/>
          </p:nvPr>
        </p:nvSpPr>
        <p:spPr>
          <a:xfrm>
            <a:off x="76200" y="1514475"/>
            <a:ext cx="12039600" cy="4352925"/>
          </a:xfrm>
        </p:spPr>
        <p:txBody>
          <a:bodyPr/>
          <a:lstStyle/>
          <a:p>
            <a:r>
              <a:rPr lang="en-US" altLang="en-US"/>
              <a:t>The Most High God </a:t>
            </a:r>
            <a:br>
              <a:rPr lang="en-US" altLang="en-US"/>
            </a:br>
            <a:r>
              <a:rPr lang="en-US" altLang="en-US"/>
              <a:t>we praise Him; </a:t>
            </a:r>
            <a:br>
              <a:rPr lang="en-US" altLang="en-US"/>
            </a:br>
            <a:r>
              <a:rPr lang="en-US" altLang="en-US"/>
              <a:t>we thank Him for His deeds. </a:t>
            </a:r>
          </a:p>
        </p:txBody>
      </p:sp>
      <p:sp>
        <p:nvSpPr>
          <p:cNvPr id="3" name="Text Placeholder 2">
            <a:extLst>
              <a:ext uri="{FF2B5EF4-FFF2-40B4-BE49-F238E27FC236}">
                <a16:creationId xmlns:a16="http://schemas.microsoft.com/office/drawing/2014/main" id="{58CE4E9F-12AB-4896-ACEB-A1DF68075A9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4754" name="Title 1">
            <a:extLst>
              <a:ext uri="{FF2B5EF4-FFF2-40B4-BE49-F238E27FC236}">
                <a16:creationId xmlns:a16="http://schemas.microsoft.com/office/drawing/2014/main" id="{E1C6377D-9AC8-4B9E-99DE-B67EE15DEAFC}"/>
              </a:ext>
            </a:extLst>
          </p:cNvPr>
          <p:cNvSpPr>
            <a:spLocks noGrp="1"/>
          </p:cNvSpPr>
          <p:nvPr>
            <p:ph type="ctrTitle"/>
          </p:nvPr>
        </p:nvSpPr>
        <p:spPr>
          <a:xfrm>
            <a:off x="76200" y="1514475"/>
            <a:ext cx="12039600" cy="4352925"/>
          </a:xfrm>
        </p:spPr>
        <p:txBody>
          <a:bodyPr/>
          <a:lstStyle/>
          <a:p>
            <a:r>
              <a:rPr lang="en-US" altLang="en-US"/>
              <a:t>Though others may reject Him, </a:t>
            </a:r>
            <a:br>
              <a:rPr lang="en-US" altLang="en-US"/>
            </a:br>
            <a:r>
              <a:rPr lang="en-US" altLang="en-US"/>
              <a:t>His ways they never see. </a:t>
            </a:r>
          </a:p>
        </p:txBody>
      </p:sp>
      <p:sp>
        <p:nvSpPr>
          <p:cNvPr id="6" name="Text Placeholder 5">
            <a:extLst>
              <a:ext uri="{FF2B5EF4-FFF2-40B4-BE49-F238E27FC236}">
                <a16:creationId xmlns:a16="http://schemas.microsoft.com/office/drawing/2014/main" id="{DC3E86E1-AB8C-4E08-9B4A-B93ACE02C7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a:extLst>
              <a:ext uri="{FF2B5EF4-FFF2-40B4-BE49-F238E27FC236}">
                <a16:creationId xmlns:a16="http://schemas.microsoft.com/office/drawing/2014/main" id="{F29A707F-9CBC-4C23-BD32-DDE29BEEEFF4}"/>
              </a:ext>
            </a:extLst>
          </p:cNvPr>
          <p:cNvSpPr>
            <a:spLocks noGrp="1"/>
          </p:cNvSpPr>
          <p:nvPr>
            <p:ph type="ctrTitle"/>
          </p:nvPr>
        </p:nvSpPr>
        <p:spPr>
          <a:xfrm>
            <a:off x="76200" y="1514475"/>
            <a:ext cx="12039600" cy="4352925"/>
          </a:xfrm>
        </p:spPr>
        <p:txBody>
          <a:bodyPr/>
          <a:lstStyle/>
          <a:p>
            <a:r>
              <a:rPr lang="en-US" altLang="en-US"/>
              <a:t>For Your great love, </a:t>
            </a:r>
            <a:br>
              <a:rPr lang="en-US" altLang="en-US"/>
            </a:br>
            <a:r>
              <a:rPr lang="en-US" altLang="en-US"/>
              <a:t>for the sake of Your mercies; </a:t>
            </a:r>
            <a:br>
              <a:rPr lang="en-US" altLang="en-US"/>
            </a:br>
            <a:r>
              <a:rPr lang="en-US" altLang="en-US"/>
              <a:t>for in the grave </a:t>
            </a:r>
            <a:br>
              <a:rPr lang="en-US" altLang="en-US"/>
            </a:br>
            <a:r>
              <a:rPr lang="en-US" altLang="en-US"/>
              <a:t>there is no thought of You.</a:t>
            </a:r>
          </a:p>
        </p:txBody>
      </p:sp>
      <p:sp>
        <p:nvSpPr>
          <p:cNvPr id="6" name="Text Placeholder 5">
            <a:extLst>
              <a:ext uri="{FF2B5EF4-FFF2-40B4-BE49-F238E27FC236}">
                <a16:creationId xmlns:a16="http://schemas.microsoft.com/office/drawing/2014/main" id="{751356CE-F769-45F6-A149-7A317C5CBB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5778" name="Title 1">
            <a:extLst>
              <a:ext uri="{FF2B5EF4-FFF2-40B4-BE49-F238E27FC236}">
                <a16:creationId xmlns:a16="http://schemas.microsoft.com/office/drawing/2014/main" id="{A29B7DA0-FB94-427F-9D8A-F9E82360B442}"/>
              </a:ext>
            </a:extLst>
          </p:cNvPr>
          <p:cNvSpPr>
            <a:spLocks noGrp="1"/>
          </p:cNvSpPr>
          <p:nvPr>
            <p:ph type="ctrTitle"/>
          </p:nvPr>
        </p:nvSpPr>
        <p:spPr>
          <a:xfrm>
            <a:off x="76200" y="1514475"/>
            <a:ext cx="12039600" cy="4352925"/>
          </a:xfrm>
        </p:spPr>
        <p:txBody>
          <a:bodyPr/>
          <a:lstStyle/>
          <a:p>
            <a:r>
              <a:rPr lang="en-US" altLang="en-US"/>
              <a:t>For wickedness </a:t>
            </a:r>
            <a:br>
              <a:rPr lang="en-US" altLang="en-US"/>
            </a:br>
            <a:r>
              <a:rPr lang="en-US" altLang="en-US"/>
              <a:t>springs up as grass </a:t>
            </a:r>
            <a:br>
              <a:rPr lang="en-US" altLang="en-US"/>
            </a:br>
            <a:r>
              <a:rPr lang="en-US" altLang="en-US"/>
              <a:t>and flourishes awhile. </a:t>
            </a:r>
          </a:p>
        </p:txBody>
      </p:sp>
      <p:sp>
        <p:nvSpPr>
          <p:cNvPr id="6" name="Text Placeholder 5">
            <a:extLst>
              <a:ext uri="{FF2B5EF4-FFF2-40B4-BE49-F238E27FC236}">
                <a16:creationId xmlns:a16="http://schemas.microsoft.com/office/drawing/2014/main" id="{F5D91107-8EF0-46BE-A8DF-F2B13464C5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02" name="Title 1">
            <a:extLst>
              <a:ext uri="{FF2B5EF4-FFF2-40B4-BE49-F238E27FC236}">
                <a16:creationId xmlns:a16="http://schemas.microsoft.com/office/drawing/2014/main" id="{525A4822-FC27-4454-B34B-E3BDFA47F3D7}"/>
              </a:ext>
            </a:extLst>
          </p:cNvPr>
          <p:cNvSpPr>
            <a:spLocks noGrp="1"/>
          </p:cNvSpPr>
          <p:nvPr>
            <p:ph type="ctrTitle"/>
          </p:nvPr>
        </p:nvSpPr>
        <p:spPr>
          <a:xfrm>
            <a:off x="76200" y="1514475"/>
            <a:ext cx="12039600" cy="4352925"/>
          </a:xfrm>
        </p:spPr>
        <p:txBody>
          <a:bodyPr/>
          <a:lstStyle/>
          <a:p>
            <a:r>
              <a:rPr lang="en-US" altLang="en-US"/>
              <a:t>Yet all shall be uprooted, </a:t>
            </a:r>
            <a:br>
              <a:rPr lang="en-US" altLang="en-US"/>
            </a:br>
            <a:r>
              <a:rPr lang="en-US" altLang="en-US"/>
              <a:t>while God is evermore high.</a:t>
            </a:r>
          </a:p>
        </p:txBody>
      </p:sp>
      <p:sp>
        <p:nvSpPr>
          <p:cNvPr id="6" name="Text Placeholder 5">
            <a:extLst>
              <a:ext uri="{FF2B5EF4-FFF2-40B4-BE49-F238E27FC236}">
                <a16:creationId xmlns:a16="http://schemas.microsoft.com/office/drawing/2014/main" id="{8D7657B6-96F4-47DA-A323-198192EA3A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826" name="Title 1">
            <a:extLst>
              <a:ext uri="{FF2B5EF4-FFF2-40B4-BE49-F238E27FC236}">
                <a16:creationId xmlns:a16="http://schemas.microsoft.com/office/drawing/2014/main" id="{D6D56B55-9FBE-4DBB-88EF-13BB664A344D}"/>
              </a:ext>
            </a:extLst>
          </p:cNvPr>
          <p:cNvSpPr>
            <a:spLocks noGrp="1"/>
          </p:cNvSpPr>
          <p:nvPr>
            <p:ph type="ctrTitle"/>
          </p:nvPr>
        </p:nvSpPr>
        <p:spPr>
          <a:xfrm>
            <a:off x="76200" y="1514475"/>
            <a:ext cx="12039600" cy="4352925"/>
          </a:xfrm>
        </p:spPr>
        <p:txBody>
          <a:bodyPr/>
          <a:lstStyle/>
          <a:p>
            <a:r>
              <a:rPr lang="en-US" altLang="en-US"/>
              <a:t>The righteous He will </a:t>
            </a:r>
            <a:br>
              <a:rPr lang="en-US" altLang="en-US"/>
            </a:br>
            <a:r>
              <a:rPr lang="en-US" altLang="en-US"/>
              <a:t>strengthen; they flourish </a:t>
            </a:r>
            <a:br>
              <a:rPr lang="en-US" altLang="en-US"/>
            </a:br>
            <a:r>
              <a:rPr lang="en-US" altLang="en-US"/>
              <a:t>in His care. </a:t>
            </a:r>
          </a:p>
        </p:txBody>
      </p:sp>
      <p:sp>
        <p:nvSpPr>
          <p:cNvPr id="3" name="Text Placeholder 2">
            <a:extLst>
              <a:ext uri="{FF2B5EF4-FFF2-40B4-BE49-F238E27FC236}">
                <a16:creationId xmlns:a16="http://schemas.microsoft.com/office/drawing/2014/main" id="{D9927515-92E1-4C49-BE07-267ECD0743C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850" name="Title 1">
            <a:extLst>
              <a:ext uri="{FF2B5EF4-FFF2-40B4-BE49-F238E27FC236}">
                <a16:creationId xmlns:a16="http://schemas.microsoft.com/office/drawing/2014/main" id="{D5D2D27F-9CF6-4CC0-B4B1-789601D8990A}"/>
              </a:ext>
            </a:extLst>
          </p:cNvPr>
          <p:cNvSpPr>
            <a:spLocks noGrp="1"/>
          </p:cNvSpPr>
          <p:nvPr>
            <p:ph type="ctrTitle"/>
          </p:nvPr>
        </p:nvSpPr>
        <p:spPr>
          <a:xfrm>
            <a:off x="76200" y="1514475"/>
            <a:ext cx="12039600" cy="4352925"/>
          </a:xfrm>
        </p:spPr>
        <p:txBody>
          <a:bodyPr/>
          <a:lstStyle/>
          <a:p>
            <a:r>
              <a:rPr lang="en-US" altLang="en-US"/>
              <a:t>They in His house are planted </a:t>
            </a:r>
            <a:br>
              <a:rPr lang="en-US" altLang="en-US"/>
            </a:br>
            <a:r>
              <a:rPr lang="en-US" altLang="en-US"/>
              <a:t>and in His courts are known. </a:t>
            </a:r>
          </a:p>
        </p:txBody>
      </p:sp>
      <p:sp>
        <p:nvSpPr>
          <p:cNvPr id="6" name="Text Placeholder 5">
            <a:extLst>
              <a:ext uri="{FF2B5EF4-FFF2-40B4-BE49-F238E27FC236}">
                <a16:creationId xmlns:a16="http://schemas.microsoft.com/office/drawing/2014/main" id="{6C6B67AA-CE82-415C-8888-D277D64B67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874" name="Title 1">
            <a:extLst>
              <a:ext uri="{FF2B5EF4-FFF2-40B4-BE49-F238E27FC236}">
                <a16:creationId xmlns:a16="http://schemas.microsoft.com/office/drawing/2014/main" id="{4D13071E-D653-4425-994F-F62062D64253}"/>
              </a:ext>
            </a:extLst>
          </p:cNvPr>
          <p:cNvSpPr>
            <a:spLocks noGrp="1"/>
          </p:cNvSpPr>
          <p:nvPr>
            <p:ph type="ctrTitle"/>
          </p:nvPr>
        </p:nvSpPr>
        <p:spPr>
          <a:xfrm>
            <a:off x="76200" y="1514475"/>
            <a:ext cx="12039600" cy="4352925"/>
          </a:xfrm>
        </p:spPr>
        <p:txBody>
          <a:bodyPr/>
          <a:lstStyle/>
          <a:p>
            <a:r>
              <a:rPr lang="en-US" altLang="en-US"/>
              <a:t>So shall they bear abundantly, </a:t>
            </a:r>
            <a:br>
              <a:rPr lang="en-US" altLang="en-US"/>
            </a:br>
            <a:r>
              <a:rPr lang="en-US" altLang="en-US"/>
              <a:t>their fruit matures with age. </a:t>
            </a:r>
          </a:p>
        </p:txBody>
      </p:sp>
      <p:sp>
        <p:nvSpPr>
          <p:cNvPr id="6" name="Text Placeholder 5">
            <a:extLst>
              <a:ext uri="{FF2B5EF4-FFF2-40B4-BE49-F238E27FC236}">
                <a16:creationId xmlns:a16="http://schemas.microsoft.com/office/drawing/2014/main" id="{5793A8E7-B9EF-4F7C-9462-CCA9F71B21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0898" name="Title 1">
            <a:extLst>
              <a:ext uri="{FF2B5EF4-FFF2-40B4-BE49-F238E27FC236}">
                <a16:creationId xmlns:a16="http://schemas.microsoft.com/office/drawing/2014/main" id="{98EF4EFD-4EDF-4F27-AEA2-DA09D8FDB136}"/>
              </a:ext>
            </a:extLst>
          </p:cNvPr>
          <p:cNvSpPr>
            <a:spLocks noGrp="1"/>
          </p:cNvSpPr>
          <p:nvPr>
            <p:ph type="ctrTitle"/>
          </p:nvPr>
        </p:nvSpPr>
        <p:spPr>
          <a:xfrm>
            <a:off x="76200" y="1514475"/>
            <a:ext cx="12039600" cy="4352925"/>
          </a:xfrm>
        </p:spPr>
        <p:txBody>
          <a:bodyPr/>
          <a:lstStyle/>
          <a:p>
            <a:r>
              <a:rPr lang="en-US" altLang="en-US"/>
              <a:t>He is our Rock and Anchor, </a:t>
            </a:r>
            <a:br>
              <a:rPr lang="en-US" altLang="en-US"/>
            </a:br>
            <a:r>
              <a:rPr lang="en-US" altLang="en-US"/>
              <a:t>our good and righteous Lord.</a:t>
            </a:r>
          </a:p>
        </p:txBody>
      </p:sp>
      <p:sp>
        <p:nvSpPr>
          <p:cNvPr id="6" name="Text Placeholder 5">
            <a:extLst>
              <a:ext uri="{FF2B5EF4-FFF2-40B4-BE49-F238E27FC236}">
                <a16:creationId xmlns:a16="http://schemas.microsoft.com/office/drawing/2014/main" id="{9153D336-54C4-4BAF-9AFE-999DF21BD4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5778" name="Title 1">
            <a:extLst>
              <a:ext uri="{FF2B5EF4-FFF2-40B4-BE49-F238E27FC236}">
                <a16:creationId xmlns:a16="http://schemas.microsoft.com/office/drawing/2014/main" id="{99CC0203-2C37-4B8F-9FEE-18D00CB3F3A9}"/>
              </a:ext>
            </a:extLst>
          </p:cNvPr>
          <p:cNvSpPr>
            <a:spLocks noGrp="1"/>
          </p:cNvSpPr>
          <p:nvPr>
            <p:ph type="ctrTitle"/>
          </p:nvPr>
        </p:nvSpPr>
        <p:spPr>
          <a:xfrm>
            <a:off x="914400" y="1895475"/>
            <a:ext cx="10363200" cy="3362325"/>
          </a:xfrm>
        </p:spPr>
        <p:txBody>
          <a:bodyPr/>
          <a:lstStyle/>
          <a:p>
            <a:pPr>
              <a:defRPr/>
            </a:pPr>
            <a:r>
              <a:rPr lang="en-US" altLang="x-none"/>
              <a:t>It Is Good to </a:t>
            </a:r>
            <a:br>
              <a:rPr lang="en-US" altLang="x-none"/>
            </a:br>
            <a:r>
              <a:rPr lang="en-US" altLang="x-none"/>
              <a:t>Sing Thy Praises</a:t>
            </a:r>
            <a:endParaRPr lang="en-US" altLang="x-none" dirty="0"/>
          </a:p>
        </p:txBody>
      </p:sp>
      <p:sp>
        <p:nvSpPr>
          <p:cNvPr id="3" name="Text Placeholder 2">
            <a:extLst>
              <a:ext uri="{FF2B5EF4-FFF2-40B4-BE49-F238E27FC236}">
                <a16:creationId xmlns:a16="http://schemas.microsoft.com/office/drawing/2014/main" id="{69A0EF78-370B-41FD-8B6A-F3D1C98F2AC7}"/>
              </a:ext>
            </a:extLst>
          </p:cNvPr>
          <p:cNvSpPr>
            <a:spLocks noGrp="1"/>
          </p:cNvSpPr>
          <p:nvPr>
            <p:ph type="body" sz="quarter" idx="10"/>
          </p:nvPr>
        </p:nvSpPr>
        <p:spPr>
          <a:xfrm>
            <a:off x="914400" y="692150"/>
            <a:ext cx="10363200" cy="831850"/>
          </a:xfrm>
        </p:spPr>
        <p:txBody>
          <a:bodyPr/>
          <a:lstStyle/>
          <a:p>
            <a:pPr>
              <a:defRPr/>
            </a:pPr>
            <a:r>
              <a:rPr lang="en-US" altLang="x-none"/>
              <a:t>Hymn 51</a:t>
            </a:r>
            <a:endParaRPr lang="en-US" dirty="0"/>
          </a:p>
        </p:txBody>
      </p:sp>
      <p:sp>
        <p:nvSpPr>
          <p:cNvPr id="9" name="Text Placeholder 8">
            <a:extLst>
              <a:ext uri="{FF2B5EF4-FFF2-40B4-BE49-F238E27FC236}">
                <a16:creationId xmlns:a16="http://schemas.microsoft.com/office/drawing/2014/main" id="{0A0548A4-B6DA-4C85-A524-424CA99AC3B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970" name="Title 1">
            <a:extLst>
              <a:ext uri="{FF2B5EF4-FFF2-40B4-BE49-F238E27FC236}">
                <a16:creationId xmlns:a16="http://schemas.microsoft.com/office/drawing/2014/main" id="{5F05F865-4601-43BE-8F3A-FBFE42680ED7}"/>
              </a:ext>
            </a:extLst>
          </p:cNvPr>
          <p:cNvSpPr>
            <a:spLocks noGrp="1"/>
          </p:cNvSpPr>
          <p:nvPr>
            <p:ph type="ctrTitle"/>
          </p:nvPr>
        </p:nvSpPr>
        <p:spPr>
          <a:xfrm>
            <a:off x="76200" y="1514475"/>
            <a:ext cx="12039600" cy="4352925"/>
          </a:xfrm>
        </p:spPr>
        <p:txBody>
          <a:bodyPr/>
          <a:lstStyle/>
          <a:p>
            <a:r>
              <a:rPr lang="en-US" altLang="en-US"/>
              <a:t>It is good to sing Thy praises </a:t>
            </a:r>
            <a:br>
              <a:rPr lang="en-US" altLang="en-US"/>
            </a:br>
            <a:r>
              <a:rPr lang="en-US" altLang="en-US"/>
              <a:t>and to thank Thee, </a:t>
            </a:r>
            <a:br>
              <a:rPr lang="en-US" altLang="en-US"/>
            </a:br>
            <a:r>
              <a:rPr lang="en-US" altLang="en-US"/>
              <a:t>O Most High. </a:t>
            </a:r>
          </a:p>
        </p:txBody>
      </p:sp>
      <p:sp>
        <p:nvSpPr>
          <p:cNvPr id="3" name="Text Placeholder 2">
            <a:extLst>
              <a:ext uri="{FF2B5EF4-FFF2-40B4-BE49-F238E27FC236}">
                <a16:creationId xmlns:a16="http://schemas.microsoft.com/office/drawing/2014/main" id="{BB881705-E02C-4236-AEF5-59E6B616DAB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4994" name="Title 1">
            <a:extLst>
              <a:ext uri="{FF2B5EF4-FFF2-40B4-BE49-F238E27FC236}">
                <a16:creationId xmlns:a16="http://schemas.microsoft.com/office/drawing/2014/main" id="{D1B2EECB-D8D7-4082-8FC0-BFE29F557D36}"/>
              </a:ext>
            </a:extLst>
          </p:cNvPr>
          <p:cNvSpPr>
            <a:spLocks noGrp="1"/>
          </p:cNvSpPr>
          <p:nvPr>
            <p:ph type="ctrTitle"/>
          </p:nvPr>
        </p:nvSpPr>
        <p:spPr>
          <a:xfrm>
            <a:off x="76200" y="1514475"/>
            <a:ext cx="12039600" cy="4352925"/>
          </a:xfrm>
        </p:spPr>
        <p:txBody>
          <a:bodyPr/>
          <a:lstStyle/>
          <a:p>
            <a:r>
              <a:rPr lang="en-US" altLang="en-US"/>
              <a:t>Showing forth Thy </a:t>
            </a:r>
            <a:br>
              <a:rPr lang="en-US" altLang="en-US"/>
            </a:br>
            <a:r>
              <a:rPr lang="en-US" altLang="en-US"/>
              <a:t>lovingkindness when the </a:t>
            </a:r>
            <a:br>
              <a:rPr lang="en-US" altLang="en-US"/>
            </a:br>
            <a:r>
              <a:rPr lang="en-US" altLang="en-US"/>
              <a:t>morning lights the sky. </a:t>
            </a:r>
          </a:p>
        </p:txBody>
      </p:sp>
      <p:sp>
        <p:nvSpPr>
          <p:cNvPr id="6" name="Text Placeholder 5">
            <a:extLst>
              <a:ext uri="{FF2B5EF4-FFF2-40B4-BE49-F238E27FC236}">
                <a16:creationId xmlns:a16="http://schemas.microsoft.com/office/drawing/2014/main" id="{04721925-AC81-4B21-B845-6CF62536A0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BC6EF6DC-97FE-4340-8760-806B829F6621}"/>
              </a:ext>
            </a:extLst>
          </p:cNvPr>
          <p:cNvSpPr>
            <a:spLocks noGrp="1"/>
          </p:cNvSpPr>
          <p:nvPr>
            <p:ph type="ctrTitle"/>
          </p:nvPr>
        </p:nvSpPr>
        <p:spPr>
          <a:xfrm>
            <a:off x="76200" y="1514475"/>
            <a:ext cx="12039600" cy="4352925"/>
          </a:xfrm>
        </p:spPr>
        <p:txBody>
          <a:bodyPr/>
          <a:lstStyle/>
          <a:p>
            <a:r>
              <a:rPr lang="en-US" altLang="en-US"/>
              <a:t>Nor with the ungodly men </a:t>
            </a:r>
            <a:br>
              <a:rPr lang="en-US" altLang="en-US"/>
            </a:br>
            <a:r>
              <a:rPr lang="en-US" altLang="en-US"/>
              <a:t>stands in sinners’ way.</a:t>
            </a:r>
          </a:p>
        </p:txBody>
      </p:sp>
      <p:sp>
        <p:nvSpPr>
          <p:cNvPr id="6" name="Text Placeholder 5">
            <a:extLst>
              <a:ext uri="{FF2B5EF4-FFF2-40B4-BE49-F238E27FC236}">
                <a16:creationId xmlns:a16="http://schemas.microsoft.com/office/drawing/2014/main" id="{20F30DC6-5B74-4514-B070-C8A7B279A7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a:extLst>
              <a:ext uri="{FF2B5EF4-FFF2-40B4-BE49-F238E27FC236}">
                <a16:creationId xmlns:a16="http://schemas.microsoft.com/office/drawing/2014/main" id="{4F209026-7515-4CF8-8B8E-5130DC46AB9E}"/>
              </a:ext>
            </a:extLst>
          </p:cNvPr>
          <p:cNvSpPr>
            <a:spLocks noGrp="1"/>
          </p:cNvSpPr>
          <p:nvPr>
            <p:ph type="ctrTitle"/>
          </p:nvPr>
        </p:nvSpPr>
        <p:spPr>
          <a:xfrm>
            <a:off x="76200" y="1514475"/>
            <a:ext cx="12039600" cy="4352925"/>
          </a:xfrm>
        </p:spPr>
        <p:txBody>
          <a:bodyPr/>
          <a:lstStyle/>
          <a:p>
            <a:r>
              <a:rPr lang="en-US" altLang="en-US"/>
              <a:t>O Lord God, </a:t>
            </a:r>
            <a:br>
              <a:rPr lang="en-US" altLang="en-US"/>
            </a:br>
            <a:r>
              <a:rPr lang="en-US" altLang="en-US"/>
              <a:t>my bed is wet with weeping, </a:t>
            </a:r>
            <a:br>
              <a:rPr lang="en-US" altLang="en-US"/>
            </a:br>
            <a:r>
              <a:rPr lang="en-US" altLang="en-US"/>
              <a:t>and I faint with moaning </a:t>
            </a:r>
            <a:br>
              <a:rPr lang="en-US" altLang="en-US"/>
            </a:br>
            <a:r>
              <a:rPr lang="en-US" altLang="en-US"/>
              <a:t>because of my foes. </a:t>
            </a:r>
          </a:p>
        </p:txBody>
      </p:sp>
      <p:sp>
        <p:nvSpPr>
          <p:cNvPr id="4" name="Text Placeholder 3">
            <a:extLst>
              <a:ext uri="{FF2B5EF4-FFF2-40B4-BE49-F238E27FC236}">
                <a16:creationId xmlns:a16="http://schemas.microsoft.com/office/drawing/2014/main" id="{DA7A37C6-8E85-4AA7-A6C3-95AD8FB5526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6018" name="Title 1">
            <a:extLst>
              <a:ext uri="{FF2B5EF4-FFF2-40B4-BE49-F238E27FC236}">
                <a16:creationId xmlns:a16="http://schemas.microsoft.com/office/drawing/2014/main" id="{1D0C527B-6492-43B3-B64F-1B5B779E05DF}"/>
              </a:ext>
            </a:extLst>
          </p:cNvPr>
          <p:cNvSpPr>
            <a:spLocks noGrp="1"/>
          </p:cNvSpPr>
          <p:nvPr>
            <p:ph type="ctrTitle"/>
          </p:nvPr>
        </p:nvSpPr>
        <p:spPr>
          <a:xfrm>
            <a:off x="76200" y="1514475"/>
            <a:ext cx="12039600" cy="4352925"/>
          </a:xfrm>
        </p:spPr>
        <p:txBody>
          <a:bodyPr/>
          <a:lstStyle/>
          <a:p>
            <a:r>
              <a:rPr lang="en-US" altLang="en-US"/>
              <a:t>It is good when night is falling </a:t>
            </a:r>
            <a:br>
              <a:rPr lang="en-US" altLang="en-US"/>
            </a:br>
            <a:r>
              <a:rPr lang="en-US" altLang="en-US"/>
              <a:t>of Thy faithfulness to tell, </a:t>
            </a:r>
          </a:p>
        </p:txBody>
      </p:sp>
      <p:sp>
        <p:nvSpPr>
          <p:cNvPr id="6" name="Text Placeholder 5">
            <a:extLst>
              <a:ext uri="{FF2B5EF4-FFF2-40B4-BE49-F238E27FC236}">
                <a16:creationId xmlns:a16="http://schemas.microsoft.com/office/drawing/2014/main" id="{CDB57BDC-E875-474E-B0DA-E6EA5BB5A81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42" name="Title 1">
            <a:extLst>
              <a:ext uri="{FF2B5EF4-FFF2-40B4-BE49-F238E27FC236}">
                <a16:creationId xmlns:a16="http://schemas.microsoft.com/office/drawing/2014/main" id="{E77D661F-DF25-4507-AA86-91B803D5CC53}"/>
              </a:ext>
            </a:extLst>
          </p:cNvPr>
          <p:cNvSpPr>
            <a:spLocks noGrp="1"/>
          </p:cNvSpPr>
          <p:nvPr>
            <p:ph type="ctrTitle"/>
          </p:nvPr>
        </p:nvSpPr>
        <p:spPr>
          <a:xfrm>
            <a:off x="76200" y="1514475"/>
            <a:ext cx="12039600" cy="4352925"/>
          </a:xfrm>
        </p:spPr>
        <p:txBody>
          <a:bodyPr/>
          <a:lstStyle/>
          <a:p>
            <a:r>
              <a:rPr lang="en-US" altLang="en-US"/>
              <a:t>While with sweet, </a:t>
            </a:r>
            <a:br>
              <a:rPr lang="en-US" altLang="en-US"/>
            </a:br>
            <a:r>
              <a:rPr lang="en-US" altLang="en-US"/>
              <a:t>melodious praises </a:t>
            </a:r>
            <a:br>
              <a:rPr lang="en-US" altLang="en-US"/>
            </a:br>
            <a:r>
              <a:rPr lang="en-US" altLang="en-US"/>
              <a:t>songs of adoration swell.</a:t>
            </a:r>
          </a:p>
        </p:txBody>
      </p:sp>
      <p:sp>
        <p:nvSpPr>
          <p:cNvPr id="6" name="Text Placeholder 5">
            <a:extLst>
              <a:ext uri="{FF2B5EF4-FFF2-40B4-BE49-F238E27FC236}">
                <a16:creationId xmlns:a16="http://schemas.microsoft.com/office/drawing/2014/main" id="{0F950B42-B387-4E9E-8FEF-23AC0CBD1E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8066" name="Title 1">
            <a:extLst>
              <a:ext uri="{FF2B5EF4-FFF2-40B4-BE49-F238E27FC236}">
                <a16:creationId xmlns:a16="http://schemas.microsoft.com/office/drawing/2014/main" id="{BA26A227-A40D-4EA5-B78D-1521329BA4C3}"/>
              </a:ext>
            </a:extLst>
          </p:cNvPr>
          <p:cNvSpPr>
            <a:spLocks noGrp="1"/>
          </p:cNvSpPr>
          <p:nvPr>
            <p:ph type="ctrTitle"/>
          </p:nvPr>
        </p:nvSpPr>
        <p:spPr>
          <a:xfrm>
            <a:off x="76200" y="1514475"/>
            <a:ext cx="12039600" cy="4352925"/>
          </a:xfrm>
        </p:spPr>
        <p:txBody>
          <a:bodyPr/>
          <a:lstStyle/>
          <a:p>
            <a:r>
              <a:rPr lang="en-US" altLang="en-US"/>
              <a:t>Thou hast filled my heart with </a:t>
            </a:r>
            <a:br>
              <a:rPr lang="en-US" altLang="en-US"/>
            </a:br>
            <a:r>
              <a:rPr lang="en-US" altLang="en-US"/>
              <a:t>gladness through the works </a:t>
            </a:r>
            <a:br>
              <a:rPr lang="en-US" altLang="en-US"/>
            </a:br>
            <a:r>
              <a:rPr lang="en-US" altLang="en-US"/>
              <a:t>Thy hands have wrought; </a:t>
            </a:r>
          </a:p>
        </p:txBody>
      </p:sp>
      <p:sp>
        <p:nvSpPr>
          <p:cNvPr id="3" name="Text Placeholder 2">
            <a:extLst>
              <a:ext uri="{FF2B5EF4-FFF2-40B4-BE49-F238E27FC236}">
                <a16:creationId xmlns:a16="http://schemas.microsoft.com/office/drawing/2014/main" id="{F70D2253-1C1D-44EC-BBCD-AEAD8AB3EE8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0114" name="Title 1">
            <a:extLst>
              <a:ext uri="{FF2B5EF4-FFF2-40B4-BE49-F238E27FC236}">
                <a16:creationId xmlns:a16="http://schemas.microsoft.com/office/drawing/2014/main" id="{666F577A-B283-4BA4-9DA7-BB22460100D0}"/>
              </a:ext>
            </a:extLst>
          </p:cNvPr>
          <p:cNvSpPr>
            <a:spLocks noGrp="1"/>
          </p:cNvSpPr>
          <p:nvPr>
            <p:ph type="ctrTitle"/>
          </p:nvPr>
        </p:nvSpPr>
        <p:spPr>
          <a:xfrm>
            <a:off x="76200" y="1514475"/>
            <a:ext cx="12039600" cy="4352925"/>
          </a:xfrm>
        </p:spPr>
        <p:txBody>
          <a:bodyPr/>
          <a:lstStyle/>
          <a:p>
            <a:r>
              <a:rPr lang="en-US" altLang="en-US"/>
              <a:t>Thou hast made my life </a:t>
            </a:r>
            <a:br>
              <a:rPr lang="en-US" altLang="en-US"/>
            </a:br>
            <a:r>
              <a:rPr lang="en-US" altLang="en-US"/>
              <a:t>victorious, great Thy works </a:t>
            </a:r>
            <a:br>
              <a:rPr lang="en-US" altLang="en-US"/>
            </a:br>
            <a:r>
              <a:rPr lang="en-US" altLang="en-US"/>
              <a:t>and deep Thy thought. </a:t>
            </a:r>
          </a:p>
        </p:txBody>
      </p:sp>
      <p:sp>
        <p:nvSpPr>
          <p:cNvPr id="6" name="Text Placeholder 5">
            <a:extLst>
              <a:ext uri="{FF2B5EF4-FFF2-40B4-BE49-F238E27FC236}">
                <a16:creationId xmlns:a16="http://schemas.microsoft.com/office/drawing/2014/main" id="{F57DDD89-2A09-410C-B6AA-0804536870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1138" name="Title 1">
            <a:extLst>
              <a:ext uri="{FF2B5EF4-FFF2-40B4-BE49-F238E27FC236}">
                <a16:creationId xmlns:a16="http://schemas.microsoft.com/office/drawing/2014/main" id="{0558DD35-F23A-4DD7-A0DE-5426C3A8F829}"/>
              </a:ext>
            </a:extLst>
          </p:cNvPr>
          <p:cNvSpPr>
            <a:spLocks noGrp="1"/>
          </p:cNvSpPr>
          <p:nvPr>
            <p:ph type="ctrTitle"/>
          </p:nvPr>
        </p:nvSpPr>
        <p:spPr>
          <a:xfrm>
            <a:off x="76200" y="1514475"/>
            <a:ext cx="12039600" cy="4352925"/>
          </a:xfrm>
        </p:spPr>
        <p:txBody>
          <a:bodyPr/>
          <a:lstStyle/>
          <a:p>
            <a:r>
              <a:rPr lang="en-US" altLang="en-US"/>
              <a:t>Thou, O Lord on high exalted, </a:t>
            </a:r>
            <a:br>
              <a:rPr lang="en-US" altLang="en-US"/>
            </a:br>
            <a:r>
              <a:rPr lang="en-US" altLang="en-US"/>
              <a:t>reignest evermore in might; </a:t>
            </a:r>
          </a:p>
        </p:txBody>
      </p:sp>
      <p:sp>
        <p:nvSpPr>
          <p:cNvPr id="6" name="Text Placeholder 5">
            <a:extLst>
              <a:ext uri="{FF2B5EF4-FFF2-40B4-BE49-F238E27FC236}">
                <a16:creationId xmlns:a16="http://schemas.microsoft.com/office/drawing/2014/main" id="{0A20A36B-7EF1-4EA0-99B0-2199DD5BE1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2162" name="Title 1">
            <a:extLst>
              <a:ext uri="{FF2B5EF4-FFF2-40B4-BE49-F238E27FC236}">
                <a16:creationId xmlns:a16="http://schemas.microsoft.com/office/drawing/2014/main" id="{5E9C984B-4FE8-42CC-B9DF-E9639564D8E1}"/>
              </a:ext>
            </a:extLst>
          </p:cNvPr>
          <p:cNvSpPr>
            <a:spLocks noGrp="1"/>
          </p:cNvSpPr>
          <p:nvPr>
            <p:ph type="ctrTitle"/>
          </p:nvPr>
        </p:nvSpPr>
        <p:spPr>
          <a:xfrm>
            <a:off x="76200" y="1514475"/>
            <a:ext cx="12039600" cy="4352925"/>
          </a:xfrm>
        </p:spPr>
        <p:txBody>
          <a:bodyPr/>
          <a:lstStyle/>
          <a:p>
            <a:r>
              <a:rPr lang="en-US" altLang="en-US"/>
              <a:t>All Thy enemies shall perish, </a:t>
            </a:r>
            <a:br>
              <a:rPr lang="en-US" altLang="en-US"/>
            </a:br>
            <a:r>
              <a:rPr lang="en-US" altLang="en-US"/>
              <a:t>sin be banished from Thy sight.</a:t>
            </a:r>
          </a:p>
        </p:txBody>
      </p:sp>
      <p:sp>
        <p:nvSpPr>
          <p:cNvPr id="6" name="Text Placeholder 5">
            <a:extLst>
              <a:ext uri="{FF2B5EF4-FFF2-40B4-BE49-F238E27FC236}">
                <a16:creationId xmlns:a16="http://schemas.microsoft.com/office/drawing/2014/main" id="{47C9E013-1EC4-4D3D-B2F3-3EEC779602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3186" name="Title 1">
            <a:extLst>
              <a:ext uri="{FF2B5EF4-FFF2-40B4-BE49-F238E27FC236}">
                <a16:creationId xmlns:a16="http://schemas.microsoft.com/office/drawing/2014/main" id="{B0474D34-11CA-45EF-BCF0-BF3B72AFDA0A}"/>
              </a:ext>
            </a:extLst>
          </p:cNvPr>
          <p:cNvSpPr>
            <a:spLocks noGrp="1"/>
          </p:cNvSpPr>
          <p:nvPr>
            <p:ph type="ctrTitle"/>
          </p:nvPr>
        </p:nvSpPr>
        <p:spPr>
          <a:xfrm>
            <a:off x="76200" y="1514475"/>
            <a:ext cx="12039600" cy="4352925"/>
          </a:xfrm>
        </p:spPr>
        <p:txBody>
          <a:bodyPr/>
          <a:lstStyle/>
          <a:p>
            <a:r>
              <a:rPr lang="en-US" altLang="en-US"/>
              <a:t>But the good shall live </a:t>
            </a:r>
            <a:br>
              <a:rPr lang="en-US" altLang="en-US"/>
            </a:br>
            <a:r>
              <a:rPr lang="en-US" altLang="en-US"/>
              <a:t>before Thee, planted in </a:t>
            </a:r>
            <a:br>
              <a:rPr lang="en-US" altLang="en-US"/>
            </a:br>
            <a:r>
              <a:rPr lang="en-US" altLang="en-US"/>
              <a:t>Thy dwelling place,</a:t>
            </a:r>
          </a:p>
        </p:txBody>
      </p:sp>
      <p:sp>
        <p:nvSpPr>
          <p:cNvPr id="3" name="Text Placeholder 2">
            <a:extLst>
              <a:ext uri="{FF2B5EF4-FFF2-40B4-BE49-F238E27FC236}">
                <a16:creationId xmlns:a16="http://schemas.microsoft.com/office/drawing/2014/main" id="{77F934D1-7700-499D-B9FD-0FF7D6A4D9B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4210" name="Title 1">
            <a:extLst>
              <a:ext uri="{FF2B5EF4-FFF2-40B4-BE49-F238E27FC236}">
                <a16:creationId xmlns:a16="http://schemas.microsoft.com/office/drawing/2014/main" id="{31F87DF7-32A0-4621-B82D-113B476026C2}"/>
              </a:ext>
            </a:extLst>
          </p:cNvPr>
          <p:cNvSpPr>
            <a:spLocks noGrp="1"/>
          </p:cNvSpPr>
          <p:nvPr>
            <p:ph type="ctrTitle"/>
          </p:nvPr>
        </p:nvSpPr>
        <p:spPr>
          <a:xfrm>
            <a:off x="76200" y="1514475"/>
            <a:ext cx="12039600" cy="4352925"/>
          </a:xfrm>
        </p:spPr>
        <p:txBody>
          <a:bodyPr/>
          <a:lstStyle/>
          <a:p>
            <a:r>
              <a:rPr lang="en-US" altLang="en-US"/>
              <a:t> Fruitful trees and ever </a:t>
            </a:r>
            <a:br>
              <a:rPr lang="en-US" altLang="en-US"/>
            </a:br>
            <a:r>
              <a:rPr lang="en-US" altLang="en-US"/>
              <a:t>verdant, nourished by </a:t>
            </a:r>
            <a:br>
              <a:rPr lang="en-US" altLang="en-US"/>
            </a:br>
            <a:r>
              <a:rPr lang="en-US" altLang="en-US"/>
              <a:t>Thy boundless grace. </a:t>
            </a:r>
          </a:p>
        </p:txBody>
      </p:sp>
      <p:sp>
        <p:nvSpPr>
          <p:cNvPr id="6" name="Text Placeholder 5">
            <a:extLst>
              <a:ext uri="{FF2B5EF4-FFF2-40B4-BE49-F238E27FC236}">
                <a16:creationId xmlns:a16="http://schemas.microsoft.com/office/drawing/2014/main" id="{121407FE-67B5-45D7-8911-8719CA0699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5234" name="Title 1">
            <a:extLst>
              <a:ext uri="{FF2B5EF4-FFF2-40B4-BE49-F238E27FC236}">
                <a16:creationId xmlns:a16="http://schemas.microsoft.com/office/drawing/2014/main" id="{62D517EF-AA41-4753-8A61-D921146AFA6A}"/>
              </a:ext>
            </a:extLst>
          </p:cNvPr>
          <p:cNvSpPr>
            <a:spLocks noGrp="1"/>
          </p:cNvSpPr>
          <p:nvPr>
            <p:ph type="ctrTitle"/>
          </p:nvPr>
        </p:nvSpPr>
        <p:spPr>
          <a:xfrm>
            <a:off x="76200" y="1514475"/>
            <a:ext cx="12039600" cy="4352925"/>
          </a:xfrm>
        </p:spPr>
        <p:txBody>
          <a:bodyPr/>
          <a:lstStyle/>
          <a:p>
            <a:r>
              <a:rPr lang="en-US" altLang="en-US"/>
              <a:t>In Thy goodness to </a:t>
            </a:r>
            <a:br>
              <a:rPr lang="en-US" altLang="en-US"/>
            </a:br>
            <a:r>
              <a:rPr lang="en-US" altLang="en-US"/>
              <a:t>the righteous, God, </a:t>
            </a:r>
            <a:br>
              <a:rPr lang="en-US" altLang="en-US"/>
            </a:br>
            <a:r>
              <a:rPr lang="en-US" altLang="en-US"/>
              <a:t>Thy righteousness display; </a:t>
            </a:r>
          </a:p>
        </p:txBody>
      </p:sp>
      <p:sp>
        <p:nvSpPr>
          <p:cNvPr id="6" name="Text Placeholder 5">
            <a:extLst>
              <a:ext uri="{FF2B5EF4-FFF2-40B4-BE49-F238E27FC236}">
                <a16:creationId xmlns:a16="http://schemas.microsoft.com/office/drawing/2014/main" id="{7B2D16D1-BFC8-4015-B820-9F0F608614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6258" name="Title 1">
            <a:extLst>
              <a:ext uri="{FF2B5EF4-FFF2-40B4-BE49-F238E27FC236}">
                <a16:creationId xmlns:a16="http://schemas.microsoft.com/office/drawing/2014/main" id="{03305012-1414-485C-9C13-8EDCABC30F0E}"/>
              </a:ext>
            </a:extLst>
          </p:cNvPr>
          <p:cNvSpPr>
            <a:spLocks noGrp="1"/>
          </p:cNvSpPr>
          <p:nvPr>
            <p:ph type="ctrTitle"/>
          </p:nvPr>
        </p:nvSpPr>
        <p:spPr>
          <a:xfrm>
            <a:off x="76200" y="1514475"/>
            <a:ext cx="12039600" cy="4352925"/>
          </a:xfrm>
        </p:spPr>
        <p:txBody>
          <a:bodyPr/>
          <a:lstStyle/>
          <a:p>
            <a:r>
              <a:rPr lang="en-US" altLang="en-US"/>
              <a:t>God, my Rock, my strength </a:t>
            </a:r>
            <a:br>
              <a:rPr lang="en-US" altLang="en-US"/>
            </a:br>
            <a:r>
              <a:rPr lang="en-US" altLang="en-US"/>
              <a:t>and refuge, just and true </a:t>
            </a:r>
            <a:br>
              <a:rPr lang="en-US" altLang="en-US"/>
            </a:br>
            <a:r>
              <a:rPr lang="en-US" altLang="en-US"/>
              <a:t>are all Thy ways.</a:t>
            </a:r>
          </a:p>
        </p:txBody>
      </p:sp>
      <p:sp>
        <p:nvSpPr>
          <p:cNvPr id="6" name="Text Placeholder 5">
            <a:extLst>
              <a:ext uri="{FF2B5EF4-FFF2-40B4-BE49-F238E27FC236}">
                <a16:creationId xmlns:a16="http://schemas.microsoft.com/office/drawing/2014/main" id="{D6F03084-3A9E-4C6A-9E08-5E13C73E3A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a:extLst>
              <a:ext uri="{FF2B5EF4-FFF2-40B4-BE49-F238E27FC236}">
                <a16:creationId xmlns:a16="http://schemas.microsoft.com/office/drawing/2014/main" id="{155AF029-9867-457A-BDCC-69B19C3E339E}"/>
              </a:ext>
            </a:extLst>
          </p:cNvPr>
          <p:cNvSpPr>
            <a:spLocks noGrp="1"/>
          </p:cNvSpPr>
          <p:nvPr>
            <p:ph type="ctrTitle"/>
          </p:nvPr>
        </p:nvSpPr>
        <p:spPr>
          <a:xfrm>
            <a:off x="76200" y="1514475"/>
            <a:ext cx="12039600" cy="4352925"/>
          </a:xfrm>
        </p:spPr>
        <p:txBody>
          <a:bodyPr/>
          <a:lstStyle/>
          <a:p>
            <a:r>
              <a:rPr lang="en-US" altLang="en-US"/>
              <a:t>But God has heard; </a:t>
            </a:r>
            <a:br>
              <a:rPr lang="en-US" altLang="en-US"/>
            </a:br>
            <a:r>
              <a:rPr lang="en-US" altLang="en-US"/>
              <a:t>He has answered my prayer. </a:t>
            </a:r>
            <a:br>
              <a:rPr lang="en-US" altLang="en-US"/>
            </a:br>
            <a:r>
              <a:rPr lang="en-US" altLang="en-US"/>
              <a:t>My foes shall turn, </a:t>
            </a:r>
            <a:br>
              <a:rPr lang="en-US" altLang="en-US"/>
            </a:br>
            <a:r>
              <a:rPr lang="en-US" altLang="en-US"/>
              <a:t>and shall be ashamed.</a:t>
            </a:r>
          </a:p>
        </p:txBody>
      </p:sp>
      <p:sp>
        <p:nvSpPr>
          <p:cNvPr id="6" name="Text Placeholder 5">
            <a:extLst>
              <a:ext uri="{FF2B5EF4-FFF2-40B4-BE49-F238E27FC236}">
                <a16:creationId xmlns:a16="http://schemas.microsoft.com/office/drawing/2014/main" id="{B34812B3-59F0-46EA-8684-48D08B79E5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0114" name="Title 1">
            <a:extLst>
              <a:ext uri="{FF2B5EF4-FFF2-40B4-BE49-F238E27FC236}">
                <a16:creationId xmlns:a16="http://schemas.microsoft.com/office/drawing/2014/main" id="{88DCD72A-0047-4136-8D84-0C7F16694828}"/>
              </a:ext>
            </a:extLst>
          </p:cNvPr>
          <p:cNvSpPr>
            <a:spLocks noGrp="1"/>
          </p:cNvSpPr>
          <p:nvPr>
            <p:ph type="ctrTitle"/>
          </p:nvPr>
        </p:nvSpPr>
        <p:spPr>
          <a:xfrm>
            <a:off x="914400" y="1895475"/>
            <a:ext cx="10363200" cy="3362325"/>
          </a:xfrm>
        </p:spPr>
        <p:txBody>
          <a:bodyPr/>
          <a:lstStyle/>
          <a:p>
            <a:pPr>
              <a:defRPr/>
            </a:pPr>
            <a:r>
              <a:rPr lang="en-US" altLang="x-none"/>
              <a:t>O Come and Let Us Worship Him</a:t>
            </a:r>
            <a:endParaRPr lang="en-US" altLang="x-none" dirty="0"/>
          </a:p>
        </p:txBody>
      </p:sp>
      <p:sp>
        <p:nvSpPr>
          <p:cNvPr id="3" name="Text Placeholder 2">
            <a:extLst>
              <a:ext uri="{FF2B5EF4-FFF2-40B4-BE49-F238E27FC236}">
                <a16:creationId xmlns:a16="http://schemas.microsoft.com/office/drawing/2014/main" id="{36E7575C-5D31-448E-9763-9929387C30CF}"/>
              </a:ext>
            </a:extLst>
          </p:cNvPr>
          <p:cNvSpPr>
            <a:spLocks noGrp="1"/>
          </p:cNvSpPr>
          <p:nvPr>
            <p:ph type="body" sz="quarter" idx="10"/>
          </p:nvPr>
        </p:nvSpPr>
        <p:spPr>
          <a:xfrm>
            <a:off x="914400" y="692150"/>
            <a:ext cx="10363200" cy="831850"/>
          </a:xfrm>
        </p:spPr>
        <p:txBody>
          <a:bodyPr/>
          <a:lstStyle/>
          <a:p>
            <a:pPr>
              <a:defRPr/>
            </a:pPr>
            <a:r>
              <a:rPr lang="en-US" altLang="x-none"/>
              <a:t>Hymn 52</a:t>
            </a:r>
            <a:endParaRPr lang="en-US" dirty="0"/>
          </a:p>
        </p:txBody>
      </p:sp>
      <p:sp>
        <p:nvSpPr>
          <p:cNvPr id="9" name="Text Placeholder 8">
            <a:extLst>
              <a:ext uri="{FF2B5EF4-FFF2-40B4-BE49-F238E27FC236}">
                <a16:creationId xmlns:a16="http://schemas.microsoft.com/office/drawing/2014/main" id="{129E7C2D-B90B-48AA-B5CB-32440FCBFAD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9330" name="Title 1">
            <a:extLst>
              <a:ext uri="{FF2B5EF4-FFF2-40B4-BE49-F238E27FC236}">
                <a16:creationId xmlns:a16="http://schemas.microsoft.com/office/drawing/2014/main" id="{E83DD1CE-F474-4D7C-873E-DEAE0CEA2405}"/>
              </a:ext>
            </a:extLst>
          </p:cNvPr>
          <p:cNvSpPr>
            <a:spLocks noGrp="1"/>
          </p:cNvSpPr>
          <p:nvPr>
            <p:ph type="ctrTitle"/>
          </p:nvPr>
        </p:nvSpPr>
        <p:spPr>
          <a:xfrm>
            <a:off x="76200" y="1514475"/>
            <a:ext cx="12039600" cy="4352925"/>
          </a:xfrm>
        </p:spPr>
        <p:txBody>
          <a:bodyPr/>
          <a:lstStyle/>
          <a:p>
            <a:r>
              <a:rPr lang="en-US" altLang="en-US"/>
              <a:t>O come, let us in songs to God, </a:t>
            </a:r>
            <a:br>
              <a:rPr lang="en-US" altLang="en-US"/>
            </a:br>
            <a:r>
              <a:rPr lang="en-US" altLang="en-US"/>
              <a:t>our cheerful voices raise; </a:t>
            </a:r>
          </a:p>
        </p:txBody>
      </p:sp>
      <p:sp>
        <p:nvSpPr>
          <p:cNvPr id="3" name="Text Placeholder 2">
            <a:extLst>
              <a:ext uri="{FF2B5EF4-FFF2-40B4-BE49-F238E27FC236}">
                <a16:creationId xmlns:a16="http://schemas.microsoft.com/office/drawing/2014/main" id="{EBFA7A0B-6D8E-4A3F-AD28-9A3500A694A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0354" name="Title 1">
            <a:extLst>
              <a:ext uri="{FF2B5EF4-FFF2-40B4-BE49-F238E27FC236}">
                <a16:creationId xmlns:a16="http://schemas.microsoft.com/office/drawing/2014/main" id="{4AE82BB4-FDB2-407E-9451-433E6A64D032}"/>
              </a:ext>
            </a:extLst>
          </p:cNvPr>
          <p:cNvSpPr>
            <a:spLocks noGrp="1"/>
          </p:cNvSpPr>
          <p:nvPr>
            <p:ph type="ctrTitle"/>
          </p:nvPr>
        </p:nvSpPr>
        <p:spPr>
          <a:xfrm>
            <a:off x="76200" y="1514475"/>
            <a:ext cx="12039600" cy="4352925"/>
          </a:xfrm>
        </p:spPr>
        <p:txBody>
          <a:bodyPr/>
          <a:lstStyle/>
          <a:p>
            <a:r>
              <a:rPr lang="en-US" altLang="en-US"/>
              <a:t>In joyful shouts let us the Rock </a:t>
            </a:r>
            <a:br>
              <a:rPr lang="en-US" altLang="en-US"/>
            </a:br>
            <a:r>
              <a:rPr lang="en-US" altLang="en-US"/>
              <a:t>of our salvation praise! </a:t>
            </a:r>
          </a:p>
        </p:txBody>
      </p:sp>
      <p:sp>
        <p:nvSpPr>
          <p:cNvPr id="6" name="Text Placeholder 5">
            <a:extLst>
              <a:ext uri="{FF2B5EF4-FFF2-40B4-BE49-F238E27FC236}">
                <a16:creationId xmlns:a16="http://schemas.microsoft.com/office/drawing/2014/main" id="{DC5F8DB7-EE74-47FE-8ED5-E90B02442D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1378" name="Title 1">
            <a:extLst>
              <a:ext uri="{FF2B5EF4-FFF2-40B4-BE49-F238E27FC236}">
                <a16:creationId xmlns:a16="http://schemas.microsoft.com/office/drawing/2014/main" id="{F41A2E22-110D-400B-B5C4-5945FF7668A0}"/>
              </a:ext>
            </a:extLst>
          </p:cNvPr>
          <p:cNvSpPr>
            <a:spLocks noGrp="1"/>
          </p:cNvSpPr>
          <p:nvPr>
            <p:ph type="ctrTitle"/>
          </p:nvPr>
        </p:nvSpPr>
        <p:spPr>
          <a:xfrm>
            <a:off x="76200" y="1514475"/>
            <a:ext cx="12039600" cy="4352925"/>
          </a:xfrm>
        </p:spPr>
        <p:txBody>
          <a:bodyPr/>
          <a:lstStyle/>
          <a:p>
            <a:r>
              <a:rPr lang="en-US" altLang="en-US"/>
              <a:t>Before His presence let us come </a:t>
            </a:r>
            <a:br>
              <a:rPr lang="en-US" altLang="en-US"/>
            </a:br>
            <a:r>
              <a:rPr lang="en-US" altLang="en-US"/>
              <a:t>with praise and thankful voice; </a:t>
            </a:r>
          </a:p>
        </p:txBody>
      </p:sp>
      <p:sp>
        <p:nvSpPr>
          <p:cNvPr id="6" name="Text Placeholder 5">
            <a:extLst>
              <a:ext uri="{FF2B5EF4-FFF2-40B4-BE49-F238E27FC236}">
                <a16:creationId xmlns:a16="http://schemas.microsoft.com/office/drawing/2014/main" id="{F3EEB339-24BF-438A-9DA5-B0CDDAFA0C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2402" name="Title 1">
            <a:extLst>
              <a:ext uri="{FF2B5EF4-FFF2-40B4-BE49-F238E27FC236}">
                <a16:creationId xmlns:a16="http://schemas.microsoft.com/office/drawing/2014/main" id="{D7680345-0A29-463D-B572-A8B2DD67AF89}"/>
              </a:ext>
            </a:extLst>
          </p:cNvPr>
          <p:cNvSpPr>
            <a:spLocks noGrp="1"/>
          </p:cNvSpPr>
          <p:nvPr>
            <p:ph type="ctrTitle"/>
          </p:nvPr>
        </p:nvSpPr>
        <p:spPr>
          <a:xfrm>
            <a:off x="76200" y="1514475"/>
            <a:ext cx="12039600" cy="4352925"/>
          </a:xfrm>
        </p:spPr>
        <p:txBody>
          <a:bodyPr/>
          <a:lstStyle/>
          <a:p>
            <a:r>
              <a:rPr lang="en-US" altLang="en-US"/>
              <a:t>Let us sing psalms to Him </a:t>
            </a:r>
            <a:br>
              <a:rPr lang="en-US" altLang="en-US"/>
            </a:br>
            <a:r>
              <a:rPr lang="en-US" altLang="en-US"/>
              <a:t>with grace, and make </a:t>
            </a:r>
            <a:br>
              <a:rPr lang="en-US" altLang="en-US"/>
            </a:br>
            <a:r>
              <a:rPr lang="en-US" altLang="en-US"/>
              <a:t>a joyful noise!</a:t>
            </a:r>
          </a:p>
        </p:txBody>
      </p:sp>
      <p:sp>
        <p:nvSpPr>
          <p:cNvPr id="6" name="Text Placeholder 5">
            <a:extLst>
              <a:ext uri="{FF2B5EF4-FFF2-40B4-BE49-F238E27FC236}">
                <a16:creationId xmlns:a16="http://schemas.microsoft.com/office/drawing/2014/main" id="{51D4747B-C2D8-42D7-8CE3-3F2F248FA1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3426" name="Title 1">
            <a:extLst>
              <a:ext uri="{FF2B5EF4-FFF2-40B4-BE49-F238E27FC236}">
                <a16:creationId xmlns:a16="http://schemas.microsoft.com/office/drawing/2014/main" id="{B68C1769-D3EA-4381-9C09-A9A42622C940}"/>
              </a:ext>
            </a:extLst>
          </p:cNvPr>
          <p:cNvSpPr>
            <a:spLocks noGrp="1"/>
          </p:cNvSpPr>
          <p:nvPr>
            <p:ph type="ctrTitle"/>
          </p:nvPr>
        </p:nvSpPr>
        <p:spPr>
          <a:xfrm>
            <a:off x="76200" y="1514475"/>
            <a:ext cx="12039600" cy="4352925"/>
          </a:xfrm>
        </p:spPr>
        <p:txBody>
          <a:bodyPr/>
          <a:lstStyle/>
          <a:p>
            <a:r>
              <a:rPr lang="en-US" altLang="en-US"/>
              <a:t>For God, a mighty God </a:t>
            </a:r>
            <a:br>
              <a:rPr lang="en-US" altLang="en-US"/>
            </a:br>
            <a:r>
              <a:rPr lang="en-US" altLang="en-US"/>
              <a:t>and King, above all gods He is; </a:t>
            </a:r>
          </a:p>
        </p:txBody>
      </p:sp>
      <p:sp>
        <p:nvSpPr>
          <p:cNvPr id="3" name="Text Placeholder 2">
            <a:extLst>
              <a:ext uri="{FF2B5EF4-FFF2-40B4-BE49-F238E27FC236}">
                <a16:creationId xmlns:a16="http://schemas.microsoft.com/office/drawing/2014/main" id="{3B5B212A-BBD3-46A7-9344-B34CF42EF29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4450" name="Title 1">
            <a:extLst>
              <a:ext uri="{FF2B5EF4-FFF2-40B4-BE49-F238E27FC236}">
                <a16:creationId xmlns:a16="http://schemas.microsoft.com/office/drawing/2014/main" id="{123DBE3C-B919-4702-91E6-D2850F31AFA8}"/>
              </a:ext>
            </a:extLst>
          </p:cNvPr>
          <p:cNvSpPr>
            <a:spLocks noGrp="1"/>
          </p:cNvSpPr>
          <p:nvPr>
            <p:ph type="ctrTitle"/>
          </p:nvPr>
        </p:nvSpPr>
        <p:spPr>
          <a:xfrm>
            <a:off x="76200" y="1514475"/>
            <a:ext cx="12039600" cy="4352925"/>
          </a:xfrm>
        </p:spPr>
        <p:txBody>
          <a:bodyPr/>
          <a:lstStyle/>
          <a:p>
            <a:r>
              <a:rPr lang="en-US" altLang="en-US"/>
              <a:t>The depths of earth are </a:t>
            </a:r>
            <a:br>
              <a:rPr lang="en-US" altLang="en-US"/>
            </a:br>
            <a:r>
              <a:rPr lang="en-US" altLang="en-US"/>
              <a:t>in His hand, </a:t>
            </a:r>
            <a:br>
              <a:rPr lang="en-US" altLang="en-US"/>
            </a:br>
            <a:r>
              <a:rPr lang="en-US" altLang="en-US"/>
              <a:t>the strength of hills is His. </a:t>
            </a:r>
          </a:p>
        </p:txBody>
      </p:sp>
      <p:sp>
        <p:nvSpPr>
          <p:cNvPr id="6" name="Text Placeholder 5">
            <a:extLst>
              <a:ext uri="{FF2B5EF4-FFF2-40B4-BE49-F238E27FC236}">
                <a16:creationId xmlns:a16="http://schemas.microsoft.com/office/drawing/2014/main" id="{FDB5A716-DA5A-4BC3-B52D-28211E622C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5474" name="Title 1">
            <a:extLst>
              <a:ext uri="{FF2B5EF4-FFF2-40B4-BE49-F238E27FC236}">
                <a16:creationId xmlns:a16="http://schemas.microsoft.com/office/drawing/2014/main" id="{938313F4-9286-41C5-AFDA-E9EF1FBA6AAB}"/>
              </a:ext>
            </a:extLst>
          </p:cNvPr>
          <p:cNvSpPr>
            <a:spLocks noGrp="1"/>
          </p:cNvSpPr>
          <p:nvPr>
            <p:ph type="ctrTitle"/>
          </p:nvPr>
        </p:nvSpPr>
        <p:spPr>
          <a:xfrm>
            <a:off x="76200" y="1514475"/>
            <a:ext cx="12039600" cy="4352925"/>
          </a:xfrm>
        </p:spPr>
        <p:txBody>
          <a:bodyPr/>
          <a:lstStyle/>
          <a:p>
            <a:r>
              <a:rPr lang="en-US" altLang="en-US"/>
              <a:t>To Him the spacious sea </a:t>
            </a:r>
            <a:br>
              <a:rPr lang="en-US" altLang="en-US"/>
            </a:br>
            <a:r>
              <a:rPr lang="en-US" altLang="en-US"/>
              <a:t>belongs, for He </a:t>
            </a:r>
            <a:br>
              <a:rPr lang="en-US" altLang="en-US"/>
            </a:br>
            <a:r>
              <a:rPr lang="en-US" altLang="en-US"/>
              <a:t>the same did make; </a:t>
            </a:r>
          </a:p>
        </p:txBody>
      </p:sp>
      <p:sp>
        <p:nvSpPr>
          <p:cNvPr id="6" name="Text Placeholder 5">
            <a:extLst>
              <a:ext uri="{FF2B5EF4-FFF2-40B4-BE49-F238E27FC236}">
                <a16:creationId xmlns:a16="http://schemas.microsoft.com/office/drawing/2014/main" id="{E806C25A-B8BE-43E3-AD7F-72ACDD37EC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6498" name="Title 1">
            <a:extLst>
              <a:ext uri="{FF2B5EF4-FFF2-40B4-BE49-F238E27FC236}">
                <a16:creationId xmlns:a16="http://schemas.microsoft.com/office/drawing/2014/main" id="{E995C94C-F845-4435-8913-698A4112EA39}"/>
              </a:ext>
            </a:extLst>
          </p:cNvPr>
          <p:cNvSpPr>
            <a:spLocks noGrp="1"/>
          </p:cNvSpPr>
          <p:nvPr>
            <p:ph type="ctrTitle"/>
          </p:nvPr>
        </p:nvSpPr>
        <p:spPr>
          <a:xfrm>
            <a:off x="76200" y="1514475"/>
            <a:ext cx="12039600" cy="4352925"/>
          </a:xfrm>
        </p:spPr>
        <p:txBody>
          <a:bodyPr/>
          <a:lstStyle/>
          <a:p>
            <a:r>
              <a:rPr lang="en-US" altLang="en-US"/>
              <a:t>The dry land also, </a:t>
            </a:r>
            <a:br>
              <a:rPr lang="en-US" altLang="en-US"/>
            </a:br>
            <a:r>
              <a:rPr lang="en-US" altLang="en-US"/>
              <a:t>from His hands, </a:t>
            </a:r>
            <a:br>
              <a:rPr lang="en-US" altLang="en-US"/>
            </a:br>
            <a:r>
              <a:rPr lang="en-US" altLang="en-US"/>
              <a:t>its form at first did take.</a:t>
            </a:r>
          </a:p>
        </p:txBody>
      </p:sp>
      <p:sp>
        <p:nvSpPr>
          <p:cNvPr id="6" name="Text Placeholder 5">
            <a:extLst>
              <a:ext uri="{FF2B5EF4-FFF2-40B4-BE49-F238E27FC236}">
                <a16:creationId xmlns:a16="http://schemas.microsoft.com/office/drawing/2014/main" id="{FDF490CE-CECF-45F8-BF87-907BBD2F2A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22" name="Title 1">
            <a:extLst>
              <a:ext uri="{FF2B5EF4-FFF2-40B4-BE49-F238E27FC236}">
                <a16:creationId xmlns:a16="http://schemas.microsoft.com/office/drawing/2014/main" id="{12CCC0C7-1CAD-4D85-897B-85030B0C7118}"/>
              </a:ext>
            </a:extLst>
          </p:cNvPr>
          <p:cNvSpPr>
            <a:spLocks noGrp="1"/>
          </p:cNvSpPr>
          <p:nvPr>
            <p:ph type="ctrTitle"/>
          </p:nvPr>
        </p:nvSpPr>
        <p:spPr>
          <a:xfrm>
            <a:off x="76200" y="1514475"/>
            <a:ext cx="12039600" cy="4352925"/>
          </a:xfrm>
        </p:spPr>
        <p:txBody>
          <a:bodyPr/>
          <a:lstStyle/>
          <a:p>
            <a:r>
              <a:rPr lang="en-US" altLang="en-US"/>
              <a:t>O come, and let us </a:t>
            </a:r>
            <a:br>
              <a:rPr lang="en-US" altLang="en-US"/>
            </a:br>
            <a:r>
              <a:rPr lang="en-US" altLang="en-US"/>
              <a:t>worship Him, </a:t>
            </a:r>
            <a:br>
              <a:rPr lang="en-US" altLang="en-US"/>
            </a:br>
            <a:r>
              <a:rPr lang="en-US" altLang="en-US"/>
              <a:t>let us bow down withal; </a:t>
            </a:r>
          </a:p>
        </p:txBody>
      </p:sp>
      <p:sp>
        <p:nvSpPr>
          <p:cNvPr id="3" name="Text Placeholder 2">
            <a:extLst>
              <a:ext uri="{FF2B5EF4-FFF2-40B4-BE49-F238E27FC236}">
                <a16:creationId xmlns:a16="http://schemas.microsoft.com/office/drawing/2014/main" id="{BE5FCC9F-9CEA-473B-882B-691D988FDB8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546" name="Title 1">
            <a:extLst>
              <a:ext uri="{FF2B5EF4-FFF2-40B4-BE49-F238E27FC236}">
                <a16:creationId xmlns:a16="http://schemas.microsoft.com/office/drawing/2014/main" id="{DACE1BAA-9BBE-499D-9304-EE20994141B3}"/>
              </a:ext>
            </a:extLst>
          </p:cNvPr>
          <p:cNvSpPr>
            <a:spLocks noGrp="1"/>
          </p:cNvSpPr>
          <p:nvPr>
            <p:ph type="ctrTitle"/>
          </p:nvPr>
        </p:nvSpPr>
        <p:spPr>
          <a:xfrm>
            <a:off x="76200" y="1514475"/>
            <a:ext cx="12039600" cy="4352925"/>
          </a:xfrm>
        </p:spPr>
        <p:txBody>
          <a:bodyPr/>
          <a:lstStyle/>
          <a:p>
            <a:r>
              <a:rPr lang="en-US" altLang="en-US"/>
              <a:t>And on our knees, </a:t>
            </a:r>
            <a:br>
              <a:rPr lang="en-US" altLang="en-US"/>
            </a:br>
            <a:r>
              <a:rPr lang="en-US" altLang="en-US"/>
              <a:t>before the Lord, </a:t>
            </a:r>
            <a:br>
              <a:rPr lang="en-US" altLang="en-US"/>
            </a:br>
            <a:r>
              <a:rPr lang="en-US" altLang="en-US"/>
              <a:t>our Maker, let us fall. </a:t>
            </a:r>
          </a:p>
        </p:txBody>
      </p:sp>
      <p:sp>
        <p:nvSpPr>
          <p:cNvPr id="6" name="Text Placeholder 5">
            <a:extLst>
              <a:ext uri="{FF2B5EF4-FFF2-40B4-BE49-F238E27FC236}">
                <a16:creationId xmlns:a16="http://schemas.microsoft.com/office/drawing/2014/main" id="{DBFCA4EF-6BE5-47AB-AB71-82C71A7306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9570" name="Title 1">
            <a:extLst>
              <a:ext uri="{FF2B5EF4-FFF2-40B4-BE49-F238E27FC236}">
                <a16:creationId xmlns:a16="http://schemas.microsoft.com/office/drawing/2014/main" id="{4ED13EAE-8543-4DCC-B2D6-24C8942DFFA5}"/>
              </a:ext>
            </a:extLst>
          </p:cNvPr>
          <p:cNvSpPr>
            <a:spLocks noGrp="1"/>
          </p:cNvSpPr>
          <p:nvPr>
            <p:ph type="ctrTitle"/>
          </p:nvPr>
        </p:nvSpPr>
        <p:spPr>
          <a:xfrm>
            <a:off x="76200" y="1514475"/>
            <a:ext cx="12039600" cy="4352925"/>
          </a:xfrm>
        </p:spPr>
        <p:txBody>
          <a:bodyPr/>
          <a:lstStyle/>
          <a:p>
            <a:r>
              <a:rPr lang="en-US" altLang="en-US"/>
              <a:t>Because He only is our God, </a:t>
            </a:r>
            <a:br>
              <a:rPr lang="en-US" altLang="en-US"/>
            </a:br>
            <a:r>
              <a:rPr lang="en-US" altLang="en-US"/>
              <a:t>and we His people are; </a:t>
            </a:r>
          </a:p>
        </p:txBody>
      </p:sp>
      <p:sp>
        <p:nvSpPr>
          <p:cNvPr id="6" name="Text Placeholder 5">
            <a:extLst>
              <a:ext uri="{FF2B5EF4-FFF2-40B4-BE49-F238E27FC236}">
                <a16:creationId xmlns:a16="http://schemas.microsoft.com/office/drawing/2014/main" id="{D0084D01-BED4-4C2F-B89E-C090623373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0594" name="Title 1">
            <a:extLst>
              <a:ext uri="{FF2B5EF4-FFF2-40B4-BE49-F238E27FC236}">
                <a16:creationId xmlns:a16="http://schemas.microsoft.com/office/drawing/2014/main" id="{E020D40E-59A0-47BC-AD33-DE29C1DAD8C0}"/>
              </a:ext>
            </a:extLst>
          </p:cNvPr>
          <p:cNvSpPr>
            <a:spLocks noGrp="1"/>
          </p:cNvSpPr>
          <p:nvPr>
            <p:ph type="ctrTitle"/>
          </p:nvPr>
        </p:nvSpPr>
        <p:spPr>
          <a:xfrm>
            <a:off x="76200" y="1514475"/>
            <a:ext cx="12039600" cy="4352925"/>
          </a:xfrm>
        </p:spPr>
        <p:txBody>
          <a:bodyPr/>
          <a:lstStyle/>
          <a:p>
            <a:r>
              <a:rPr lang="en-US" altLang="en-US"/>
              <a:t>And of His pasture, </a:t>
            </a:r>
            <a:br>
              <a:rPr lang="en-US" altLang="en-US"/>
            </a:br>
            <a:r>
              <a:rPr lang="en-US" altLang="en-US"/>
              <a:t>we are sheep, </a:t>
            </a:r>
            <a:br>
              <a:rPr lang="en-US" altLang="en-US"/>
            </a:br>
            <a:r>
              <a:rPr lang="en-US" altLang="en-US"/>
              <a:t>in His almighty care. </a:t>
            </a:r>
          </a:p>
        </p:txBody>
      </p:sp>
      <p:sp>
        <p:nvSpPr>
          <p:cNvPr id="6" name="Text Placeholder 5">
            <a:extLst>
              <a:ext uri="{FF2B5EF4-FFF2-40B4-BE49-F238E27FC236}">
                <a16:creationId xmlns:a16="http://schemas.microsoft.com/office/drawing/2014/main" id="{51125181-6EAC-4DCC-926C-DEA7C00630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4450" name="Title 1">
            <a:extLst>
              <a:ext uri="{FF2B5EF4-FFF2-40B4-BE49-F238E27FC236}">
                <a16:creationId xmlns:a16="http://schemas.microsoft.com/office/drawing/2014/main" id="{6EA6A0E9-8339-4E1E-9E42-FDC59590CC65}"/>
              </a:ext>
            </a:extLst>
          </p:cNvPr>
          <p:cNvSpPr>
            <a:spLocks noGrp="1"/>
          </p:cNvSpPr>
          <p:nvPr>
            <p:ph type="ctrTitle"/>
          </p:nvPr>
        </p:nvSpPr>
        <p:spPr>
          <a:xfrm>
            <a:off x="914400" y="1895475"/>
            <a:ext cx="10363200" cy="3362325"/>
          </a:xfrm>
        </p:spPr>
        <p:txBody>
          <a:bodyPr/>
          <a:lstStyle/>
          <a:p>
            <a:pPr>
              <a:defRPr/>
            </a:pPr>
            <a:r>
              <a:rPr lang="en-US" altLang="x-none"/>
              <a:t>O Come, Let Us Sing to the Lord</a:t>
            </a:r>
            <a:endParaRPr lang="en-US" altLang="x-none" dirty="0"/>
          </a:p>
        </p:txBody>
      </p:sp>
      <p:sp>
        <p:nvSpPr>
          <p:cNvPr id="3" name="Text Placeholder 2">
            <a:extLst>
              <a:ext uri="{FF2B5EF4-FFF2-40B4-BE49-F238E27FC236}">
                <a16:creationId xmlns:a16="http://schemas.microsoft.com/office/drawing/2014/main" id="{84197728-7F0C-4C08-AD5D-0D9A099879BE}"/>
              </a:ext>
            </a:extLst>
          </p:cNvPr>
          <p:cNvSpPr>
            <a:spLocks noGrp="1"/>
          </p:cNvSpPr>
          <p:nvPr>
            <p:ph type="body" sz="quarter" idx="10"/>
          </p:nvPr>
        </p:nvSpPr>
        <p:spPr>
          <a:xfrm>
            <a:off x="914400" y="692150"/>
            <a:ext cx="10363200" cy="831850"/>
          </a:xfrm>
        </p:spPr>
        <p:txBody>
          <a:bodyPr/>
          <a:lstStyle/>
          <a:p>
            <a:pPr>
              <a:defRPr/>
            </a:pPr>
            <a:r>
              <a:rPr lang="en-US" altLang="x-none"/>
              <a:t>Hymn 53</a:t>
            </a:r>
            <a:endParaRPr lang="en-US" dirty="0"/>
          </a:p>
        </p:txBody>
      </p:sp>
      <p:sp>
        <p:nvSpPr>
          <p:cNvPr id="9" name="Text Placeholder 8">
            <a:extLst>
              <a:ext uri="{FF2B5EF4-FFF2-40B4-BE49-F238E27FC236}">
                <a16:creationId xmlns:a16="http://schemas.microsoft.com/office/drawing/2014/main" id="{C90D3AF9-581C-418E-87C3-EF99B5C1CB8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3666" name="Title 1">
            <a:extLst>
              <a:ext uri="{FF2B5EF4-FFF2-40B4-BE49-F238E27FC236}">
                <a16:creationId xmlns:a16="http://schemas.microsoft.com/office/drawing/2014/main" id="{3757107F-6674-47CA-9020-412A8CBDC8E2}"/>
              </a:ext>
            </a:extLst>
          </p:cNvPr>
          <p:cNvSpPr>
            <a:spLocks noGrp="1"/>
          </p:cNvSpPr>
          <p:nvPr>
            <p:ph type="ctrTitle"/>
          </p:nvPr>
        </p:nvSpPr>
        <p:spPr>
          <a:xfrm>
            <a:off x="76200" y="1514475"/>
            <a:ext cx="12039600" cy="4352925"/>
          </a:xfrm>
        </p:spPr>
        <p:txBody>
          <a:bodyPr/>
          <a:lstStyle/>
          <a:p>
            <a:r>
              <a:rPr lang="en-US" altLang="en-US"/>
              <a:t>O come, let us sing to the Lord; </a:t>
            </a:r>
            <a:br>
              <a:rPr lang="en-US" altLang="en-US"/>
            </a:br>
            <a:r>
              <a:rPr lang="en-US" altLang="en-US"/>
              <a:t>come, let us ev’ryone </a:t>
            </a:r>
          </a:p>
        </p:txBody>
      </p:sp>
      <p:sp>
        <p:nvSpPr>
          <p:cNvPr id="3" name="Text Placeholder 2">
            <a:extLst>
              <a:ext uri="{FF2B5EF4-FFF2-40B4-BE49-F238E27FC236}">
                <a16:creationId xmlns:a16="http://schemas.microsoft.com/office/drawing/2014/main" id="{2B7D2D02-DEB1-44FE-B488-1AE6E0C4EC2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690" name="Title 1">
            <a:extLst>
              <a:ext uri="{FF2B5EF4-FFF2-40B4-BE49-F238E27FC236}">
                <a16:creationId xmlns:a16="http://schemas.microsoft.com/office/drawing/2014/main" id="{23DF827F-86CF-488C-A426-8DA982233276}"/>
              </a:ext>
            </a:extLst>
          </p:cNvPr>
          <p:cNvSpPr>
            <a:spLocks noGrp="1"/>
          </p:cNvSpPr>
          <p:nvPr>
            <p:ph type="ctrTitle"/>
          </p:nvPr>
        </p:nvSpPr>
        <p:spPr>
          <a:xfrm>
            <a:off x="76200" y="1514475"/>
            <a:ext cx="12039600" cy="4352925"/>
          </a:xfrm>
        </p:spPr>
        <p:txBody>
          <a:bodyPr/>
          <a:lstStyle/>
          <a:p>
            <a:r>
              <a:rPr lang="en-US" altLang="en-US"/>
              <a:t>A joyful noise make to </a:t>
            </a:r>
            <a:br>
              <a:rPr lang="en-US" altLang="en-US"/>
            </a:br>
            <a:r>
              <a:rPr lang="en-US" altLang="en-US"/>
              <a:t>the Rock of our salvation. </a:t>
            </a:r>
          </a:p>
        </p:txBody>
      </p:sp>
      <p:sp>
        <p:nvSpPr>
          <p:cNvPr id="6" name="Text Placeholder 5">
            <a:extLst>
              <a:ext uri="{FF2B5EF4-FFF2-40B4-BE49-F238E27FC236}">
                <a16:creationId xmlns:a16="http://schemas.microsoft.com/office/drawing/2014/main" id="{CF8A62D4-376C-4F2C-A24A-5DCA75654F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714" name="Title 1">
            <a:extLst>
              <a:ext uri="{FF2B5EF4-FFF2-40B4-BE49-F238E27FC236}">
                <a16:creationId xmlns:a16="http://schemas.microsoft.com/office/drawing/2014/main" id="{299A67F7-355B-450D-8DF7-92A3E75339B6}"/>
              </a:ext>
            </a:extLst>
          </p:cNvPr>
          <p:cNvSpPr>
            <a:spLocks noGrp="1"/>
          </p:cNvSpPr>
          <p:nvPr>
            <p:ph type="ctrTitle"/>
          </p:nvPr>
        </p:nvSpPr>
        <p:spPr>
          <a:xfrm>
            <a:off x="76200" y="1514475"/>
            <a:ext cx="12039600" cy="4352925"/>
          </a:xfrm>
        </p:spPr>
        <p:txBody>
          <a:bodyPr/>
          <a:lstStyle/>
          <a:p>
            <a:r>
              <a:rPr lang="en-US" altLang="en-US"/>
              <a:t>Let us before His presence </a:t>
            </a:r>
            <a:br>
              <a:rPr lang="en-US" altLang="en-US"/>
            </a:br>
            <a:r>
              <a:rPr lang="en-US" altLang="en-US"/>
              <a:t>come with praise and </a:t>
            </a:r>
            <a:br>
              <a:rPr lang="en-US" altLang="en-US"/>
            </a:br>
            <a:r>
              <a:rPr lang="en-US" altLang="en-US"/>
              <a:t>thankful voice; </a:t>
            </a:r>
          </a:p>
        </p:txBody>
      </p:sp>
      <p:sp>
        <p:nvSpPr>
          <p:cNvPr id="6" name="Text Placeholder 5">
            <a:extLst>
              <a:ext uri="{FF2B5EF4-FFF2-40B4-BE49-F238E27FC236}">
                <a16:creationId xmlns:a16="http://schemas.microsoft.com/office/drawing/2014/main" id="{978A6BDF-5E27-498A-BF44-246FE85DEF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738" name="Title 1">
            <a:extLst>
              <a:ext uri="{FF2B5EF4-FFF2-40B4-BE49-F238E27FC236}">
                <a16:creationId xmlns:a16="http://schemas.microsoft.com/office/drawing/2014/main" id="{0663D53B-46F0-432E-A61C-49E7E8A44A1A}"/>
              </a:ext>
            </a:extLst>
          </p:cNvPr>
          <p:cNvSpPr>
            <a:spLocks noGrp="1"/>
          </p:cNvSpPr>
          <p:nvPr>
            <p:ph type="ctrTitle"/>
          </p:nvPr>
        </p:nvSpPr>
        <p:spPr>
          <a:xfrm>
            <a:off x="76200" y="1514475"/>
            <a:ext cx="12039600" cy="4352925"/>
          </a:xfrm>
        </p:spPr>
        <p:txBody>
          <a:bodyPr/>
          <a:lstStyle/>
          <a:p>
            <a:r>
              <a:rPr lang="en-US" altLang="en-US"/>
              <a:t>Let us sing psalms </a:t>
            </a:r>
            <a:br>
              <a:rPr lang="en-US" altLang="en-US"/>
            </a:br>
            <a:r>
              <a:rPr lang="en-US" altLang="en-US"/>
              <a:t>to Him with grace, </a:t>
            </a:r>
            <a:br>
              <a:rPr lang="en-US" altLang="en-US"/>
            </a:br>
            <a:r>
              <a:rPr lang="en-US" altLang="en-US"/>
              <a:t>and make a joyful noise. </a:t>
            </a:r>
          </a:p>
        </p:txBody>
      </p:sp>
      <p:sp>
        <p:nvSpPr>
          <p:cNvPr id="6" name="Text Placeholder 5">
            <a:extLst>
              <a:ext uri="{FF2B5EF4-FFF2-40B4-BE49-F238E27FC236}">
                <a16:creationId xmlns:a16="http://schemas.microsoft.com/office/drawing/2014/main" id="{64E641E0-B01D-4A8D-A802-86115F9E16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91E66D3D-104C-443C-AA1E-58A8A2446269}"/>
              </a:ext>
            </a:extLst>
          </p:cNvPr>
          <p:cNvSpPr>
            <a:spLocks noGrp="1"/>
          </p:cNvSpPr>
          <p:nvPr>
            <p:ph type="ctrTitle"/>
          </p:nvPr>
        </p:nvSpPr>
        <p:spPr>
          <a:xfrm>
            <a:off x="914400" y="1895475"/>
            <a:ext cx="10363200" cy="3362325"/>
          </a:xfrm>
        </p:spPr>
        <p:txBody>
          <a:bodyPr/>
          <a:lstStyle/>
          <a:p>
            <a:pPr>
              <a:defRPr/>
            </a:pPr>
            <a:r>
              <a:rPr lang="en-US" altLang="x-none"/>
              <a:t>How Excellent </a:t>
            </a:r>
            <a:br>
              <a:rPr lang="en-US" altLang="x-none"/>
            </a:br>
            <a:r>
              <a:rPr lang="en-US" altLang="x-none"/>
              <a:t>Is Thy Name!</a:t>
            </a:r>
            <a:endParaRPr lang="en-US" altLang="x-none" dirty="0"/>
          </a:p>
        </p:txBody>
      </p:sp>
      <p:sp>
        <p:nvSpPr>
          <p:cNvPr id="8" name="Text Placeholder 7">
            <a:extLst>
              <a:ext uri="{FF2B5EF4-FFF2-40B4-BE49-F238E27FC236}">
                <a16:creationId xmlns:a16="http://schemas.microsoft.com/office/drawing/2014/main" id="{3BA41410-003D-45F7-800F-E35AB5BB3F76}"/>
              </a:ext>
            </a:extLst>
          </p:cNvPr>
          <p:cNvSpPr>
            <a:spLocks noGrp="1"/>
          </p:cNvSpPr>
          <p:nvPr>
            <p:ph type="body" sz="quarter" idx="10"/>
          </p:nvPr>
        </p:nvSpPr>
        <p:spPr>
          <a:xfrm>
            <a:off x="914400" y="692150"/>
            <a:ext cx="10363200" cy="831850"/>
          </a:xfrm>
        </p:spPr>
        <p:txBody>
          <a:bodyPr/>
          <a:lstStyle/>
          <a:p>
            <a:pPr>
              <a:defRPr/>
            </a:pPr>
            <a:r>
              <a:rPr lang="en-US" altLang="x-none"/>
              <a:t>Hymn 6</a:t>
            </a:r>
            <a:endParaRPr lang="en-US" dirty="0"/>
          </a:p>
        </p:txBody>
      </p:sp>
      <p:sp>
        <p:nvSpPr>
          <p:cNvPr id="9" name="Text Placeholder 8">
            <a:extLst>
              <a:ext uri="{FF2B5EF4-FFF2-40B4-BE49-F238E27FC236}">
                <a16:creationId xmlns:a16="http://schemas.microsoft.com/office/drawing/2014/main" id="{D8D6E5D0-A9ED-4350-A42D-8BE1EFC501B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62" name="Title 1">
            <a:extLst>
              <a:ext uri="{FF2B5EF4-FFF2-40B4-BE49-F238E27FC236}">
                <a16:creationId xmlns:a16="http://schemas.microsoft.com/office/drawing/2014/main" id="{63973D67-5636-4D43-A657-CAF2B0C59B07}"/>
              </a:ext>
            </a:extLst>
          </p:cNvPr>
          <p:cNvSpPr>
            <a:spLocks noGrp="1"/>
          </p:cNvSpPr>
          <p:nvPr>
            <p:ph type="ctrTitle"/>
          </p:nvPr>
        </p:nvSpPr>
        <p:spPr>
          <a:xfrm>
            <a:off x="76200" y="1514475"/>
            <a:ext cx="12039600" cy="4352925"/>
          </a:xfrm>
        </p:spPr>
        <p:txBody>
          <a:bodyPr/>
          <a:lstStyle/>
          <a:p>
            <a:r>
              <a:rPr lang="en-US" altLang="en-US"/>
              <a:t>For God, a great God </a:t>
            </a:r>
            <a:br>
              <a:rPr lang="en-US" altLang="en-US"/>
            </a:br>
            <a:r>
              <a:rPr lang="en-US" altLang="en-US"/>
              <a:t>and great King </a:t>
            </a:r>
            <a:br>
              <a:rPr lang="en-US" altLang="en-US"/>
            </a:br>
            <a:r>
              <a:rPr lang="en-US" altLang="en-US"/>
              <a:t>above all gods He is. </a:t>
            </a:r>
          </a:p>
        </p:txBody>
      </p:sp>
      <p:sp>
        <p:nvSpPr>
          <p:cNvPr id="3" name="Text Placeholder 2">
            <a:extLst>
              <a:ext uri="{FF2B5EF4-FFF2-40B4-BE49-F238E27FC236}">
                <a16:creationId xmlns:a16="http://schemas.microsoft.com/office/drawing/2014/main" id="{15CB59CC-B173-47C5-BDF3-9D204181DA0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8786" name="Title 1">
            <a:extLst>
              <a:ext uri="{FF2B5EF4-FFF2-40B4-BE49-F238E27FC236}">
                <a16:creationId xmlns:a16="http://schemas.microsoft.com/office/drawing/2014/main" id="{DDD419E5-A676-43F2-872D-9B975F4FC53C}"/>
              </a:ext>
            </a:extLst>
          </p:cNvPr>
          <p:cNvSpPr>
            <a:spLocks noGrp="1"/>
          </p:cNvSpPr>
          <p:nvPr>
            <p:ph type="ctrTitle"/>
          </p:nvPr>
        </p:nvSpPr>
        <p:spPr>
          <a:xfrm>
            <a:off x="76200" y="1514475"/>
            <a:ext cx="12039600" cy="4352925"/>
          </a:xfrm>
        </p:spPr>
        <p:txBody>
          <a:bodyPr/>
          <a:lstStyle/>
          <a:p>
            <a:r>
              <a:rPr lang="en-US" altLang="en-US"/>
              <a:t>Depths of the earth </a:t>
            </a:r>
            <a:br>
              <a:rPr lang="en-US" altLang="en-US"/>
            </a:br>
            <a:r>
              <a:rPr lang="en-US" altLang="en-US"/>
              <a:t>are in His hand, </a:t>
            </a:r>
            <a:br>
              <a:rPr lang="en-US" altLang="en-US"/>
            </a:br>
            <a:r>
              <a:rPr lang="en-US" altLang="en-US"/>
              <a:t>the strength of hills is His. </a:t>
            </a:r>
          </a:p>
        </p:txBody>
      </p:sp>
      <p:sp>
        <p:nvSpPr>
          <p:cNvPr id="6" name="Text Placeholder 5">
            <a:extLst>
              <a:ext uri="{FF2B5EF4-FFF2-40B4-BE49-F238E27FC236}">
                <a16:creationId xmlns:a16="http://schemas.microsoft.com/office/drawing/2014/main" id="{BEA2278F-8E3E-492F-BF69-45FCBAE228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810" name="Title 1">
            <a:extLst>
              <a:ext uri="{FF2B5EF4-FFF2-40B4-BE49-F238E27FC236}">
                <a16:creationId xmlns:a16="http://schemas.microsoft.com/office/drawing/2014/main" id="{666882EE-1F36-48F3-80F7-A87D8E7264A3}"/>
              </a:ext>
            </a:extLst>
          </p:cNvPr>
          <p:cNvSpPr>
            <a:spLocks noGrp="1"/>
          </p:cNvSpPr>
          <p:nvPr>
            <p:ph type="ctrTitle"/>
          </p:nvPr>
        </p:nvSpPr>
        <p:spPr>
          <a:xfrm>
            <a:off x="76200" y="1514475"/>
            <a:ext cx="12039600" cy="4352925"/>
          </a:xfrm>
        </p:spPr>
        <p:txBody>
          <a:bodyPr/>
          <a:lstStyle/>
          <a:p>
            <a:r>
              <a:rPr lang="en-US" altLang="en-US"/>
              <a:t>To Him the spacious sea </a:t>
            </a:r>
            <a:br>
              <a:rPr lang="en-US" altLang="en-US"/>
            </a:br>
            <a:r>
              <a:rPr lang="en-US" altLang="en-US"/>
              <a:t>belongs, for He </a:t>
            </a:r>
            <a:br>
              <a:rPr lang="en-US" altLang="en-US"/>
            </a:br>
            <a:r>
              <a:rPr lang="en-US" altLang="en-US"/>
              <a:t>the same did make; </a:t>
            </a:r>
          </a:p>
        </p:txBody>
      </p:sp>
      <p:sp>
        <p:nvSpPr>
          <p:cNvPr id="6" name="Text Placeholder 5">
            <a:extLst>
              <a:ext uri="{FF2B5EF4-FFF2-40B4-BE49-F238E27FC236}">
                <a16:creationId xmlns:a16="http://schemas.microsoft.com/office/drawing/2014/main" id="{E15EDD89-B19A-475A-BDDE-9F18249C7D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834" name="Title 1">
            <a:extLst>
              <a:ext uri="{FF2B5EF4-FFF2-40B4-BE49-F238E27FC236}">
                <a16:creationId xmlns:a16="http://schemas.microsoft.com/office/drawing/2014/main" id="{909BBADF-1F67-4156-B681-814F80A3CF4E}"/>
              </a:ext>
            </a:extLst>
          </p:cNvPr>
          <p:cNvSpPr>
            <a:spLocks noGrp="1"/>
          </p:cNvSpPr>
          <p:nvPr>
            <p:ph type="ctrTitle"/>
          </p:nvPr>
        </p:nvSpPr>
        <p:spPr>
          <a:xfrm>
            <a:off x="76200" y="1514475"/>
            <a:ext cx="12039600" cy="4352925"/>
          </a:xfrm>
        </p:spPr>
        <p:txBody>
          <a:bodyPr/>
          <a:lstStyle/>
          <a:p>
            <a:r>
              <a:rPr lang="en-US" altLang="en-US"/>
              <a:t>The dry land also </a:t>
            </a:r>
            <a:br>
              <a:rPr lang="en-US" altLang="en-US"/>
            </a:br>
            <a:r>
              <a:rPr lang="en-US" altLang="en-US"/>
              <a:t>from His hands </a:t>
            </a:r>
            <a:br>
              <a:rPr lang="en-US" altLang="en-US"/>
            </a:br>
            <a:r>
              <a:rPr lang="en-US" altLang="en-US"/>
              <a:t>its form at first did take. </a:t>
            </a:r>
          </a:p>
        </p:txBody>
      </p:sp>
      <p:sp>
        <p:nvSpPr>
          <p:cNvPr id="6" name="Text Placeholder 5">
            <a:extLst>
              <a:ext uri="{FF2B5EF4-FFF2-40B4-BE49-F238E27FC236}">
                <a16:creationId xmlns:a16="http://schemas.microsoft.com/office/drawing/2014/main" id="{6DC5BB79-BA1B-4667-A461-D13CEFED47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858" name="Title 1">
            <a:extLst>
              <a:ext uri="{FF2B5EF4-FFF2-40B4-BE49-F238E27FC236}">
                <a16:creationId xmlns:a16="http://schemas.microsoft.com/office/drawing/2014/main" id="{FF9E40F6-0D02-4CD4-8ACC-5E3D0DA50E5F}"/>
              </a:ext>
            </a:extLst>
          </p:cNvPr>
          <p:cNvSpPr>
            <a:spLocks noGrp="1"/>
          </p:cNvSpPr>
          <p:nvPr>
            <p:ph type="ctrTitle"/>
          </p:nvPr>
        </p:nvSpPr>
        <p:spPr>
          <a:xfrm>
            <a:off x="76200" y="1514475"/>
            <a:ext cx="12039600" cy="4352925"/>
          </a:xfrm>
        </p:spPr>
        <p:txBody>
          <a:bodyPr/>
          <a:lstStyle/>
          <a:p>
            <a:r>
              <a:rPr lang="en-US" altLang="en-US"/>
              <a:t>O come and let us worship Him, </a:t>
            </a:r>
            <a:br>
              <a:rPr lang="en-US" altLang="en-US"/>
            </a:br>
            <a:r>
              <a:rPr lang="en-US" altLang="en-US"/>
              <a:t>let us bow down withal, </a:t>
            </a:r>
          </a:p>
        </p:txBody>
      </p:sp>
      <p:sp>
        <p:nvSpPr>
          <p:cNvPr id="3" name="Text Placeholder 2">
            <a:extLst>
              <a:ext uri="{FF2B5EF4-FFF2-40B4-BE49-F238E27FC236}">
                <a16:creationId xmlns:a16="http://schemas.microsoft.com/office/drawing/2014/main" id="{74856F59-4AF1-4B90-A679-4B9ECA3905C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882" name="Title 1">
            <a:extLst>
              <a:ext uri="{FF2B5EF4-FFF2-40B4-BE49-F238E27FC236}">
                <a16:creationId xmlns:a16="http://schemas.microsoft.com/office/drawing/2014/main" id="{847E9E54-2FE8-469E-9607-A7E0DCAA9849}"/>
              </a:ext>
            </a:extLst>
          </p:cNvPr>
          <p:cNvSpPr>
            <a:spLocks noGrp="1"/>
          </p:cNvSpPr>
          <p:nvPr>
            <p:ph type="ctrTitle"/>
          </p:nvPr>
        </p:nvSpPr>
        <p:spPr>
          <a:xfrm>
            <a:off x="76200" y="1514475"/>
            <a:ext cx="12039600" cy="4352925"/>
          </a:xfrm>
        </p:spPr>
        <p:txBody>
          <a:bodyPr/>
          <a:lstStyle/>
          <a:p>
            <a:r>
              <a:rPr lang="en-US" altLang="en-US"/>
              <a:t>And on our knees </a:t>
            </a:r>
            <a:br>
              <a:rPr lang="en-US" altLang="en-US"/>
            </a:br>
            <a:r>
              <a:rPr lang="en-US" altLang="en-US"/>
              <a:t>before the Lord </a:t>
            </a:r>
            <a:br>
              <a:rPr lang="en-US" altLang="en-US"/>
            </a:br>
            <a:r>
              <a:rPr lang="en-US" altLang="en-US"/>
              <a:t>our Maker let us fall. </a:t>
            </a:r>
          </a:p>
        </p:txBody>
      </p:sp>
      <p:sp>
        <p:nvSpPr>
          <p:cNvPr id="6" name="Text Placeholder 5">
            <a:extLst>
              <a:ext uri="{FF2B5EF4-FFF2-40B4-BE49-F238E27FC236}">
                <a16:creationId xmlns:a16="http://schemas.microsoft.com/office/drawing/2014/main" id="{8EA3775A-1F26-43D6-84B1-97A013A152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3906" name="Title 1">
            <a:extLst>
              <a:ext uri="{FF2B5EF4-FFF2-40B4-BE49-F238E27FC236}">
                <a16:creationId xmlns:a16="http://schemas.microsoft.com/office/drawing/2014/main" id="{0DD7E565-3426-48BE-907D-C3F5C1C46276}"/>
              </a:ext>
            </a:extLst>
          </p:cNvPr>
          <p:cNvSpPr>
            <a:spLocks noGrp="1"/>
          </p:cNvSpPr>
          <p:nvPr>
            <p:ph type="ctrTitle"/>
          </p:nvPr>
        </p:nvSpPr>
        <p:spPr>
          <a:xfrm>
            <a:off x="76200" y="1514475"/>
            <a:ext cx="12039600" cy="4352925"/>
          </a:xfrm>
        </p:spPr>
        <p:txBody>
          <a:bodyPr/>
          <a:lstStyle/>
          <a:p>
            <a:r>
              <a:rPr lang="en-US" altLang="en-US"/>
              <a:t>For He and He alone is God, </a:t>
            </a:r>
            <a:br>
              <a:rPr lang="en-US" altLang="en-US"/>
            </a:br>
            <a:r>
              <a:rPr lang="en-US" altLang="en-US"/>
              <a:t>and we His people are, </a:t>
            </a:r>
          </a:p>
        </p:txBody>
      </p:sp>
      <p:sp>
        <p:nvSpPr>
          <p:cNvPr id="6" name="Text Placeholder 5">
            <a:extLst>
              <a:ext uri="{FF2B5EF4-FFF2-40B4-BE49-F238E27FC236}">
                <a16:creationId xmlns:a16="http://schemas.microsoft.com/office/drawing/2014/main" id="{5D71FB46-910C-446E-BF83-D82E364546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930" name="Title 1">
            <a:extLst>
              <a:ext uri="{FF2B5EF4-FFF2-40B4-BE49-F238E27FC236}">
                <a16:creationId xmlns:a16="http://schemas.microsoft.com/office/drawing/2014/main" id="{9E323BF1-AC08-49E6-A081-9AFAB40E85B7}"/>
              </a:ext>
            </a:extLst>
          </p:cNvPr>
          <p:cNvSpPr>
            <a:spLocks noGrp="1"/>
          </p:cNvSpPr>
          <p:nvPr>
            <p:ph type="ctrTitle"/>
          </p:nvPr>
        </p:nvSpPr>
        <p:spPr>
          <a:xfrm>
            <a:off x="76200" y="1514475"/>
            <a:ext cx="12039600" cy="4352925"/>
          </a:xfrm>
        </p:spPr>
        <p:txBody>
          <a:bodyPr/>
          <a:lstStyle/>
          <a:p>
            <a:r>
              <a:rPr lang="en-US" altLang="en-US"/>
              <a:t>And of His pasture </a:t>
            </a:r>
            <a:br>
              <a:rPr lang="en-US" altLang="en-US"/>
            </a:br>
            <a:r>
              <a:rPr lang="en-US" altLang="en-US"/>
              <a:t>we are sheep, </a:t>
            </a:r>
            <a:br>
              <a:rPr lang="en-US" altLang="en-US"/>
            </a:br>
            <a:r>
              <a:rPr lang="en-US" altLang="en-US"/>
              <a:t>the flock under His care. </a:t>
            </a:r>
          </a:p>
        </p:txBody>
      </p:sp>
      <p:sp>
        <p:nvSpPr>
          <p:cNvPr id="6" name="Text Placeholder 5">
            <a:extLst>
              <a:ext uri="{FF2B5EF4-FFF2-40B4-BE49-F238E27FC236}">
                <a16:creationId xmlns:a16="http://schemas.microsoft.com/office/drawing/2014/main" id="{2B8217BE-C92F-4BD2-9D64-6B9BA88A58D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8786" name="Title 1">
            <a:extLst>
              <a:ext uri="{FF2B5EF4-FFF2-40B4-BE49-F238E27FC236}">
                <a16:creationId xmlns:a16="http://schemas.microsoft.com/office/drawing/2014/main" id="{739D66E9-C68F-4DB5-872D-4808C6A0C341}"/>
              </a:ext>
            </a:extLst>
          </p:cNvPr>
          <p:cNvSpPr>
            <a:spLocks noGrp="1"/>
          </p:cNvSpPr>
          <p:nvPr>
            <p:ph type="ctrTitle"/>
          </p:nvPr>
        </p:nvSpPr>
        <p:spPr>
          <a:xfrm>
            <a:off x="914400" y="1895475"/>
            <a:ext cx="10363200" cy="3362325"/>
          </a:xfrm>
        </p:spPr>
        <p:txBody>
          <a:bodyPr/>
          <a:lstStyle/>
          <a:p>
            <a:pPr>
              <a:defRPr/>
            </a:pPr>
            <a:r>
              <a:rPr lang="en-US" altLang="x-none"/>
              <a:t>The Lord Eternal Reigns!</a:t>
            </a:r>
            <a:endParaRPr lang="en-US" altLang="x-none" dirty="0"/>
          </a:p>
        </p:txBody>
      </p:sp>
      <p:sp>
        <p:nvSpPr>
          <p:cNvPr id="3" name="Text Placeholder 2">
            <a:extLst>
              <a:ext uri="{FF2B5EF4-FFF2-40B4-BE49-F238E27FC236}">
                <a16:creationId xmlns:a16="http://schemas.microsoft.com/office/drawing/2014/main" id="{7A1886D3-A42A-4DCA-AF65-7447AAAF8433}"/>
              </a:ext>
            </a:extLst>
          </p:cNvPr>
          <p:cNvSpPr>
            <a:spLocks noGrp="1"/>
          </p:cNvSpPr>
          <p:nvPr>
            <p:ph type="body" sz="quarter" idx="10"/>
          </p:nvPr>
        </p:nvSpPr>
        <p:spPr>
          <a:xfrm>
            <a:off x="914400" y="692150"/>
            <a:ext cx="10363200" cy="831850"/>
          </a:xfrm>
        </p:spPr>
        <p:txBody>
          <a:bodyPr/>
          <a:lstStyle/>
          <a:p>
            <a:pPr>
              <a:defRPr/>
            </a:pPr>
            <a:r>
              <a:rPr lang="en-US" altLang="x-none"/>
              <a:t>Hymn 54</a:t>
            </a:r>
            <a:endParaRPr lang="en-US" dirty="0"/>
          </a:p>
        </p:txBody>
      </p:sp>
      <p:sp>
        <p:nvSpPr>
          <p:cNvPr id="9" name="Text Placeholder 8">
            <a:extLst>
              <a:ext uri="{FF2B5EF4-FFF2-40B4-BE49-F238E27FC236}">
                <a16:creationId xmlns:a16="http://schemas.microsoft.com/office/drawing/2014/main" id="{DDFCE3DE-F5BF-41F0-82FC-956D47C1492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a:extLst>
              <a:ext uri="{FF2B5EF4-FFF2-40B4-BE49-F238E27FC236}">
                <a16:creationId xmlns:a16="http://schemas.microsoft.com/office/drawing/2014/main" id="{BDE66108-1871-44A1-89DA-5D86EA1933DE}"/>
              </a:ext>
            </a:extLst>
          </p:cNvPr>
          <p:cNvSpPr>
            <a:spLocks noGrp="1"/>
          </p:cNvSpPr>
          <p:nvPr>
            <p:ph type="ctrTitle"/>
          </p:nvPr>
        </p:nvSpPr>
        <p:spPr>
          <a:xfrm>
            <a:off x="76200" y="1514475"/>
            <a:ext cx="12039600" cy="4352925"/>
          </a:xfrm>
        </p:spPr>
        <p:txBody>
          <a:bodyPr/>
          <a:lstStyle/>
          <a:p>
            <a:r>
              <a:rPr lang="en-US" altLang="en-US"/>
              <a:t> How excellent in all the earth, </a:t>
            </a:r>
            <a:br>
              <a:rPr lang="en-US" altLang="en-US"/>
            </a:br>
            <a:r>
              <a:rPr lang="en-US" altLang="en-US"/>
              <a:t>Lord our Lord is Thy name! </a:t>
            </a:r>
          </a:p>
        </p:txBody>
      </p:sp>
      <p:sp>
        <p:nvSpPr>
          <p:cNvPr id="4" name="Text Placeholder 3">
            <a:extLst>
              <a:ext uri="{FF2B5EF4-FFF2-40B4-BE49-F238E27FC236}">
                <a16:creationId xmlns:a16="http://schemas.microsoft.com/office/drawing/2014/main" id="{C8FE8C0B-B39D-4159-9433-D8BF34E39A0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02" name="Title 1">
            <a:extLst>
              <a:ext uri="{FF2B5EF4-FFF2-40B4-BE49-F238E27FC236}">
                <a16:creationId xmlns:a16="http://schemas.microsoft.com/office/drawing/2014/main" id="{500B8484-598E-4DE7-8C8C-65305D42761F}"/>
              </a:ext>
            </a:extLst>
          </p:cNvPr>
          <p:cNvSpPr>
            <a:spLocks noGrp="1"/>
          </p:cNvSpPr>
          <p:nvPr>
            <p:ph type="ctrTitle"/>
          </p:nvPr>
        </p:nvSpPr>
        <p:spPr>
          <a:xfrm>
            <a:off x="76200" y="1514475"/>
            <a:ext cx="12039600" cy="4352925"/>
          </a:xfrm>
        </p:spPr>
        <p:txBody>
          <a:bodyPr/>
          <a:lstStyle/>
          <a:p>
            <a:r>
              <a:rPr lang="en-US" altLang="en-US"/>
              <a:t>The Lord Eternal reigns! </a:t>
            </a:r>
            <a:br>
              <a:rPr lang="en-US" altLang="en-US"/>
            </a:br>
            <a:r>
              <a:rPr lang="en-US" altLang="en-US"/>
              <a:t>Let us rejoice! Let all the </a:t>
            </a:r>
            <a:br>
              <a:rPr lang="en-US" altLang="en-US"/>
            </a:br>
            <a:r>
              <a:rPr lang="en-US" altLang="en-US"/>
              <a:t>multitudes of earth be glad! </a:t>
            </a:r>
          </a:p>
        </p:txBody>
      </p:sp>
      <p:sp>
        <p:nvSpPr>
          <p:cNvPr id="3" name="Text Placeholder 2">
            <a:extLst>
              <a:ext uri="{FF2B5EF4-FFF2-40B4-BE49-F238E27FC236}">
                <a16:creationId xmlns:a16="http://schemas.microsoft.com/office/drawing/2014/main" id="{8D3C8B23-14C1-4754-8930-2A17D89C921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9026" name="Title 1">
            <a:extLst>
              <a:ext uri="{FF2B5EF4-FFF2-40B4-BE49-F238E27FC236}">
                <a16:creationId xmlns:a16="http://schemas.microsoft.com/office/drawing/2014/main" id="{AED94490-6427-4D8C-8F6A-844B3D2D704E}"/>
              </a:ext>
            </a:extLst>
          </p:cNvPr>
          <p:cNvSpPr>
            <a:spLocks noGrp="1"/>
          </p:cNvSpPr>
          <p:nvPr>
            <p:ph type="ctrTitle"/>
          </p:nvPr>
        </p:nvSpPr>
        <p:spPr>
          <a:xfrm>
            <a:off x="76200" y="1514475"/>
            <a:ext cx="12039600" cy="4352925"/>
          </a:xfrm>
        </p:spPr>
        <p:txBody>
          <a:bodyPr/>
          <a:lstStyle/>
          <a:p>
            <a:r>
              <a:rPr lang="en-US" altLang="en-US"/>
              <a:t>Dark clouds surround Him </a:t>
            </a:r>
            <a:br>
              <a:rPr lang="en-US" altLang="en-US"/>
            </a:br>
            <a:r>
              <a:rPr lang="en-US" altLang="en-US"/>
              <a:t>and fire goes before; </a:t>
            </a:r>
            <a:br>
              <a:rPr lang="en-US" altLang="en-US"/>
            </a:br>
            <a:r>
              <a:rPr lang="en-US" altLang="en-US"/>
              <a:t>Like wax the mountains melt </a:t>
            </a:r>
            <a:br>
              <a:rPr lang="en-US" altLang="en-US"/>
            </a:br>
            <a:r>
              <a:rPr lang="en-US" altLang="en-US"/>
              <a:t>at His return.</a:t>
            </a:r>
          </a:p>
        </p:txBody>
      </p:sp>
      <p:sp>
        <p:nvSpPr>
          <p:cNvPr id="6" name="Text Placeholder 5">
            <a:extLst>
              <a:ext uri="{FF2B5EF4-FFF2-40B4-BE49-F238E27FC236}">
                <a16:creationId xmlns:a16="http://schemas.microsoft.com/office/drawing/2014/main" id="{6966C027-1BEE-48FF-BCF2-26AF2BC922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0050" name="Title 1">
            <a:extLst>
              <a:ext uri="{FF2B5EF4-FFF2-40B4-BE49-F238E27FC236}">
                <a16:creationId xmlns:a16="http://schemas.microsoft.com/office/drawing/2014/main" id="{11CAE20E-B985-4A9D-AD45-C9A6B65FE704}"/>
              </a:ext>
            </a:extLst>
          </p:cNvPr>
          <p:cNvSpPr>
            <a:spLocks noGrp="1"/>
          </p:cNvSpPr>
          <p:nvPr>
            <p:ph type="ctrTitle"/>
          </p:nvPr>
        </p:nvSpPr>
        <p:spPr>
          <a:xfrm>
            <a:off x="76200" y="1514475"/>
            <a:ext cx="12039600" cy="4352925"/>
          </a:xfrm>
        </p:spPr>
        <p:txBody>
          <a:bodyPr/>
          <a:lstStyle/>
          <a:p>
            <a:r>
              <a:rPr lang="en-US" altLang="en-US"/>
              <a:t>His lightnings bare the earth; </a:t>
            </a:r>
            <a:br>
              <a:rPr lang="en-US" altLang="en-US"/>
            </a:br>
            <a:r>
              <a:rPr lang="en-US" altLang="en-US"/>
              <a:t>men see and shake! His high </a:t>
            </a:r>
            <a:br>
              <a:rPr lang="en-US" altLang="en-US"/>
            </a:br>
            <a:r>
              <a:rPr lang="en-US" altLang="en-US"/>
              <a:t>authority heavens proclaim! </a:t>
            </a:r>
          </a:p>
        </p:txBody>
      </p:sp>
      <p:sp>
        <p:nvSpPr>
          <p:cNvPr id="3" name="Text Placeholder 2">
            <a:extLst>
              <a:ext uri="{FF2B5EF4-FFF2-40B4-BE49-F238E27FC236}">
                <a16:creationId xmlns:a16="http://schemas.microsoft.com/office/drawing/2014/main" id="{5FED25E9-930F-4FCF-B025-261D073C72D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1074" name="Title 1">
            <a:extLst>
              <a:ext uri="{FF2B5EF4-FFF2-40B4-BE49-F238E27FC236}">
                <a16:creationId xmlns:a16="http://schemas.microsoft.com/office/drawing/2014/main" id="{8775E3F8-8859-4C08-8E4B-4EED547487BC}"/>
              </a:ext>
            </a:extLst>
          </p:cNvPr>
          <p:cNvSpPr>
            <a:spLocks noGrp="1"/>
          </p:cNvSpPr>
          <p:nvPr>
            <p:ph type="ctrTitle"/>
          </p:nvPr>
        </p:nvSpPr>
        <p:spPr>
          <a:xfrm>
            <a:off x="76200" y="1514475"/>
            <a:ext cx="12039600" cy="4352925"/>
          </a:xfrm>
        </p:spPr>
        <p:txBody>
          <a:bodyPr/>
          <a:lstStyle/>
          <a:p>
            <a:r>
              <a:rPr lang="en-US" altLang="en-US"/>
              <a:t>All those who idols serve </a:t>
            </a:r>
            <a:br>
              <a:rPr lang="en-US" altLang="en-US"/>
            </a:br>
            <a:r>
              <a:rPr lang="en-US" altLang="en-US"/>
              <a:t>shall be ashamed. </a:t>
            </a:r>
            <a:br>
              <a:rPr lang="en-US" altLang="en-US"/>
            </a:br>
            <a:r>
              <a:rPr lang="en-US" altLang="en-US"/>
              <a:t>Judah rejoices </a:t>
            </a:r>
            <a:br>
              <a:rPr lang="en-US" altLang="en-US"/>
            </a:br>
            <a:r>
              <a:rPr lang="en-US" altLang="en-US"/>
              <a:t>and Zion is glad!</a:t>
            </a:r>
          </a:p>
        </p:txBody>
      </p:sp>
      <p:sp>
        <p:nvSpPr>
          <p:cNvPr id="6" name="Text Placeholder 5">
            <a:extLst>
              <a:ext uri="{FF2B5EF4-FFF2-40B4-BE49-F238E27FC236}">
                <a16:creationId xmlns:a16="http://schemas.microsoft.com/office/drawing/2014/main" id="{46A94326-D7EA-4AC1-BC31-9D1D7B81E8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098" name="Title 1">
            <a:extLst>
              <a:ext uri="{FF2B5EF4-FFF2-40B4-BE49-F238E27FC236}">
                <a16:creationId xmlns:a16="http://schemas.microsoft.com/office/drawing/2014/main" id="{179FB66B-3A94-4785-9EE5-E958BDF39569}"/>
              </a:ext>
            </a:extLst>
          </p:cNvPr>
          <p:cNvSpPr>
            <a:spLocks noGrp="1"/>
          </p:cNvSpPr>
          <p:nvPr>
            <p:ph type="ctrTitle"/>
          </p:nvPr>
        </p:nvSpPr>
        <p:spPr>
          <a:xfrm>
            <a:off x="76200" y="1514475"/>
            <a:ext cx="12039600" cy="4352925"/>
          </a:xfrm>
        </p:spPr>
        <p:txBody>
          <a:bodyPr/>
          <a:lstStyle/>
          <a:p>
            <a:r>
              <a:rPr lang="en-US" altLang="en-US"/>
              <a:t>Our God is far above </a:t>
            </a:r>
            <a:br>
              <a:rPr lang="en-US" altLang="en-US"/>
            </a:br>
            <a:r>
              <a:rPr lang="en-US" altLang="en-US"/>
              <a:t>all other gods! He is exalted </a:t>
            </a:r>
            <a:br>
              <a:rPr lang="en-US" altLang="en-US"/>
            </a:br>
            <a:r>
              <a:rPr lang="en-US" altLang="en-US"/>
              <a:t>above all the earth! </a:t>
            </a:r>
          </a:p>
        </p:txBody>
      </p:sp>
      <p:sp>
        <p:nvSpPr>
          <p:cNvPr id="3" name="Text Placeholder 2">
            <a:extLst>
              <a:ext uri="{FF2B5EF4-FFF2-40B4-BE49-F238E27FC236}">
                <a16:creationId xmlns:a16="http://schemas.microsoft.com/office/drawing/2014/main" id="{C4A55B47-A666-4C92-B331-E773B9AA5D9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3122" name="Title 1">
            <a:extLst>
              <a:ext uri="{FF2B5EF4-FFF2-40B4-BE49-F238E27FC236}">
                <a16:creationId xmlns:a16="http://schemas.microsoft.com/office/drawing/2014/main" id="{5BF6EFE3-FF6A-487E-987D-9FE93D9ACE11}"/>
              </a:ext>
            </a:extLst>
          </p:cNvPr>
          <p:cNvSpPr>
            <a:spLocks noGrp="1"/>
          </p:cNvSpPr>
          <p:nvPr>
            <p:ph type="ctrTitle"/>
          </p:nvPr>
        </p:nvSpPr>
        <p:spPr>
          <a:xfrm>
            <a:off x="76200" y="1514475"/>
            <a:ext cx="12039600" cy="4352925"/>
          </a:xfrm>
        </p:spPr>
        <p:txBody>
          <a:bodyPr/>
          <a:lstStyle/>
          <a:p>
            <a:r>
              <a:rPr lang="en-US" altLang="en-US"/>
              <a:t>He will preserve His saints, </a:t>
            </a:r>
            <a:br>
              <a:rPr lang="en-US" altLang="en-US"/>
            </a:br>
            <a:r>
              <a:rPr lang="en-US" altLang="en-US"/>
              <a:t>those who love Him; </a:t>
            </a:r>
            <a:br>
              <a:rPr lang="en-US" altLang="en-US"/>
            </a:br>
            <a:r>
              <a:rPr lang="en-US" altLang="en-US"/>
              <a:t>Rejoice you righteous </a:t>
            </a:r>
            <a:br>
              <a:rPr lang="en-US" altLang="en-US"/>
            </a:br>
            <a:r>
              <a:rPr lang="en-US" altLang="en-US"/>
              <a:t>and give thanks to God!</a:t>
            </a:r>
          </a:p>
        </p:txBody>
      </p:sp>
      <p:sp>
        <p:nvSpPr>
          <p:cNvPr id="6" name="Text Placeholder 5">
            <a:extLst>
              <a:ext uri="{FF2B5EF4-FFF2-40B4-BE49-F238E27FC236}">
                <a16:creationId xmlns:a16="http://schemas.microsoft.com/office/drawing/2014/main" id="{D42D48AC-E2EB-4D01-BAA4-241D903F0F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978" name="Title 1">
            <a:extLst>
              <a:ext uri="{FF2B5EF4-FFF2-40B4-BE49-F238E27FC236}">
                <a16:creationId xmlns:a16="http://schemas.microsoft.com/office/drawing/2014/main" id="{68A3CC48-1F4F-4434-AF45-0C073BEBE600}"/>
              </a:ext>
            </a:extLst>
          </p:cNvPr>
          <p:cNvSpPr>
            <a:spLocks noGrp="1"/>
          </p:cNvSpPr>
          <p:nvPr>
            <p:ph type="ctrTitle"/>
          </p:nvPr>
        </p:nvSpPr>
        <p:spPr>
          <a:xfrm>
            <a:off x="914400" y="1895475"/>
            <a:ext cx="10363200" cy="3362325"/>
          </a:xfrm>
        </p:spPr>
        <p:txBody>
          <a:bodyPr/>
          <a:lstStyle/>
          <a:p>
            <a:pPr>
              <a:defRPr/>
            </a:pPr>
            <a:r>
              <a:rPr lang="en-US" altLang="x-none"/>
              <a:t>O Sing a New Song </a:t>
            </a:r>
            <a:br>
              <a:rPr lang="en-US" altLang="x-none"/>
            </a:br>
            <a:r>
              <a:rPr lang="en-US" altLang="x-none"/>
              <a:t>to the Lord</a:t>
            </a:r>
            <a:endParaRPr lang="en-US" altLang="x-none" dirty="0"/>
          </a:p>
        </p:txBody>
      </p:sp>
      <p:sp>
        <p:nvSpPr>
          <p:cNvPr id="3" name="Text Placeholder 2">
            <a:extLst>
              <a:ext uri="{FF2B5EF4-FFF2-40B4-BE49-F238E27FC236}">
                <a16:creationId xmlns:a16="http://schemas.microsoft.com/office/drawing/2014/main" id="{39C25349-312F-4FF0-B9E8-CD1F0BDC9DB1}"/>
              </a:ext>
            </a:extLst>
          </p:cNvPr>
          <p:cNvSpPr>
            <a:spLocks noGrp="1"/>
          </p:cNvSpPr>
          <p:nvPr>
            <p:ph type="body" sz="quarter" idx="10"/>
          </p:nvPr>
        </p:nvSpPr>
        <p:spPr>
          <a:xfrm>
            <a:off x="914400" y="692150"/>
            <a:ext cx="10363200" cy="831850"/>
          </a:xfrm>
        </p:spPr>
        <p:txBody>
          <a:bodyPr/>
          <a:lstStyle/>
          <a:p>
            <a:pPr>
              <a:defRPr/>
            </a:pPr>
            <a:r>
              <a:rPr lang="en-US" altLang="x-none"/>
              <a:t>Hymn 55</a:t>
            </a:r>
            <a:endParaRPr lang="en-US" dirty="0"/>
          </a:p>
        </p:txBody>
      </p:sp>
      <p:sp>
        <p:nvSpPr>
          <p:cNvPr id="9" name="Text Placeholder 8">
            <a:extLst>
              <a:ext uri="{FF2B5EF4-FFF2-40B4-BE49-F238E27FC236}">
                <a16:creationId xmlns:a16="http://schemas.microsoft.com/office/drawing/2014/main" id="{A5CE182B-FFE5-4102-A581-CC5A3FBAFDA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194" name="Title 1">
            <a:extLst>
              <a:ext uri="{FF2B5EF4-FFF2-40B4-BE49-F238E27FC236}">
                <a16:creationId xmlns:a16="http://schemas.microsoft.com/office/drawing/2014/main" id="{2F1BB093-9072-40BE-BE16-FB655D81FA57}"/>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FE79D3E7-102F-4595-80AA-B0DFBD0AB79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218" name="Title 1">
            <a:extLst>
              <a:ext uri="{FF2B5EF4-FFF2-40B4-BE49-F238E27FC236}">
                <a16:creationId xmlns:a16="http://schemas.microsoft.com/office/drawing/2014/main" id="{77DE6E61-8C8F-4E0B-B44A-0B87AAD7578F}"/>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the victory hath won. </a:t>
            </a:r>
          </a:p>
        </p:txBody>
      </p:sp>
      <p:sp>
        <p:nvSpPr>
          <p:cNvPr id="6" name="Text Placeholder 5">
            <a:extLst>
              <a:ext uri="{FF2B5EF4-FFF2-40B4-BE49-F238E27FC236}">
                <a16:creationId xmlns:a16="http://schemas.microsoft.com/office/drawing/2014/main" id="{D847332D-3EBC-4CBF-9149-A08315530B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1">
            <a:extLst>
              <a:ext uri="{FF2B5EF4-FFF2-40B4-BE49-F238E27FC236}">
                <a16:creationId xmlns:a16="http://schemas.microsoft.com/office/drawing/2014/main" id="{72249BCA-A3F6-4329-AEBC-5432D9B731BB}"/>
              </a:ext>
            </a:extLst>
          </p:cNvPr>
          <p:cNvSpPr>
            <a:spLocks noGrp="1"/>
          </p:cNvSpPr>
          <p:nvPr>
            <p:ph type="ctrTitle"/>
          </p:nvPr>
        </p:nvSpPr>
        <p:spPr>
          <a:xfrm>
            <a:off x="76200" y="1514475"/>
            <a:ext cx="12039600" cy="4352925"/>
          </a:xfrm>
        </p:spPr>
        <p:txBody>
          <a:bodyPr/>
          <a:lstStyle/>
          <a:p>
            <a:r>
              <a:rPr lang="en-US" altLang="en-US"/>
              <a:t>Who hast Thy glory </a:t>
            </a:r>
            <a:br>
              <a:rPr lang="en-US" altLang="en-US"/>
            </a:br>
            <a:r>
              <a:rPr lang="en-US" altLang="en-US"/>
              <a:t>far advanced </a:t>
            </a:r>
            <a:br>
              <a:rPr lang="en-US" altLang="en-US"/>
            </a:br>
            <a:r>
              <a:rPr lang="en-US" altLang="en-US"/>
              <a:t>above the starry frame. </a:t>
            </a:r>
          </a:p>
        </p:txBody>
      </p:sp>
      <p:sp>
        <p:nvSpPr>
          <p:cNvPr id="6" name="Text Placeholder 5">
            <a:extLst>
              <a:ext uri="{FF2B5EF4-FFF2-40B4-BE49-F238E27FC236}">
                <a16:creationId xmlns:a16="http://schemas.microsoft.com/office/drawing/2014/main" id="{FD085989-C5EB-4F8F-B6DF-8C73A45A74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42" name="Title 1">
            <a:extLst>
              <a:ext uri="{FF2B5EF4-FFF2-40B4-BE49-F238E27FC236}">
                <a16:creationId xmlns:a16="http://schemas.microsoft.com/office/drawing/2014/main" id="{32AD2BC6-846B-49BE-BD53-F4F6D7B6EF7F}"/>
              </a:ext>
            </a:extLst>
          </p:cNvPr>
          <p:cNvSpPr>
            <a:spLocks noGrp="1"/>
          </p:cNvSpPr>
          <p:nvPr>
            <p:ph type="ctrTitle"/>
          </p:nvPr>
        </p:nvSpPr>
        <p:spPr>
          <a:xfrm>
            <a:off x="76200" y="1514475"/>
            <a:ext cx="12039600" cy="4352925"/>
          </a:xfrm>
        </p:spPr>
        <p:txBody>
          <a:bodyPr/>
          <a:lstStyle/>
          <a:p>
            <a:r>
              <a:rPr lang="en-US" altLang="en-US"/>
              <a:t>The Lord God His salvation </a:t>
            </a:r>
            <a:br>
              <a:rPr lang="en-US" altLang="en-US"/>
            </a:br>
            <a:r>
              <a:rPr lang="en-US" altLang="en-US"/>
              <a:t>hath caused it to be known; </a:t>
            </a:r>
          </a:p>
        </p:txBody>
      </p:sp>
      <p:sp>
        <p:nvSpPr>
          <p:cNvPr id="6" name="Text Placeholder 5">
            <a:extLst>
              <a:ext uri="{FF2B5EF4-FFF2-40B4-BE49-F238E27FC236}">
                <a16:creationId xmlns:a16="http://schemas.microsoft.com/office/drawing/2014/main" id="{A5D59048-8867-4405-BDB6-1E7861EB02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9266" name="Title 1">
            <a:extLst>
              <a:ext uri="{FF2B5EF4-FFF2-40B4-BE49-F238E27FC236}">
                <a16:creationId xmlns:a16="http://schemas.microsoft.com/office/drawing/2014/main" id="{73FB792A-261D-4B52-B5BC-9FAD5F2AC4D6}"/>
              </a:ext>
            </a:extLst>
          </p:cNvPr>
          <p:cNvSpPr>
            <a:spLocks noGrp="1"/>
          </p:cNvSpPr>
          <p:nvPr>
            <p:ph type="ctrTitle"/>
          </p:nvPr>
        </p:nvSpPr>
        <p:spPr>
          <a:xfrm>
            <a:off x="76200" y="1514475"/>
            <a:ext cx="12039600" cy="4352925"/>
          </a:xfrm>
        </p:spPr>
        <p:txBody>
          <a:bodyPr/>
          <a:lstStyle/>
          <a:p>
            <a:r>
              <a:rPr lang="en-US" altLang="en-US"/>
              <a:t>His justice in the nations’ sight </a:t>
            </a:r>
            <a:br>
              <a:rPr lang="en-US" altLang="en-US"/>
            </a:br>
            <a:r>
              <a:rPr lang="en-US" altLang="en-US"/>
              <a:t>He openly hath shown.</a:t>
            </a:r>
          </a:p>
        </p:txBody>
      </p:sp>
      <p:sp>
        <p:nvSpPr>
          <p:cNvPr id="6" name="Text Placeholder 5">
            <a:extLst>
              <a:ext uri="{FF2B5EF4-FFF2-40B4-BE49-F238E27FC236}">
                <a16:creationId xmlns:a16="http://schemas.microsoft.com/office/drawing/2014/main" id="{4C9941DC-360C-4A16-BF98-AF5004ECE0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290" name="Title 1">
            <a:extLst>
              <a:ext uri="{FF2B5EF4-FFF2-40B4-BE49-F238E27FC236}">
                <a16:creationId xmlns:a16="http://schemas.microsoft.com/office/drawing/2014/main" id="{6EBAD488-A81F-4674-A09A-C5037BF634BD}"/>
              </a:ext>
            </a:extLst>
          </p:cNvPr>
          <p:cNvSpPr>
            <a:spLocks noGrp="1"/>
          </p:cNvSpPr>
          <p:nvPr>
            <p:ph type="ctrTitle"/>
          </p:nvPr>
        </p:nvSpPr>
        <p:spPr>
          <a:xfrm>
            <a:off x="76200" y="1514475"/>
            <a:ext cx="12039600" cy="4352925"/>
          </a:xfrm>
        </p:spPr>
        <p:txBody>
          <a:bodyPr/>
          <a:lstStyle/>
          <a:p>
            <a:r>
              <a:rPr lang="en-US" altLang="en-US"/>
              <a:t>He mindful of His grace </a:t>
            </a:r>
            <a:br>
              <a:rPr lang="en-US" altLang="en-US"/>
            </a:br>
            <a:r>
              <a:rPr lang="en-US" altLang="en-US"/>
              <a:t>and truth to Israel’s house </a:t>
            </a:r>
            <a:br>
              <a:rPr lang="en-US" altLang="en-US"/>
            </a:br>
            <a:r>
              <a:rPr lang="en-US" altLang="en-US"/>
              <a:t>hath been; </a:t>
            </a:r>
          </a:p>
        </p:txBody>
      </p:sp>
      <p:sp>
        <p:nvSpPr>
          <p:cNvPr id="3" name="Text Placeholder 2">
            <a:extLst>
              <a:ext uri="{FF2B5EF4-FFF2-40B4-BE49-F238E27FC236}">
                <a16:creationId xmlns:a16="http://schemas.microsoft.com/office/drawing/2014/main" id="{04EB8E74-E1C2-4877-ACE8-7AA88533ED4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1314" name="Title 1">
            <a:extLst>
              <a:ext uri="{FF2B5EF4-FFF2-40B4-BE49-F238E27FC236}">
                <a16:creationId xmlns:a16="http://schemas.microsoft.com/office/drawing/2014/main" id="{2E95BE7D-3D1F-4942-A845-3A869770C325}"/>
              </a:ext>
            </a:extLst>
          </p:cNvPr>
          <p:cNvSpPr>
            <a:spLocks noGrp="1"/>
          </p:cNvSpPr>
          <p:nvPr>
            <p:ph type="ctrTitle"/>
          </p:nvPr>
        </p:nvSpPr>
        <p:spPr>
          <a:xfrm>
            <a:off x="76200" y="1514475"/>
            <a:ext cx="12039600" cy="4352925"/>
          </a:xfrm>
        </p:spPr>
        <p:txBody>
          <a:bodyPr/>
          <a:lstStyle/>
          <a:p>
            <a:r>
              <a:rPr lang="en-US" altLang="en-US"/>
              <a:t>The great salvation of our God </a:t>
            </a:r>
            <a:br>
              <a:rPr lang="en-US" altLang="en-US"/>
            </a:br>
            <a:r>
              <a:rPr lang="en-US" altLang="en-US"/>
              <a:t>all ends of earth have seen. </a:t>
            </a:r>
          </a:p>
        </p:txBody>
      </p:sp>
      <p:sp>
        <p:nvSpPr>
          <p:cNvPr id="6" name="Text Placeholder 5">
            <a:extLst>
              <a:ext uri="{FF2B5EF4-FFF2-40B4-BE49-F238E27FC236}">
                <a16:creationId xmlns:a16="http://schemas.microsoft.com/office/drawing/2014/main" id="{001FDFDC-E63F-40D8-9434-EC41AF5797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2338" name="Title 1">
            <a:extLst>
              <a:ext uri="{FF2B5EF4-FFF2-40B4-BE49-F238E27FC236}">
                <a16:creationId xmlns:a16="http://schemas.microsoft.com/office/drawing/2014/main" id="{8397DBDD-14E1-42DB-8461-37932283EA02}"/>
              </a:ext>
            </a:extLst>
          </p:cNvPr>
          <p:cNvSpPr>
            <a:spLocks noGrp="1"/>
          </p:cNvSpPr>
          <p:nvPr>
            <p:ph type="ctrTitle"/>
          </p:nvPr>
        </p:nvSpPr>
        <p:spPr>
          <a:xfrm>
            <a:off x="76200" y="1514475"/>
            <a:ext cx="12039600" cy="4352925"/>
          </a:xfrm>
        </p:spPr>
        <p:txBody>
          <a:bodyPr/>
          <a:lstStyle/>
          <a:p>
            <a:r>
              <a:rPr lang="en-US" altLang="en-US"/>
              <a:t>Let all the earth sing to the Lord </a:t>
            </a:r>
            <a:br>
              <a:rPr lang="en-US" altLang="en-US"/>
            </a:br>
            <a:r>
              <a:rPr lang="en-US" altLang="en-US"/>
              <a:t>and make a joyful noise, </a:t>
            </a:r>
          </a:p>
        </p:txBody>
      </p:sp>
      <p:sp>
        <p:nvSpPr>
          <p:cNvPr id="6" name="Text Placeholder 5">
            <a:extLst>
              <a:ext uri="{FF2B5EF4-FFF2-40B4-BE49-F238E27FC236}">
                <a16:creationId xmlns:a16="http://schemas.microsoft.com/office/drawing/2014/main" id="{F67D59A3-F97E-4809-910D-1BE49EC7BD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3362" name="Title 1">
            <a:extLst>
              <a:ext uri="{FF2B5EF4-FFF2-40B4-BE49-F238E27FC236}">
                <a16:creationId xmlns:a16="http://schemas.microsoft.com/office/drawing/2014/main" id="{765616C6-9569-407B-BB8A-884317F9D945}"/>
              </a:ext>
            </a:extLst>
          </p:cNvPr>
          <p:cNvSpPr>
            <a:spLocks noGrp="1"/>
          </p:cNvSpPr>
          <p:nvPr>
            <p:ph type="ctrTitle"/>
          </p:nvPr>
        </p:nvSpPr>
        <p:spPr>
          <a:xfrm>
            <a:off x="76200" y="1514475"/>
            <a:ext cx="12039600" cy="4352925"/>
          </a:xfrm>
        </p:spPr>
        <p:txBody>
          <a:bodyPr/>
          <a:lstStyle/>
          <a:p>
            <a:r>
              <a:rPr lang="en-US" altLang="en-US"/>
              <a:t>Lift up your voice aloud to Him, </a:t>
            </a:r>
            <a:br>
              <a:rPr lang="en-US" altLang="en-US"/>
            </a:br>
            <a:r>
              <a:rPr lang="en-US" altLang="en-US"/>
              <a:t>sing praises and rejoice.</a:t>
            </a:r>
          </a:p>
        </p:txBody>
      </p:sp>
      <p:sp>
        <p:nvSpPr>
          <p:cNvPr id="6" name="Text Placeholder 5">
            <a:extLst>
              <a:ext uri="{FF2B5EF4-FFF2-40B4-BE49-F238E27FC236}">
                <a16:creationId xmlns:a16="http://schemas.microsoft.com/office/drawing/2014/main" id="{2AFB11B0-9AC4-4816-B706-4202D5A1A8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4386" name="Title 1">
            <a:extLst>
              <a:ext uri="{FF2B5EF4-FFF2-40B4-BE49-F238E27FC236}">
                <a16:creationId xmlns:a16="http://schemas.microsoft.com/office/drawing/2014/main" id="{832EA24A-17DD-4AA9-9858-AAB9B35E9BF1}"/>
              </a:ext>
            </a:extLst>
          </p:cNvPr>
          <p:cNvSpPr>
            <a:spLocks noGrp="1"/>
          </p:cNvSpPr>
          <p:nvPr>
            <p:ph type="ctrTitle"/>
          </p:nvPr>
        </p:nvSpPr>
        <p:spPr>
          <a:xfrm>
            <a:off x="76200" y="1514475"/>
            <a:ext cx="12039600" cy="4352925"/>
          </a:xfrm>
        </p:spPr>
        <p:txBody>
          <a:bodyPr/>
          <a:lstStyle/>
          <a:p>
            <a:r>
              <a:rPr lang="en-US" altLang="en-US"/>
              <a:t>With harp, with harp </a:t>
            </a:r>
            <a:br>
              <a:rPr lang="en-US" altLang="en-US"/>
            </a:br>
            <a:r>
              <a:rPr lang="en-US" altLang="en-US"/>
              <a:t>and voice of psalms, </a:t>
            </a:r>
            <a:br>
              <a:rPr lang="en-US" altLang="en-US"/>
            </a:br>
            <a:r>
              <a:rPr lang="en-US" altLang="en-US"/>
              <a:t>unto our great God sing; </a:t>
            </a:r>
          </a:p>
        </p:txBody>
      </p:sp>
      <p:sp>
        <p:nvSpPr>
          <p:cNvPr id="3" name="Text Placeholder 2">
            <a:extLst>
              <a:ext uri="{FF2B5EF4-FFF2-40B4-BE49-F238E27FC236}">
                <a16:creationId xmlns:a16="http://schemas.microsoft.com/office/drawing/2014/main" id="{2962AF4D-5CA1-4E19-9E59-7AF6C6B8F48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410" name="Title 1">
            <a:extLst>
              <a:ext uri="{FF2B5EF4-FFF2-40B4-BE49-F238E27FC236}">
                <a16:creationId xmlns:a16="http://schemas.microsoft.com/office/drawing/2014/main" id="{DC1036CB-5B9B-4795-A624-B5AE889EE6CB}"/>
              </a:ext>
            </a:extLst>
          </p:cNvPr>
          <p:cNvSpPr>
            <a:spLocks noGrp="1"/>
          </p:cNvSpPr>
          <p:nvPr>
            <p:ph type="ctrTitle"/>
          </p:nvPr>
        </p:nvSpPr>
        <p:spPr>
          <a:xfrm>
            <a:off x="76200" y="1514475"/>
            <a:ext cx="12039600" cy="4352925"/>
          </a:xfrm>
        </p:spPr>
        <p:txBody>
          <a:bodyPr/>
          <a:lstStyle/>
          <a:p>
            <a:r>
              <a:rPr lang="en-US" altLang="en-US"/>
              <a:t>With trumpets, cornets, </a:t>
            </a:r>
            <a:br>
              <a:rPr lang="en-US" altLang="en-US"/>
            </a:br>
            <a:r>
              <a:rPr lang="en-US" altLang="en-US"/>
              <a:t>gladly sound before </a:t>
            </a:r>
            <a:br>
              <a:rPr lang="en-US" altLang="en-US"/>
            </a:br>
            <a:r>
              <a:rPr lang="en-US" altLang="en-US"/>
              <a:t>the Lord the King. </a:t>
            </a:r>
          </a:p>
        </p:txBody>
      </p:sp>
      <p:sp>
        <p:nvSpPr>
          <p:cNvPr id="6" name="Text Placeholder 5">
            <a:extLst>
              <a:ext uri="{FF2B5EF4-FFF2-40B4-BE49-F238E27FC236}">
                <a16:creationId xmlns:a16="http://schemas.microsoft.com/office/drawing/2014/main" id="{3E43CCF1-1A1B-4148-8C75-C3C7112AAE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6434" name="Title 1">
            <a:extLst>
              <a:ext uri="{FF2B5EF4-FFF2-40B4-BE49-F238E27FC236}">
                <a16:creationId xmlns:a16="http://schemas.microsoft.com/office/drawing/2014/main" id="{177F3BFB-38E3-4B10-8AD1-1C66F8A0B57C}"/>
              </a:ext>
            </a:extLst>
          </p:cNvPr>
          <p:cNvSpPr>
            <a:spLocks noGrp="1"/>
          </p:cNvSpPr>
          <p:nvPr>
            <p:ph type="ctrTitle"/>
          </p:nvPr>
        </p:nvSpPr>
        <p:spPr>
          <a:xfrm>
            <a:off x="76200" y="1514475"/>
            <a:ext cx="12039600" cy="4352925"/>
          </a:xfrm>
        </p:spPr>
        <p:txBody>
          <a:bodyPr/>
          <a:lstStyle/>
          <a:p>
            <a:r>
              <a:rPr lang="en-US" altLang="en-US"/>
              <a:t>Let seas and all their </a:t>
            </a:r>
            <a:br>
              <a:rPr lang="en-US" altLang="en-US"/>
            </a:br>
            <a:r>
              <a:rPr lang="en-US" altLang="en-US"/>
              <a:t>fullness roar; the world </a:t>
            </a:r>
            <a:br>
              <a:rPr lang="en-US" altLang="en-US"/>
            </a:br>
            <a:r>
              <a:rPr lang="en-US" altLang="en-US"/>
              <a:t>and dwellers there; </a:t>
            </a:r>
          </a:p>
        </p:txBody>
      </p:sp>
      <p:sp>
        <p:nvSpPr>
          <p:cNvPr id="6" name="Text Placeholder 5">
            <a:extLst>
              <a:ext uri="{FF2B5EF4-FFF2-40B4-BE49-F238E27FC236}">
                <a16:creationId xmlns:a16="http://schemas.microsoft.com/office/drawing/2014/main" id="{25D57074-156E-4F56-A143-6134C2D430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458" name="Title 1">
            <a:extLst>
              <a:ext uri="{FF2B5EF4-FFF2-40B4-BE49-F238E27FC236}">
                <a16:creationId xmlns:a16="http://schemas.microsoft.com/office/drawing/2014/main" id="{67FEADB0-8852-4EA7-9614-650CBEEF21B3}"/>
              </a:ext>
            </a:extLst>
          </p:cNvPr>
          <p:cNvSpPr>
            <a:spLocks noGrp="1"/>
          </p:cNvSpPr>
          <p:nvPr>
            <p:ph type="ctrTitle"/>
          </p:nvPr>
        </p:nvSpPr>
        <p:spPr>
          <a:xfrm>
            <a:off x="76200" y="1514475"/>
            <a:ext cx="12039600" cy="4352925"/>
          </a:xfrm>
        </p:spPr>
        <p:txBody>
          <a:bodyPr/>
          <a:lstStyle/>
          <a:p>
            <a:r>
              <a:rPr lang="en-US" altLang="en-US"/>
              <a:t>Let floods clap hands </a:t>
            </a:r>
            <a:br>
              <a:rPr lang="en-US" altLang="en-US"/>
            </a:br>
            <a:r>
              <a:rPr lang="en-US" altLang="en-US"/>
              <a:t>and let the hills </a:t>
            </a:r>
            <a:br>
              <a:rPr lang="en-US" altLang="en-US"/>
            </a:br>
            <a:r>
              <a:rPr lang="en-US" altLang="en-US"/>
              <a:t>together joy declare.</a:t>
            </a:r>
          </a:p>
        </p:txBody>
      </p:sp>
      <p:sp>
        <p:nvSpPr>
          <p:cNvPr id="6" name="Text Placeholder 5">
            <a:extLst>
              <a:ext uri="{FF2B5EF4-FFF2-40B4-BE49-F238E27FC236}">
                <a16:creationId xmlns:a16="http://schemas.microsoft.com/office/drawing/2014/main" id="{497D3BF1-4AC9-4C00-BBFF-79BB9D8A39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a:extLst>
              <a:ext uri="{FF2B5EF4-FFF2-40B4-BE49-F238E27FC236}">
                <a16:creationId xmlns:a16="http://schemas.microsoft.com/office/drawing/2014/main" id="{CBE8C3ED-5D33-4447-85C7-A1BA2764F2D8}"/>
              </a:ext>
            </a:extLst>
          </p:cNvPr>
          <p:cNvSpPr>
            <a:spLocks noGrp="1"/>
          </p:cNvSpPr>
          <p:nvPr>
            <p:ph type="ctrTitle"/>
          </p:nvPr>
        </p:nvSpPr>
        <p:spPr>
          <a:xfrm>
            <a:off x="76200" y="1514475"/>
            <a:ext cx="12039600" cy="4352925"/>
          </a:xfrm>
        </p:spPr>
        <p:txBody>
          <a:bodyPr/>
          <a:lstStyle/>
          <a:p>
            <a:r>
              <a:rPr lang="en-US" altLang="en-US"/>
              <a:t>From mouths of babes </a:t>
            </a:r>
            <a:br>
              <a:rPr lang="en-US" altLang="en-US"/>
            </a:br>
            <a:r>
              <a:rPr lang="en-US" altLang="en-US"/>
              <a:t>and infants, Lord, </a:t>
            </a:r>
            <a:br>
              <a:rPr lang="en-US" altLang="en-US"/>
            </a:br>
            <a:r>
              <a:rPr lang="en-US" altLang="en-US"/>
              <a:t>strength by Thee is ordained, </a:t>
            </a:r>
          </a:p>
        </p:txBody>
      </p:sp>
      <p:sp>
        <p:nvSpPr>
          <p:cNvPr id="6" name="Text Placeholder 5">
            <a:extLst>
              <a:ext uri="{FF2B5EF4-FFF2-40B4-BE49-F238E27FC236}">
                <a16:creationId xmlns:a16="http://schemas.microsoft.com/office/drawing/2014/main" id="{2B363F85-8CAC-4581-9263-9294541F23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82" name="Title 1">
            <a:extLst>
              <a:ext uri="{FF2B5EF4-FFF2-40B4-BE49-F238E27FC236}">
                <a16:creationId xmlns:a16="http://schemas.microsoft.com/office/drawing/2014/main" id="{7F41CB9D-A63B-4DFB-AA2F-A76FB8CE2ABB}"/>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874827CC-B93A-4BA1-8628-54819871EBA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506" name="Title 1">
            <a:extLst>
              <a:ext uri="{FF2B5EF4-FFF2-40B4-BE49-F238E27FC236}">
                <a16:creationId xmlns:a16="http://schemas.microsoft.com/office/drawing/2014/main" id="{319C1F2F-BF44-45C8-BE31-15F5E91FAE3E}"/>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the victory hath won. </a:t>
            </a:r>
          </a:p>
        </p:txBody>
      </p:sp>
      <p:sp>
        <p:nvSpPr>
          <p:cNvPr id="6" name="Text Placeholder 5">
            <a:extLst>
              <a:ext uri="{FF2B5EF4-FFF2-40B4-BE49-F238E27FC236}">
                <a16:creationId xmlns:a16="http://schemas.microsoft.com/office/drawing/2014/main" id="{5C294E9B-010E-471E-8D47-DCC93F060F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530" name="Title 1">
            <a:extLst>
              <a:ext uri="{FF2B5EF4-FFF2-40B4-BE49-F238E27FC236}">
                <a16:creationId xmlns:a16="http://schemas.microsoft.com/office/drawing/2014/main" id="{75D83751-C7CC-4DC5-BFCF-C6F23FEF7AED}"/>
              </a:ext>
            </a:extLst>
          </p:cNvPr>
          <p:cNvSpPr>
            <a:spLocks noGrp="1"/>
          </p:cNvSpPr>
          <p:nvPr>
            <p:ph type="ctrTitle"/>
          </p:nvPr>
        </p:nvSpPr>
        <p:spPr>
          <a:xfrm>
            <a:off x="76200" y="1514475"/>
            <a:ext cx="12039600" cy="4352925"/>
          </a:xfrm>
        </p:spPr>
        <p:txBody>
          <a:bodyPr/>
          <a:lstStyle/>
          <a:p>
            <a:r>
              <a:rPr lang="en-US" altLang="en-US"/>
              <a:t>Rejoice before Almighty God, </a:t>
            </a:r>
            <a:br>
              <a:rPr lang="en-US" altLang="en-US"/>
            </a:br>
            <a:r>
              <a:rPr lang="en-US" altLang="en-US"/>
              <a:t>to judge the earth comes He;</a:t>
            </a:r>
          </a:p>
        </p:txBody>
      </p:sp>
      <p:sp>
        <p:nvSpPr>
          <p:cNvPr id="6" name="Text Placeholder 5">
            <a:extLst>
              <a:ext uri="{FF2B5EF4-FFF2-40B4-BE49-F238E27FC236}">
                <a16:creationId xmlns:a16="http://schemas.microsoft.com/office/drawing/2014/main" id="{AF22276A-46A4-47F4-B618-FB95CB6FB2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1554" name="Title 1">
            <a:extLst>
              <a:ext uri="{FF2B5EF4-FFF2-40B4-BE49-F238E27FC236}">
                <a16:creationId xmlns:a16="http://schemas.microsoft.com/office/drawing/2014/main" id="{6300269C-4792-4A6F-9D5F-98DF83AE335F}"/>
              </a:ext>
            </a:extLst>
          </p:cNvPr>
          <p:cNvSpPr>
            <a:spLocks noGrp="1"/>
          </p:cNvSpPr>
          <p:nvPr>
            <p:ph type="ctrTitle"/>
          </p:nvPr>
        </p:nvSpPr>
        <p:spPr>
          <a:xfrm>
            <a:off x="76200" y="1514475"/>
            <a:ext cx="12039600" cy="4352925"/>
          </a:xfrm>
        </p:spPr>
        <p:txBody>
          <a:bodyPr/>
          <a:lstStyle/>
          <a:p>
            <a:r>
              <a:rPr lang="en-US" altLang="en-US"/>
              <a:t>He’ll judge the world </a:t>
            </a:r>
            <a:br>
              <a:rPr lang="en-US" altLang="en-US"/>
            </a:br>
            <a:r>
              <a:rPr lang="en-US" altLang="en-US"/>
              <a:t>with righteousness, </a:t>
            </a:r>
            <a:br>
              <a:rPr lang="en-US" altLang="en-US"/>
            </a:br>
            <a:r>
              <a:rPr lang="en-US" altLang="en-US"/>
              <a:t>His folk with equity.</a:t>
            </a:r>
          </a:p>
        </p:txBody>
      </p:sp>
      <p:sp>
        <p:nvSpPr>
          <p:cNvPr id="6" name="Text Placeholder 5">
            <a:extLst>
              <a:ext uri="{FF2B5EF4-FFF2-40B4-BE49-F238E27FC236}">
                <a16:creationId xmlns:a16="http://schemas.microsoft.com/office/drawing/2014/main" id="{4FC9BBD5-7C90-4C40-8535-7EA3CE1E16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410" name="Title 1">
            <a:extLst>
              <a:ext uri="{FF2B5EF4-FFF2-40B4-BE49-F238E27FC236}">
                <a16:creationId xmlns:a16="http://schemas.microsoft.com/office/drawing/2014/main" id="{829B715C-B176-4BEE-ACDB-1028671B4FEE}"/>
              </a:ext>
            </a:extLst>
          </p:cNvPr>
          <p:cNvSpPr>
            <a:spLocks noGrp="1"/>
          </p:cNvSpPr>
          <p:nvPr>
            <p:ph type="ctrTitle"/>
          </p:nvPr>
        </p:nvSpPr>
        <p:spPr>
          <a:xfrm>
            <a:off x="914400" y="1895475"/>
            <a:ext cx="10363200" cy="3362325"/>
          </a:xfrm>
        </p:spPr>
        <p:txBody>
          <a:bodyPr/>
          <a:lstStyle/>
          <a:p>
            <a:pPr>
              <a:defRPr/>
            </a:pPr>
            <a:r>
              <a:rPr lang="en-US" altLang="x-none"/>
              <a:t>Sing Praises and Rejoice!</a:t>
            </a:r>
            <a:endParaRPr lang="en-US" altLang="x-none" dirty="0"/>
          </a:p>
        </p:txBody>
      </p:sp>
      <p:sp>
        <p:nvSpPr>
          <p:cNvPr id="3" name="Text Placeholder 2">
            <a:extLst>
              <a:ext uri="{FF2B5EF4-FFF2-40B4-BE49-F238E27FC236}">
                <a16:creationId xmlns:a16="http://schemas.microsoft.com/office/drawing/2014/main" id="{01BF4920-F71E-41C4-8B30-5F5C9EE81FDE}"/>
              </a:ext>
            </a:extLst>
          </p:cNvPr>
          <p:cNvSpPr>
            <a:spLocks noGrp="1"/>
          </p:cNvSpPr>
          <p:nvPr>
            <p:ph type="body" sz="quarter" idx="10"/>
          </p:nvPr>
        </p:nvSpPr>
        <p:spPr>
          <a:xfrm>
            <a:off x="914400" y="692150"/>
            <a:ext cx="10363200" cy="831850"/>
          </a:xfrm>
        </p:spPr>
        <p:txBody>
          <a:bodyPr/>
          <a:lstStyle/>
          <a:p>
            <a:pPr>
              <a:defRPr/>
            </a:pPr>
            <a:r>
              <a:rPr lang="en-US" altLang="x-none"/>
              <a:t>Hymn 56</a:t>
            </a:r>
            <a:endParaRPr lang="en-US" dirty="0"/>
          </a:p>
        </p:txBody>
      </p:sp>
      <p:sp>
        <p:nvSpPr>
          <p:cNvPr id="9" name="Text Placeholder 8">
            <a:extLst>
              <a:ext uri="{FF2B5EF4-FFF2-40B4-BE49-F238E27FC236}">
                <a16:creationId xmlns:a16="http://schemas.microsoft.com/office/drawing/2014/main" id="{7B39F70C-E5D1-4FC1-8537-FD6C3ADEA81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4626" name="Title 1">
            <a:extLst>
              <a:ext uri="{FF2B5EF4-FFF2-40B4-BE49-F238E27FC236}">
                <a16:creationId xmlns:a16="http://schemas.microsoft.com/office/drawing/2014/main" id="{3D0B5F49-53B5-4E2F-894C-5F1F37CD06E6}"/>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B2E50EA8-A9AA-4A91-B93D-8B3A8543F2D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5650" name="Title 1">
            <a:extLst>
              <a:ext uri="{FF2B5EF4-FFF2-40B4-BE49-F238E27FC236}">
                <a16:creationId xmlns:a16="http://schemas.microsoft.com/office/drawing/2014/main" id="{86D69D8E-EAAE-4ED1-AF4A-14225730EDB2}"/>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Him victory hath won! </a:t>
            </a:r>
          </a:p>
        </p:txBody>
      </p:sp>
      <p:sp>
        <p:nvSpPr>
          <p:cNvPr id="6" name="Text Placeholder 5">
            <a:extLst>
              <a:ext uri="{FF2B5EF4-FFF2-40B4-BE49-F238E27FC236}">
                <a16:creationId xmlns:a16="http://schemas.microsoft.com/office/drawing/2014/main" id="{3DC79F73-F2A1-463E-8E79-25F1EDCA89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6674" name="Title 1">
            <a:extLst>
              <a:ext uri="{FF2B5EF4-FFF2-40B4-BE49-F238E27FC236}">
                <a16:creationId xmlns:a16="http://schemas.microsoft.com/office/drawing/2014/main" id="{A5B5F5B6-6C30-409D-AF8A-5F37A51932D3}"/>
              </a:ext>
            </a:extLst>
          </p:cNvPr>
          <p:cNvSpPr>
            <a:spLocks noGrp="1"/>
          </p:cNvSpPr>
          <p:nvPr>
            <p:ph type="ctrTitle"/>
          </p:nvPr>
        </p:nvSpPr>
        <p:spPr>
          <a:xfrm>
            <a:off x="76200" y="1514475"/>
            <a:ext cx="12039600" cy="4352925"/>
          </a:xfrm>
        </p:spPr>
        <p:txBody>
          <a:bodyPr/>
          <a:lstStyle/>
          <a:p>
            <a:r>
              <a:rPr lang="en-US" altLang="en-US"/>
              <a:t>The Lord, His salvation, </a:t>
            </a:r>
            <a:br>
              <a:rPr lang="en-US" altLang="en-US"/>
            </a:br>
            <a:r>
              <a:rPr lang="en-US" altLang="en-US"/>
              <a:t>hath caused it to be known; </a:t>
            </a:r>
          </a:p>
        </p:txBody>
      </p:sp>
      <p:sp>
        <p:nvSpPr>
          <p:cNvPr id="6" name="Text Placeholder 5">
            <a:extLst>
              <a:ext uri="{FF2B5EF4-FFF2-40B4-BE49-F238E27FC236}">
                <a16:creationId xmlns:a16="http://schemas.microsoft.com/office/drawing/2014/main" id="{0E9258ED-D8CC-44CF-BED9-17C088FBA3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7698" name="Title 1">
            <a:extLst>
              <a:ext uri="{FF2B5EF4-FFF2-40B4-BE49-F238E27FC236}">
                <a16:creationId xmlns:a16="http://schemas.microsoft.com/office/drawing/2014/main" id="{E156866D-87A0-47AA-BA33-7D5E6096A411}"/>
              </a:ext>
            </a:extLst>
          </p:cNvPr>
          <p:cNvSpPr>
            <a:spLocks noGrp="1"/>
          </p:cNvSpPr>
          <p:nvPr>
            <p:ph type="ctrTitle"/>
          </p:nvPr>
        </p:nvSpPr>
        <p:spPr>
          <a:xfrm>
            <a:off x="76200" y="1514475"/>
            <a:ext cx="12039600" cy="4352925"/>
          </a:xfrm>
        </p:spPr>
        <p:txBody>
          <a:bodyPr/>
          <a:lstStyle/>
          <a:p>
            <a:r>
              <a:rPr lang="en-US" altLang="en-US"/>
              <a:t>His justice in the nations’ sight, </a:t>
            </a:r>
            <a:br>
              <a:rPr lang="en-US" altLang="en-US"/>
            </a:br>
            <a:r>
              <a:rPr lang="en-US" altLang="en-US"/>
              <a:t>He openly hath shown.</a:t>
            </a:r>
          </a:p>
        </p:txBody>
      </p:sp>
      <p:sp>
        <p:nvSpPr>
          <p:cNvPr id="6" name="Text Placeholder 5">
            <a:extLst>
              <a:ext uri="{FF2B5EF4-FFF2-40B4-BE49-F238E27FC236}">
                <a16:creationId xmlns:a16="http://schemas.microsoft.com/office/drawing/2014/main" id="{D55349A6-9717-43AD-8A4D-6A0DE5B3D5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itle 1">
            <a:extLst>
              <a:ext uri="{FF2B5EF4-FFF2-40B4-BE49-F238E27FC236}">
                <a16:creationId xmlns:a16="http://schemas.microsoft.com/office/drawing/2014/main" id="{856A01C3-174D-4D37-9250-C4947C665625}"/>
              </a:ext>
            </a:extLst>
          </p:cNvPr>
          <p:cNvSpPr>
            <a:spLocks noGrp="1"/>
          </p:cNvSpPr>
          <p:nvPr>
            <p:ph type="ctrTitle"/>
          </p:nvPr>
        </p:nvSpPr>
        <p:spPr>
          <a:xfrm>
            <a:off x="76200" y="1514475"/>
            <a:ext cx="12039600" cy="4352925"/>
          </a:xfrm>
        </p:spPr>
        <p:txBody>
          <a:bodyPr/>
          <a:lstStyle/>
          <a:p>
            <a:r>
              <a:rPr lang="en-US" altLang="en-US"/>
              <a:t>So that Thy enemies be crushed; </a:t>
            </a:r>
            <a:br>
              <a:rPr lang="en-US" altLang="en-US"/>
            </a:br>
            <a:r>
              <a:rPr lang="en-US" altLang="en-US"/>
              <a:t>Thy vengeful foes restrained. </a:t>
            </a:r>
          </a:p>
        </p:txBody>
      </p:sp>
      <p:sp>
        <p:nvSpPr>
          <p:cNvPr id="6" name="Text Placeholder 5">
            <a:extLst>
              <a:ext uri="{FF2B5EF4-FFF2-40B4-BE49-F238E27FC236}">
                <a16:creationId xmlns:a16="http://schemas.microsoft.com/office/drawing/2014/main" id="{B03492ED-3788-49C1-BC92-0CF87B9EEC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22" name="Title 1">
            <a:extLst>
              <a:ext uri="{FF2B5EF4-FFF2-40B4-BE49-F238E27FC236}">
                <a16:creationId xmlns:a16="http://schemas.microsoft.com/office/drawing/2014/main" id="{547769C2-E09A-4E75-9766-612B20F7C579}"/>
              </a:ext>
            </a:extLst>
          </p:cNvPr>
          <p:cNvSpPr>
            <a:spLocks noGrp="1"/>
          </p:cNvSpPr>
          <p:nvPr>
            <p:ph type="ctrTitle"/>
          </p:nvPr>
        </p:nvSpPr>
        <p:spPr>
          <a:xfrm>
            <a:off x="76200" y="1514475"/>
            <a:ext cx="12039600" cy="4352925"/>
          </a:xfrm>
        </p:spPr>
        <p:txBody>
          <a:bodyPr/>
          <a:lstStyle/>
          <a:p>
            <a:r>
              <a:rPr lang="en-US" altLang="en-US"/>
              <a:t>He mindful of His grace </a:t>
            </a:r>
            <a:br>
              <a:rPr lang="en-US" altLang="en-US"/>
            </a:br>
            <a:r>
              <a:rPr lang="en-US" altLang="en-US"/>
              <a:t>and truth to Isr’el’s house </a:t>
            </a:r>
            <a:br>
              <a:rPr lang="en-US" altLang="en-US"/>
            </a:br>
            <a:r>
              <a:rPr lang="en-US" altLang="en-US"/>
              <a:t>hath been; </a:t>
            </a:r>
          </a:p>
        </p:txBody>
      </p:sp>
      <p:sp>
        <p:nvSpPr>
          <p:cNvPr id="3" name="Text Placeholder 2">
            <a:extLst>
              <a:ext uri="{FF2B5EF4-FFF2-40B4-BE49-F238E27FC236}">
                <a16:creationId xmlns:a16="http://schemas.microsoft.com/office/drawing/2014/main" id="{2486A381-EDF1-4AF4-93D8-C3E6B74A8FE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9746" name="Title 1">
            <a:extLst>
              <a:ext uri="{FF2B5EF4-FFF2-40B4-BE49-F238E27FC236}">
                <a16:creationId xmlns:a16="http://schemas.microsoft.com/office/drawing/2014/main" id="{7DC503E2-6C3F-4EE4-ABAF-30303806D5FD}"/>
              </a:ext>
            </a:extLst>
          </p:cNvPr>
          <p:cNvSpPr>
            <a:spLocks noGrp="1"/>
          </p:cNvSpPr>
          <p:nvPr>
            <p:ph type="ctrTitle"/>
          </p:nvPr>
        </p:nvSpPr>
        <p:spPr>
          <a:xfrm>
            <a:off x="76200" y="1514475"/>
            <a:ext cx="12039600" cy="4352925"/>
          </a:xfrm>
        </p:spPr>
        <p:txBody>
          <a:bodyPr/>
          <a:lstStyle/>
          <a:p>
            <a:r>
              <a:rPr lang="en-US" altLang="en-US"/>
              <a:t>The great salvation of our God </a:t>
            </a:r>
            <a:br>
              <a:rPr lang="en-US" altLang="en-US"/>
            </a:br>
            <a:r>
              <a:rPr lang="en-US" altLang="en-US"/>
              <a:t>all ends of the earth hath seen! </a:t>
            </a:r>
          </a:p>
        </p:txBody>
      </p:sp>
      <p:sp>
        <p:nvSpPr>
          <p:cNvPr id="6" name="Text Placeholder 5">
            <a:extLst>
              <a:ext uri="{FF2B5EF4-FFF2-40B4-BE49-F238E27FC236}">
                <a16:creationId xmlns:a16="http://schemas.microsoft.com/office/drawing/2014/main" id="{A34B2590-1CC9-42DE-A1A4-EAD41A6849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0770" name="Title 1">
            <a:extLst>
              <a:ext uri="{FF2B5EF4-FFF2-40B4-BE49-F238E27FC236}">
                <a16:creationId xmlns:a16="http://schemas.microsoft.com/office/drawing/2014/main" id="{9C0F2FFC-3414-472D-B72E-33DF39C12BCA}"/>
              </a:ext>
            </a:extLst>
          </p:cNvPr>
          <p:cNvSpPr>
            <a:spLocks noGrp="1"/>
          </p:cNvSpPr>
          <p:nvPr>
            <p:ph type="ctrTitle"/>
          </p:nvPr>
        </p:nvSpPr>
        <p:spPr>
          <a:xfrm>
            <a:off x="76200" y="1514475"/>
            <a:ext cx="12039600" cy="4352925"/>
          </a:xfrm>
        </p:spPr>
        <p:txBody>
          <a:bodyPr/>
          <a:lstStyle/>
          <a:p>
            <a:r>
              <a:rPr lang="en-US" altLang="en-US"/>
              <a:t>Let all the earth unto the Lord </a:t>
            </a:r>
            <a:br>
              <a:rPr lang="en-US" altLang="en-US"/>
            </a:br>
            <a:r>
              <a:rPr lang="en-US" altLang="en-US"/>
              <a:t>send forth a joyful noise; </a:t>
            </a:r>
          </a:p>
        </p:txBody>
      </p:sp>
      <p:sp>
        <p:nvSpPr>
          <p:cNvPr id="6" name="Text Placeholder 5">
            <a:extLst>
              <a:ext uri="{FF2B5EF4-FFF2-40B4-BE49-F238E27FC236}">
                <a16:creationId xmlns:a16="http://schemas.microsoft.com/office/drawing/2014/main" id="{C220B7CE-65FF-4ACB-A4D0-A3B8B6B720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794" name="Title 1">
            <a:extLst>
              <a:ext uri="{FF2B5EF4-FFF2-40B4-BE49-F238E27FC236}">
                <a16:creationId xmlns:a16="http://schemas.microsoft.com/office/drawing/2014/main" id="{1E5B5F90-AAFD-4D10-834A-E5A8DEF2CAB7}"/>
              </a:ext>
            </a:extLst>
          </p:cNvPr>
          <p:cNvSpPr>
            <a:spLocks noGrp="1"/>
          </p:cNvSpPr>
          <p:nvPr>
            <p:ph type="ctrTitle"/>
          </p:nvPr>
        </p:nvSpPr>
        <p:spPr>
          <a:xfrm>
            <a:off x="76200" y="1514475"/>
            <a:ext cx="12039600" cy="4352925"/>
          </a:xfrm>
        </p:spPr>
        <p:txBody>
          <a:bodyPr/>
          <a:lstStyle/>
          <a:p>
            <a:r>
              <a:rPr lang="en-US" altLang="en-US"/>
              <a:t>Lift up your voice </a:t>
            </a:r>
            <a:br>
              <a:rPr lang="en-US" altLang="en-US"/>
            </a:br>
            <a:r>
              <a:rPr lang="en-US" altLang="en-US"/>
              <a:t>aloud to Him; </a:t>
            </a:r>
            <a:br>
              <a:rPr lang="en-US" altLang="en-US"/>
            </a:br>
            <a:r>
              <a:rPr lang="en-US" altLang="en-US"/>
              <a:t>sing praises and rejoice! </a:t>
            </a:r>
          </a:p>
        </p:txBody>
      </p:sp>
      <p:sp>
        <p:nvSpPr>
          <p:cNvPr id="6" name="Text Placeholder 5">
            <a:extLst>
              <a:ext uri="{FF2B5EF4-FFF2-40B4-BE49-F238E27FC236}">
                <a16:creationId xmlns:a16="http://schemas.microsoft.com/office/drawing/2014/main" id="{4836FAC2-FCE1-4C50-AC97-C1D44F5B27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2818" name="Title 1">
            <a:extLst>
              <a:ext uri="{FF2B5EF4-FFF2-40B4-BE49-F238E27FC236}">
                <a16:creationId xmlns:a16="http://schemas.microsoft.com/office/drawing/2014/main" id="{7F69A797-8328-4663-8CF4-BCB86387A4B2}"/>
              </a:ext>
            </a:extLst>
          </p:cNvPr>
          <p:cNvSpPr>
            <a:spLocks noGrp="1"/>
          </p:cNvSpPr>
          <p:nvPr>
            <p:ph type="ctrTitle"/>
          </p:nvPr>
        </p:nvSpPr>
        <p:spPr>
          <a:xfrm>
            <a:off x="76200" y="1514475"/>
            <a:ext cx="12039600" cy="4352925"/>
          </a:xfrm>
        </p:spPr>
        <p:txBody>
          <a:bodyPr/>
          <a:lstStyle/>
          <a:p>
            <a:r>
              <a:rPr lang="en-US" altLang="en-US"/>
              <a:t>With harp, with harp </a:t>
            </a:r>
            <a:br>
              <a:rPr lang="en-US" altLang="en-US"/>
            </a:br>
            <a:r>
              <a:rPr lang="en-US" altLang="en-US"/>
              <a:t>and voice of psalms, </a:t>
            </a:r>
            <a:br>
              <a:rPr lang="en-US" altLang="en-US"/>
            </a:br>
            <a:r>
              <a:rPr lang="en-US" altLang="en-US"/>
              <a:t>O sing unto the Lord! </a:t>
            </a:r>
          </a:p>
        </p:txBody>
      </p:sp>
      <p:sp>
        <p:nvSpPr>
          <p:cNvPr id="3" name="Text Placeholder 2">
            <a:extLst>
              <a:ext uri="{FF2B5EF4-FFF2-40B4-BE49-F238E27FC236}">
                <a16:creationId xmlns:a16="http://schemas.microsoft.com/office/drawing/2014/main" id="{A7700E6A-0118-4E76-AEA3-CD41281FECD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3842" name="Title 1">
            <a:extLst>
              <a:ext uri="{FF2B5EF4-FFF2-40B4-BE49-F238E27FC236}">
                <a16:creationId xmlns:a16="http://schemas.microsoft.com/office/drawing/2014/main" id="{0786E8C3-810F-4DE6-BFD6-8137EC2E91BF}"/>
              </a:ext>
            </a:extLst>
          </p:cNvPr>
          <p:cNvSpPr>
            <a:spLocks noGrp="1"/>
          </p:cNvSpPr>
          <p:nvPr>
            <p:ph type="ctrTitle"/>
          </p:nvPr>
        </p:nvSpPr>
        <p:spPr>
          <a:xfrm>
            <a:off x="76200" y="1514475"/>
            <a:ext cx="12039600" cy="4352925"/>
          </a:xfrm>
        </p:spPr>
        <p:txBody>
          <a:bodyPr/>
          <a:lstStyle/>
          <a:p>
            <a:r>
              <a:rPr lang="en-US" altLang="en-US"/>
              <a:t>With trumpets, cornets, </a:t>
            </a:r>
            <a:br>
              <a:rPr lang="en-US" altLang="en-US"/>
            </a:br>
            <a:r>
              <a:rPr lang="en-US" altLang="en-US"/>
              <a:t>gladly sound before </a:t>
            </a:r>
            <a:br>
              <a:rPr lang="en-US" altLang="en-US"/>
            </a:br>
            <a:r>
              <a:rPr lang="en-US" altLang="en-US"/>
              <a:t>the Lord the King. </a:t>
            </a:r>
          </a:p>
        </p:txBody>
      </p:sp>
      <p:sp>
        <p:nvSpPr>
          <p:cNvPr id="6" name="Text Placeholder 5">
            <a:extLst>
              <a:ext uri="{FF2B5EF4-FFF2-40B4-BE49-F238E27FC236}">
                <a16:creationId xmlns:a16="http://schemas.microsoft.com/office/drawing/2014/main" id="{BB77AA37-F130-4D57-9612-92A3E65E3C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4866" name="Title 1">
            <a:extLst>
              <a:ext uri="{FF2B5EF4-FFF2-40B4-BE49-F238E27FC236}">
                <a16:creationId xmlns:a16="http://schemas.microsoft.com/office/drawing/2014/main" id="{C0F0D273-FF9C-4089-A21C-AB2E18D8C8BE}"/>
              </a:ext>
            </a:extLst>
          </p:cNvPr>
          <p:cNvSpPr>
            <a:spLocks noGrp="1"/>
          </p:cNvSpPr>
          <p:nvPr>
            <p:ph type="ctrTitle"/>
          </p:nvPr>
        </p:nvSpPr>
        <p:spPr>
          <a:xfrm>
            <a:off x="76200" y="1514475"/>
            <a:ext cx="12039600" cy="4352925"/>
          </a:xfrm>
        </p:spPr>
        <p:txBody>
          <a:bodyPr/>
          <a:lstStyle/>
          <a:p>
            <a:r>
              <a:rPr lang="en-US" altLang="en-US"/>
              <a:t>Let seas and all their </a:t>
            </a:r>
            <a:br>
              <a:rPr lang="en-US" altLang="en-US"/>
            </a:br>
            <a:r>
              <a:rPr lang="en-US" altLang="en-US"/>
              <a:t>fullness roar, the world </a:t>
            </a:r>
            <a:br>
              <a:rPr lang="en-US" altLang="en-US"/>
            </a:br>
            <a:r>
              <a:rPr lang="en-US" altLang="en-US"/>
              <a:t>and dwellers there; </a:t>
            </a:r>
          </a:p>
        </p:txBody>
      </p:sp>
      <p:sp>
        <p:nvSpPr>
          <p:cNvPr id="6" name="Text Placeholder 5">
            <a:extLst>
              <a:ext uri="{FF2B5EF4-FFF2-40B4-BE49-F238E27FC236}">
                <a16:creationId xmlns:a16="http://schemas.microsoft.com/office/drawing/2014/main" id="{DE6A42CF-8AF8-4903-A736-8F7C815CD2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890" name="Title 1">
            <a:extLst>
              <a:ext uri="{FF2B5EF4-FFF2-40B4-BE49-F238E27FC236}">
                <a16:creationId xmlns:a16="http://schemas.microsoft.com/office/drawing/2014/main" id="{8BA53F03-500A-4C5B-AF57-72DF25D50D37}"/>
              </a:ext>
            </a:extLst>
          </p:cNvPr>
          <p:cNvSpPr>
            <a:spLocks noGrp="1"/>
          </p:cNvSpPr>
          <p:nvPr>
            <p:ph type="ctrTitle"/>
          </p:nvPr>
        </p:nvSpPr>
        <p:spPr>
          <a:xfrm>
            <a:off x="76200" y="1514475"/>
            <a:ext cx="12039600" cy="4352925"/>
          </a:xfrm>
        </p:spPr>
        <p:txBody>
          <a:bodyPr/>
          <a:lstStyle/>
          <a:p>
            <a:r>
              <a:rPr lang="en-US" altLang="en-US"/>
              <a:t>Let floods clap hands </a:t>
            </a:r>
            <a:br>
              <a:rPr lang="en-US" altLang="en-US"/>
            </a:br>
            <a:r>
              <a:rPr lang="en-US" altLang="en-US"/>
              <a:t>and let the hills </a:t>
            </a:r>
            <a:br>
              <a:rPr lang="en-US" altLang="en-US"/>
            </a:br>
            <a:r>
              <a:rPr lang="en-US" altLang="en-US"/>
              <a:t>together joy declare! </a:t>
            </a:r>
          </a:p>
        </p:txBody>
      </p:sp>
      <p:sp>
        <p:nvSpPr>
          <p:cNvPr id="6" name="Text Placeholder 5">
            <a:extLst>
              <a:ext uri="{FF2B5EF4-FFF2-40B4-BE49-F238E27FC236}">
                <a16:creationId xmlns:a16="http://schemas.microsoft.com/office/drawing/2014/main" id="{8185B209-72DF-42BD-831F-B06442B6CF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6914" name="Title 1">
            <a:extLst>
              <a:ext uri="{FF2B5EF4-FFF2-40B4-BE49-F238E27FC236}">
                <a16:creationId xmlns:a16="http://schemas.microsoft.com/office/drawing/2014/main" id="{F4B87BC3-552B-48D0-8035-D3297F7906BF}"/>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97B9C059-AF06-442E-90C2-9A0A26ACBEA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7938" name="Title 1">
            <a:extLst>
              <a:ext uri="{FF2B5EF4-FFF2-40B4-BE49-F238E27FC236}">
                <a16:creationId xmlns:a16="http://schemas.microsoft.com/office/drawing/2014/main" id="{826D5E77-AF68-4D6F-8E28-C0944CE88EB9}"/>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Him victory hath won! </a:t>
            </a:r>
          </a:p>
        </p:txBody>
      </p:sp>
      <p:sp>
        <p:nvSpPr>
          <p:cNvPr id="6" name="Text Placeholder 5">
            <a:extLst>
              <a:ext uri="{FF2B5EF4-FFF2-40B4-BE49-F238E27FC236}">
                <a16:creationId xmlns:a16="http://schemas.microsoft.com/office/drawing/2014/main" id="{3488D7F3-BEFB-4098-95D0-A24E1E5BAC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a:extLst>
              <a:ext uri="{FF2B5EF4-FFF2-40B4-BE49-F238E27FC236}">
                <a16:creationId xmlns:a16="http://schemas.microsoft.com/office/drawing/2014/main" id="{3D6C962B-D89A-4C25-8608-56882C2B9F9F}"/>
              </a:ext>
            </a:extLst>
          </p:cNvPr>
          <p:cNvSpPr>
            <a:spLocks noGrp="1"/>
          </p:cNvSpPr>
          <p:nvPr>
            <p:ph type="ctrTitle"/>
          </p:nvPr>
        </p:nvSpPr>
        <p:spPr>
          <a:xfrm>
            <a:off x="76200" y="1514475"/>
            <a:ext cx="12039600" cy="4352925"/>
          </a:xfrm>
        </p:spPr>
        <p:txBody>
          <a:bodyPr/>
          <a:lstStyle/>
          <a:p>
            <a:r>
              <a:rPr lang="en-US" altLang="en-US"/>
              <a:t>When I look up unto the heav’ns which Thine own fingers framed, </a:t>
            </a:r>
          </a:p>
        </p:txBody>
      </p:sp>
      <p:sp>
        <p:nvSpPr>
          <p:cNvPr id="3" name="Text Placeholder 2">
            <a:extLst>
              <a:ext uri="{FF2B5EF4-FFF2-40B4-BE49-F238E27FC236}">
                <a16:creationId xmlns:a16="http://schemas.microsoft.com/office/drawing/2014/main" id="{692D103A-51A4-459A-AB8B-267B266DA1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62" name="Title 1">
            <a:extLst>
              <a:ext uri="{FF2B5EF4-FFF2-40B4-BE49-F238E27FC236}">
                <a16:creationId xmlns:a16="http://schemas.microsoft.com/office/drawing/2014/main" id="{F302D3CC-FD94-48E2-B6E2-E1C813C53CC2}"/>
              </a:ext>
            </a:extLst>
          </p:cNvPr>
          <p:cNvSpPr>
            <a:spLocks noGrp="1"/>
          </p:cNvSpPr>
          <p:nvPr>
            <p:ph type="ctrTitle"/>
          </p:nvPr>
        </p:nvSpPr>
        <p:spPr>
          <a:xfrm>
            <a:off x="76200" y="1514475"/>
            <a:ext cx="12039600" cy="4352925"/>
          </a:xfrm>
        </p:spPr>
        <p:txBody>
          <a:bodyPr/>
          <a:lstStyle/>
          <a:p>
            <a:r>
              <a:rPr lang="en-US" altLang="en-US"/>
              <a:t>Rejoice, ye hills, </a:t>
            </a:r>
            <a:br>
              <a:rPr lang="en-US" altLang="en-US"/>
            </a:br>
            <a:r>
              <a:rPr lang="en-US" altLang="en-US"/>
              <a:t>before the Lord; to judge </a:t>
            </a:r>
            <a:br>
              <a:rPr lang="en-US" altLang="en-US"/>
            </a:br>
            <a:r>
              <a:rPr lang="en-US" altLang="en-US"/>
              <a:t>the earth comes He! </a:t>
            </a:r>
          </a:p>
        </p:txBody>
      </p:sp>
      <p:sp>
        <p:nvSpPr>
          <p:cNvPr id="6" name="Text Placeholder 5">
            <a:extLst>
              <a:ext uri="{FF2B5EF4-FFF2-40B4-BE49-F238E27FC236}">
                <a16:creationId xmlns:a16="http://schemas.microsoft.com/office/drawing/2014/main" id="{EC6A289A-AB83-4622-80D9-4721721469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986" name="Title 1">
            <a:extLst>
              <a:ext uri="{FF2B5EF4-FFF2-40B4-BE49-F238E27FC236}">
                <a16:creationId xmlns:a16="http://schemas.microsoft.com/office/drawing/2014/main" id="{0FE84D76-F284-4B4A-92B3-11F21D3D01C4}"/>
              </a:ext>
            </a:extLst>
          </p:cNvPr>
          <p:cNvSpPr>
            <a:spLocks noGrp="1"/>
          </p:cNvSpPr>
          <p:nvPr>
            <p:ph type="ctrTitle"/>
          </p:nvPr>
        </p:nvSpPr>
        <p:spPr>
          <a:xfrm>
            <a:off x="76200" y="1514475"/>
            <a:ext cx="12039600" cy="4352925"/>
          </a:xfrm>
        </p:spPr>
        <p:txBody>
          <a:bodyPr/>
          <a:lstStyle/>
          <a:p>
            <a:r>
              <a:rPr lang="en-US" altLang="en-US"/>
              <a:t>He’ll judge the world </a:t>
            </a:r>
            <a:br>
              <a:rPr lang="en-US" altLang="en-US"/>
            </a:br>
            <a:r>
              <a:rPr lang="en-US" altLang="en-US"/>
              <a:t>with righteousness, </a:t>
            </a:r>
            <a:br>
              <a:rPr lang="en-US" altLang="en-US"/>
            </a:br>
            <a:r>
              <a:rPr lang="en-US" altLang="en-US"/>
              <a:t>His folk with equity.</a:t>
            </a:r>
          </a:p>
        </p:txBody>
      </p:sp>
      <p:sp>
        <p:nvSpPr>
          <p:cNvPr id="6" name="Text Placeholder 5">
            <a:extLst>
              <a:ext uri="{FF2B5EF4-FFF2-40B4-BE49-F238E27FC236}">
                <a16:creationId xmlns:a16="http://schemas.microsoft.com/office/drawing/2014/main" id="{07691883-DB54-4710-9F7C-B22E08BAC5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3842" name="Title 1">
            <a:extLst>
              <a:ext uri="{FF2B5EF4-FFF2-40B4-BE49-F238E27FC236}">
                <a16:creationId xmlns:a16="http://schemas.microsoft.com/office/drawing/2014/main" id="{ECAAC19C-8FC0-439B-8B26-E55A80FB9F1A}"/>
              </a:ext>
            </a:extLst>
          </p:cNvPr>
          <p:cNvSpPr>
            <a:spLocks noGrp="1"/>
          </p:cNvSpPr>
          <p:nvPr>
            <p:ph type="ctrTitle"/>
          </p:nvPr>
        </p:nvSpPr>
        <p:spPr>
          <a:xfrm>
            <a:off x="914400" y="1895475"/>
            <a:ext cx="10363200" cy="3362325"/>
          </a:xfrm>
        </p:spPr>
        <p:txBody>
          <a:bodyPr/>
          <a:lstStyle/>
          <a:p>
            <a:pPr>
              <a:defRPr/>
            </a:pPr>
            <a:r>
              <a:rPr lang="en-US" altLang="x-none"/>
              <a:t>Holy, Mighty Majesty!</a:t>
            </a:r>
            <a:endParaRPr lang="en-US" altLang="x-none" dirty="0"/>
          </a:p>
        </p:txBody>
      </p:sp>
      <p:sp>
        <p:nvSpPr>
          <p:cNvPr id="3" name="Text Placeholder 2">
            <a:extLst>
              <a:ext uri="{FF2B5EF4-FFF2-40B4-BE49-F238E27FC236}">
                <a16:creationId xmlns:a16="http://schemas.microsoft.com/office/drawing/2014/main" id="{2194B322-4618-4E93-8B5E-90FF85F979DB}"/>
              </a:ext>
            </a:extLst>
          </p:cNvPr>
          <p:cNvSpPr>
            <a:spLocks noGrp="1"/>
          </p:cNvSpPr>
          <p:nvPr>
            <p:ph type="body" sz="quarter" idx="10"/>
          </p:nvPr>
        </p:nvSpPr>
        <p:spPr>
          <a:xfrm>
            <a:off x="914400" y="692150"/>
            <a:ext cx="10363200" cy="831850"/>
          </a:xfrm>
        </p:spPr>
        <p:txBody>
          <a:bodyPr/>
          <a:lstStyle/>
          <a:p>
            <a:pPr>
              <a:defRPr/>
            </a:pPr>
            <a:r>
              <a:rPr lang="en-US" altLang="x-none"/>
              <a:t>Hymn 57</a:t>
            </a:r>
            <a:endParaRPr lang="en-US" dirty="0"/>
          </a:p>
        </p:txBody>
      </p:sp>
      <p:sp>
        <p:nvSpPr>
          <p:cNvPr id="9" name="Text Placeholder 8">
            <a:extLst>
              <a:ext uri="{FF2B5EF4-FFF2-40B4-BE49-F238E27FC236}">
                <a16:creationId xmlns:a16="http://schemas.microsoft.com/office/drawing/2014/main" id="{7D760FD8-C084-4023-AFC4-6931EF5776C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3058" name="Title 1">
            <a:extLst>
              <a:ext uri="{FF2B5EF4-FFF2-40B4-BE49-F238E27FC236}">
                <a16:creationId xmlns:a16="http://schemas.microsoft.com/office/drawing/2014/main" id="{C1CCDD9D-0E65-4FDD-B45B-06C41F90E004}"/>
              </a:ext>
            </a:extLst>
          </p:cNvPr>
          <p:cNvSpPr>
            <a:spLocks noGrp="1"/>
          </p:cNvSpPr>
          <p:nvPr>
            <p:ph type="ctrTitle"/>
          </p:nvPr>
        </p:nvSpPr>
        <p:spPr>
          <a:xfrm>
            <a:off x="76200" y="1514475"/>
            <a:ext cx="12039600" cy="4352925"/>
          </a:xfrm>
        </p:spPr>
        <p:txBody>
          <a:bodyPr/>
          <a:lstStyle/>
          <a:p>
            <a:r>
              <a:rPr lang="en-US" altLang="en-US"/>
              <a:t>The Eternal reigneth </a:t>
            </a:r>
            <a:br>
              <a:rPr lang="en-US" altLang="en-US"/>
            </a:br>
            <a:r>
              <a:rPr lang="en-US" altLang="en-US"/>
              <a:t>high above; He is mighty, </a:t>
            </a:r>
            <a:br>
              <a:rPr lang="en-US" altLang="en-US"/>
            </a:br>
            <a:r>
              <a:rPr lang="en-US" altLang="en-US"/>
              <a:t>He is great! </a:t>
            </a:r>
          </a:p>
        </p:txBody>
      </p:sp>
      <p:sp>
        <p:nvSpPr>
          <p:cNvPr id="3" name="Text Placeholder 2">
            <a:extLst>
              <a:ext uri="{FF2B5EF4-FFF2-40B4-BE49-F238E27FC236}">
                <a16:creationId xmlns:a16="http://schemas.microsoft.com/office/drawing/2014/main" id="{99C9BF3D-2F10-42DC-A28A-693BD8C7AD4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082" name="Title 1">
            <a:extLst>
              <a:ext uri="{FF2B5EF4-FFF2-40B4-BE49-F238E27FC236}">
                <a16:creationId xmlns:a16="http://schemas.microsoft.com/office/drawing/2014/main" id="{58795A40-F13B-456E-9222-53599BCEC5D1}"/>
              </a:ext>
            </a:extLst>
          </p:cNvPr>
          <p:cNvSpPr>
            <a:spLocks noGrp="1"/>
          </p:cNvSpPr>
          <p:nvPr>
            <p:ph type="ctrTitle"/>
          </p:nvPr>
        </p:nvSpPr>
        <p:spPr>
          <a:xfrm>
            <a:off x="76200" y="1514475"/>
            <a:ext cx="12039600" cy="4352925"/>
          </a:xfrm>
        </p:spPr>
        <p:txBody>
          <a:bodyPr/>
          <a:lstStyle/>
          <a:p>
            <a:r>
              <a:rPr lang="en-US" altLang="en-US"/>
              <a:t>There between the cherubim </a:t>
            </a:r>
            <a:br>
              <a:rPr lang="en-US" altLang="en-US"/>
            </a:br>
            <a:r>
              <a:rPr lang="en-US" altLang="en-US"/>
              <a:t>He sits; let the people </a:t>
            </a:r>
            <a:br>
              <a:rPr lang="en-US" altLang="en-US"/>
            </a:br>
            <a:r>
              <a:rPr lang="en-US" altLang="en-US"/>
              <a:t>praise His name! </a:t>
            </a:r>
          </a:p>
        </p:txBody>
      </p:sp>
      <p:sp>
        <p:nvSpPr>
          <p:cNvPr id="6" name="Text Placeholder 5">
            <a:extLst>
              <a:ext uri="{FF2B5EF4-FFF2-40B4-BE49-F238E27FC236}">
                <a16:creationId xmlns:a16="http://schemas.microsoft.com/office/drawing/2014/main" id="{F976DCEE-9CB3-489F-8922-F6EEFBCFA8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5106" name="Title 1">
            <a:extLst>
              <a:ext uri="{FF2B5EF4-FFF2-40B4-BE49-F238E27FC236}">
                <a16:creationId xmlns:a16="http://schemas.microsoft.com/office/drawing/2014/main" id="{3F9242F8-79C5-4B68-9258-E0C67AD4D76F}"/>
              </a:ext>
            </a:extLst>
          </p:cNvPr>
          <p:cNvSpPr>
            <a:spLocks noGrp="1"/>
          </p:cNvSpPr>
          <p:nvPr>
            <p:ph type="ctrTitle"/>
          </p:nvPr>
        </p:nvSpPr>
        <p:spPr>
          <a:xfrm>
            <a:off x="76200" y="1514475"/>
            <a:ext cx="12039600" cy="4352925"/>
          </a:xfrm>
        </p:spPr>
        <p:txBody>
          <a:bodyPr/>
          <a:lstStyle/>
          <a:p>
            <a:r>
              <a:rPr lang="en-US" altLang="en-US"/>
              <a:t>He is King and He maintains </a:t>
            </a:r>
            <a:br>
              <a:rPr lang="en-US" altLang="en-US"/>
            </a:br>
            <a:r>
              <a:rPr lang="en-US" altLang="en-US"/>
              <a:t>the right; He restoreth equity; </a:t>
            </a:r>
          </a:p>
        </p:txBody>
      </p:sp>
      <p:sp>
        <p:nvSpPr>
          <p:cNvPr id="6" name="Text Placeholder 5">
            <a:extLst>
              <a:ext uri="{FF2B5EF4-FFF2-40B4-BE49-F238E27FC236}">
                <a16:creationId xmlns:a16="http://schemas.microsoft.com/office/drawing/2014/main" id="{043B250F-4C39-4C56-908C-1BF6CC0360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6130" name="Title 1">
            <a:extLst>
              <a:ext uri="{FF2B5EF4-FFF2-40B4-BE49-F238E27FC236}">
                <a16:creationId xmlns:a16="http://schemas.microsoft.com/office/drawing/2014/main" id="{DCB1C353-A403-4A6D-B3E1-41DB6C69D268}"/>
              </a:ext>
            </a:extLst>
          </p:cNvPr>
          <p:cNvSpPr>
            <a:spLocks noGrp="1"/>
          </p:cNvSpPr>
          <p:nvPr>
            <p:ph type="ctrTitle"/>
          </p:nvPr>
        </p:nvSpPr>
        <p:spPr>
          <a:xfrm>
            <a:off x="76200" y="1514475"/>
            <a:ext cx="12039600" cy="4352925"/>
          </a:xfrm>
        </p:spPr>
        <p:txBody>
          <a:bodyPr/>
          <a:lstStyle/>
          <a:p>
            <a:r>
              <a:rPr lang="en-US" altLang="en-US"/>
              <a:t>Worship and exalt </a:t>
            </a:r>
            <a:br>
              <a:rPr lang="en-US" altLang="en-US"/>
            </a:br>
            <a:r>
              <a:rPr lang="en-US" altLang="en-US"/>
              <a:t>the Eternal One! </a:t>
            </a:r>
            <a:br>
              <a:rPr lang="en-US" altLang="en-US"/>
            </a:br>
            <a:r>
              <a:rPr lang="en-US" altLang="en-US"/>
              <a:t>Holy, Mighty Majesty! </a:t>
            </a:r>
          </a:p>
        </p:txBody>
      </p:sp>
      <p:sp>
        <p:nvSpPr>
          <p:cNvPr id="6" name="Text Placeholder 5">
            <a:extLst>
              <a:ext uri="{FF2B5EF4-FFF2-40B4-BE49-F238E27FC236}">
                <a16:creationId xmlns:a16="http://schemas.microsoft.com/office/drawing/2014/main" id="{BF6CDAA8-D98B-460E-AB65-3F7A97EF93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154" name="Title 1">
            <a:extLst>
              <a:ext uri="{FF2B5EF4-FFF2-40B4-BE49-F238E27FC236}">
                <a16:creationId xmlns:a16="http://schemas.microsoft.com/office/drawing/2014/main" id="{EF340F0A-5CD4-4225-A9A7-1931F6AB44E3}"/>
              </a:ext>
            </a:extLst>
          </p:cNvPr>
          <p:cNvSpPr>
            <a:spLocks noGrp="1"/>
          </p:cNvSpPr>
          <p:nvPr>
            <p:ph type="ctrTitle"/>
          </p:nvPr>
        </p:nvSpPr>
        <p:spPr>
          <a:xfrm>
            <a:off x="76200" y="1514475"/>
            <a:ext cx="12039600" cy="4352925"/>
          </a:xfrm>
        </p:spPr>
        <p:txBody>
          <a:bodyPr/>
          <a:lstStyle/>
          <a:p>
            <a:r>
              <a:rPr lang="en-US" altLang="en-US"/>
              <a:t>The Eternal One is God </a:t>
            </a:r>
            <a:br>
              <a:rPr lang="en-US" altLang="en-US"/>
            </a:br>
            <a:r>
              <a:rPr lang="en-US" altLang="en-US"/>
              <a:t>and King, and He spoke </a:t>
            </a:r>
            <a:br>
              <a:rPr lang="en-US" altLang="en-US"/>
            </a:br>
            <a:r>
              <a:rPr lang="en-US" altLang="en-US"/>
              <a:t>unto His priests; </a:t>
            </a:r>
          </a:p>
        </p:txBody>
      </p:sp>
      <p:sp>
        <p:nvSpPr>
          <p:cNvPr id="3" name="Text Placeholder 2">
            <a:extLst>
              <a:ext uri="{FF2B5EF4-FFF2-40B4-BE49-F238E27FC236}">
                <a16:creationId xmlns:a16="http://schemas.microsoft.com/office/drawing/2014/main" id="{DA769268-1C99-448D-94FC-F1ADF9359D4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178" name="Title 1">
            <a:extLst>
              <a:ext uri="{FF2B5EF4-FFF2-40B4-BE49-F238E27FC236}">
                <a16:creationId xmlns:a16="http://schemas.microsoft.com/office/drawing/2014/main" id="{C04FE724-1455-4857-9C87-16EAEC2E8985}"/>
              </a:ext>
            </a:extLst>
          </p:cNvPr>
          <p:cNvSpPr>
            <a:spLocks noGrp="1"/>
          </p:cNvSpPr>
          <p:nvPr>
            <p:ph type="ctrTitle"/>
          </p:nvPr>
        </p:nvSpPr>
        <p:spPr>
          <a:xfrm>
            <a:off x="76200" y="1514475"/>
            <a:ext cx="12039600" cy="4352925"/>
          </a:xfrm>
        </p:spPr>
        <p:txBody>
          <a:bodyPr/>
          <a:lstStyle/>
          <a:p>
            <a:r>
              <a:rPr lang="en-US" altLang="en-US"/>
              <a:t>In the pillar of the cloud </a:t>
            </a:r>
            <a:br>
              <a:rPr lang="en-US" altLang="en-US"/>
            </a:br>
            <a:r>
              <a:rPr lang="en-US" altLang="en-US"/>
              <a:t>He spoke, unto them </a:t>
            </a:r>
            <a:br>
              <a:rPr lang="en-US" altLang="en-US"/>
            </a:br>
            <a:r>
              <a:rPr lang="en-US" altLang="en-US"/>
              <a:t>who kept His law. </a:t>
            </a:r>
          </a:p>
        </p:txBody>
      </p:sp>
      <p:sp>
        <p:nvSpPr>
          <p:cNvPr id="6" name="Text Placeholder 5">
            <a:extLst>
              <a:ext uri="{FF2B5EF4-FFF2-40B4-BE49-F238E27FC236}">
                <a16:creationId xmlns:a16="http://schemas.microsoft.com/office/drawing/2014/main" id="{38C58506-52A7-4AB2-AB75-16C0BCBBF1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a:extLst>
              <a:ext uri="{FF2B5EF4-FFF2-40B4-BE49-F238E27FC236}">
                <a16:creationId xmlns:a16="http://schemas.microsoft.com/office/drawing/2014/main" id="{B835C3F4-5391-4725-BA22-29C868252B5E}"/>
              </a:ext>
            </a:extLst>
          </p:cNvPr>
          <p:cNvSpPr>
            <a:spLocks noGrp="1"/>
          </p:cNvSpPr>
          <p:nvPr>
            <p:ph type="ctrTitle"/>
          </p:nvPr>
        </p:nvSpPr>
        <p:spPr>
          <a:xfrm>
            <a:off x="76200" y="1514475"/>
            <a:ext cx="12039600" cy="4352925"/>
          </a:xfrm>
        </p:spPr>
        <p:txBody>
          <a:bodyPr/>
          <a:lstStyle/>
          <a:p>
            <a:r>
              <a:rPr lang="en-US" altLang="en-US"/>
              <a:t>Unto the moon and to the stars, </a:t>
            </a:r>
            <a:br>
              <a:rPr lang="en-US" altLang="en-US"/>
            </a:br>
            <a:r>
              <a:rPr lang="en-US" altLang="en-US"/>
              <a:t>which were by Thee ordained; </a:t>
            </a:r>
          </a:p>
        </p:txBody>
      </p:sp>
      <p:sp>
        <p:nvSpPr>
          <p:cNvPr id="6" name="Text Placeholder 5">
            <a:extLst>
              <a:ext uri="{FF2B5EF4-FFF2-40B4-BE49-F238E27FC236}">
                <a16:creationId xmlns:a16="http://schemas.microsoft.com/office/drawing/2014/main" id="{78BE51D0-E6DA-409A-B2FA-0FC034D2E5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02" name="Title 1">
            <a:extLst>
              <a:ext uri="{FF2B5EF4-FFF2-40B4-BE49-F238E27FC236}">
                <a16:creationId xmlns:a16="http://schemas.microsoft.com/office/drawing/2014/main" id="{E7BBB2A0-F615-417F-B221-0887098B44C2}"/>
              </a:ext>
            </a:extLst>
          </p:cNvPr>
          <p:cNvSpPr>
            <a:spLocks noGrp="1"/>
          </p:cNvSpPr>
          <p:nvPr>
            <p:ph type="ctrTitle"/>
          </p:nvPr>
        </p:nvSpPr>
        <p:spPr>
          <a:xfrm>
            <a:off x="76200" y="1514475"/>
            <a:ext cx="12039600" cy="4352925"/>
          </a:xfrm>
        </p:spPr>
        <p:txBody>
          <a:bodyPr/>
          <a:lstStyle/>
          <a:p>
            <a:r>
              <a:rPr lang="en-US" altLang="en-US"/>
              <a:t>Moses is among them, </a:t>
            </a:r>
            <a:br>
              <a:rPr lang="en-US" altLang="en-US"/>
            </a:br>
            <a:r>
              <a:rPr lang="en-US" altLang="en-US"/>
              <a:t>Aaron too; they extolled </a:t>
            </a:r>
            <a:br>
              <a:rPr lang="en-US" altLang="en-US"/>
            </a:br>
            <a:r>
              <a:rPr lang="en-US" altLang="en-US"/>
              <a:t>the Lord their God. </a:t>
            </a:r>
          </a:p>
        </p:txBody>
      </p:sp>
      <p:sp>
        <p:nvSpPr>
          <p:cNvPr id="6" name="Text Placeholder 5">
            <a:extLst>
              <a:ext uri="{FF2B5EF4-FFF2-40B4-BE49-F238E27FC236}">
                <a16:creationId xmlns:a16="http://schemas.microsoft.com/office/drawing/2014/main" id="{23840E8C-BAE5-47D8-BD2F-97A963FD71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226" name="Title 1">
            <a:extLst>
              <a:ext uri="{FF2B5EF4-FFF2-40B4-BE49-F238E27FC236}">
                <a16:creationId xmlns:a16="http://schemas.microsoft.com/office/drawing/2014/main" id="{AB72A895-76D0-4BE5-837C-E4D692B658A4}"/>
              </a:ext>
            </a:extLst>
          </p:cNvPr>
          <p:cNvSpPr>
            <a:spLocks noGrp="1"/>
          </p:cNvSpPr>
          <p:nvPr>
            <p:ph type="ctrTitle"/>
          </p:nvPr>
        </p:nvSpPr>
        <p:spPr>
          <a:xfrm>
            <a:off x="76200" y="1514475"/>
            <a:ext cx="12039600" cy="4352925"/>
          </a:xfrm>
        </p:spPr>
        <p:txBody>
          <a:bodyPr/>
          <a:lstStyle/>
          <a:p>
            <a:r>
              <a:rPr lang="en-US" altLang="en-US"/>
              <a:t>Samuel also called upon </a:t>
            </a:r>
            <a:br>
              <a:rPr lang="en-US" altLang="en-US"/>
            </a:br>
            <a:r>
              <a:rPr lang="en-US" altLang="en-US"/>
              <a:t>His name; God did hear, </a:t>
            </a:r>
            <a:br>
              <a:rPr lang="en-US" altLang="en-US"/>
            </a:br>
            <a:r>
              <a:rPr lang="en-US" altLang="en-US"/>
              <a:t>and answered them. </a:t>
            </a:r>
          </a:p>
        </p:txBody>
      </p:sp>
      <p:sp>
        <p:nvSpPr>
          <p:cNvPr id="6" name="Text Placeholder 5">
            <a:extLst>
              <a:ext uri="{FF2B5EF4-FFF2-40B4-BE49-F238E27FC236}">
                <a16:creationId xmlns:a16="http://schemas.microsoft.com/office/drawing/2014/main" id="{84508C50-960B-472B-ABD2-5FA0786F7E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250" name="Title 1">
            <a:extLst>
              <a:ext uri="{FF2B5EF4-FFF2-40B4-BE49-F238E27FC236}">
                <a16:creationId xmlns:a16="http://schemas.microsoft.com/office/drawing/2014/main" id="{7F8D4707-C158-44EF-9E3A-3144A803B6BE}"/>
              </a:ext>
            </a:extLst>
          </p:cNvPr>
          <p:cNvSpPr>
            <a:spLocks noGrp="1"/>
          </p:cNvSpPr>
          <p:nvPr>
            <p:ph type="ctrTitle"/>
          </p:nvPr>
        </p:nvSpPr>
        <p:spPr>
          <a:xfrm>
            <a:off x="76200" y="1514475"/>
            <a:ext cx="12039600" cy="4352925"/>
          </a:xfrm>
        </p:spPr>
        <p:txBody>
          <a:bodyPr/>
          <a:lstStyle/>
          <a:p>
            <a:r>
              <a:rPr lang="en-US" altLang="en-US"/>
              <a:t>O Eternal, You did </a:t>
            </a:r>
            <a:br>
              <a:rPr lang="en-US" altLang="en-US"/>
            </a:br>
            <a:r>
              <a:rPr lang="en-US" altLang="en-US"/>
              <a:t>answer them; You forgave </a:t>
            </a:r>
            <a:br>
              <a:rPr lang="en-US" altLang="en-US"/>
            </a:br>
            <a:r>
              <a:rPr lang="en-US" altLang="en-US"/>
              <a:t>and You avenged; </a:t>
            </a:r>
          </a:p>
        </p:txBody>
      </p:sp>
      <p:sp>
        <p:nvSpPr>
          <p:cNvPr id="3" name="Text Placeholder 2">
            <a:extLst>
              <a:ext uri="{FF2B5EF4-FFF2-40B4-BE49-F238E27FC236}">
                <a16:creationId xmlns:a16="http://schemas.microsoft.com/office/drawing/2014/main" id="{E423F39C-61D4-4751-97AD-42FF4DD996F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2274" name="Title 1">
            <a:extLst>
              <a:ext uri="{FF2B5EF4-FFF2-40B4-BE49-F238E27FC236}">
                <a16:creationId xmlns:a16="http://schemas.microsoft.com/office/drawing/2014/main" id="{2CE02FBF-97B1-4350-9358-AF1184F929DD}"/>
              </a:ext>
            </a:extLst>
          </p:cNvPr>
          <p:cNvSpPr>
            <a:spLocks noGrp="1"/>
          </p:cNvSpPr>
          <p:nvPr>
            <p:ph type="ctrTitle"/>
          </p:nvPr>
        </p:nvSpPr>
        <p:spPr>
          <a:xfrm>
            <a:off x="76200" y="1514475"/>
            <a:ext cx="12039600" cy="4352925"/>
          </a:xfrm>
        </p:spPr>
        <p:txBody>
          <a:bodyPr/>
          <a:lstStyle/>
          <a:p>
            <a:r>
              <a:rPr lang="en-US" altLang="en-US"/>
              <a:t>So, exalt the One Eternal God, </a:t>
            </a:r>
            <a:br>
              <a:rPr lang="en-US" altLang="en-US"/>
            </a:br>
            <a:r>
              <a:rPr lang="en-US" altLang="en-US"/>
              <a:t>who in Zion is most great! </a:t>
            </a:r>
          </a:p>
        </p:txBody>
      </p:sp>
      <p:sp>
        <p:nvSpPr>
          <p:cNvPr id="6" name="Text Placeholder 5">
            <a:extLst>
              <a:ext uri="{FF2B5EF4-FFF2-40B4-BE49-F238E27FC236}">
                <a16:creationId xmlns:a16="http://schemas.microsoft.com/office/drawing/2014/main" id="{D6887DD5-2CEC-4740-ADB2-3E90746359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298" name="Title 1">
            <a:extLst>
              <a:ext uri="{FF2B5EF4-FFF2-40B4-BE49-F238E27FC236}">
                <a16:creationId xmlns:a16="http://schemas.microsoft.com/office/drawing/2014/main" id="{8E45BEDC-0DEA-4BAD-A5E8-89A46A98308E}"/>
              </a:ext>
            </a:extLst>
          </p:cNvPr>
          <p:cNvSpPr>
            <a:spLocks noGrp="1"/>
          </p:cNvSpPr>
          <p:nvPr>
            <p:ph type="ctrTitle"/>
          </p:nvPr>
        </p:nvSpPr>
        <p:spPr>
          <a:xfrm>
            <a:off x="76200" y="1514475"/>
            <a:ext cx="12039600" cy="4352925"/>
          </a:xfrm>
        </p:spPr>
        <p:txBody>
          <a:bodyPr/>
          <a:lstStyle/>
          <a:p>
            <a:r>
              <a:rPr lang="en-US" altLang="en-US"/>
              <a:t>He is King and He maintains </a:t>
            </a:r>
            <a:br>
              <a:rPr lang="en-US" altLang="en-US"/>
            </a:br>
            <a:r>
              <a:rPr lang="en-US" altLang="en-US"/>
              <a:t>the right; He restoreth equity; </a:t>
            </a:r>
          </a:p>
        </p:txBody>
      </p:sp>
      <p:sp>
        <p:nvSpPr>
          <p:cNvPr id="6" name="Text Placeholder 5">
            <a:extLst>
              <a:ext uri="{FF2B5EF4-FFF2-40B4-BE49-F238E27FC236}">
                <a16:creationId xmlns:a16="http://schemas.microsoft.com/office/drawing/2014/main" id="{EB7FD9CF-2E5B-4453-AFD6-24C16666D9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322" name="Title 1">
            <a:extLst>
              <a:ext uri="{FF2B5EF4-FFF2-40B4-BE49-F238E27FC236}">
                <a16:creationId xmlns:a16="http://schemas.microsoft.com/office/drawing/2014/main" id="{7472D432-5C1C-4849-925D-45C41220F8E6}"/>
              </a:ext>
            </a:extLst>
          </p:cNvPr>
          <p:cNvSpPr>
            <a:spLocks noGrp="1"/>
          </p:cNvSpPr>
          <p:nvPr>
            <p:ph type="ctrTitle"/>
          </p:nvPr>
        </p:nvSpPr>
        <p:spPr>
          <a:xfrm>
            <a:off x="76200" y="1514475"/>
            <a:ext cx="12039600" cy="4352925"/>
          </a:xfrm>
        </p:spPr>
        <p:txBody>
          <a:bodyPr/>
          <a:lstStyle/>
          <a:p>
            <a:r>
              <a:rPr lang="en-US" altLang="en-US"/>
              <a:t>Worship and exalt </a:t>
            </a:r>
            <a:br>
              <a:rPr lang="en-US" altLang="en-US"/>
            </a:br>
            <a:r>
              <a:rPr lang="en-US" altLang="en-US"/>
              <a:t>the Eternal One! </a:t>
            </a:r>
            <a:br>
              <a:rPr lang="en-US" altLang="en-US"/>
            </a:br>
            <a:r>
              <a:rPr lang="en-US" altLang="en-US"/>
              <a:t>Holy, Mighty Majesty! </a:t>
            </a:r>
          </a:p>
        </p:txBody>
      </p:sp>
      <p:sp>
        <p:nvSpPr>
          <p:cNvPr id="6" name="Text Placeholder 5">
            <a:extLst>
              <a:ext uri="{FF2B5EF4-FFF2-40B4-BE49-F238E27FC236}">
                <a16:creationId xmlns:a16="http://schemas.microsoft.com/office/drawing/2014/main" id="{CC771C19-3006-4F65-8FA0-7F639968E7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178" name="Title 1">
            <a:extLst>
              <a:ext uri="{FF2B5EF4-FFF2-40B4-BE49-F238E27FC236}">
                <a16:creationId xmlns:a16="http://schemas.microsoft.com/office/drawing/2014/main" id="{8034DFAB-0261-40E9-88AE-A2849DFF3D75}"/>
              </a:ext>
            </a:extLst>
          </p:cNvPr>
          <p:cNvSpPr>
            <a:spLocks noGrp="1"/>
          </p:cNvSpPr>
          <p:nvPr>
            <p:ph type="ctrTitle"/>
          </p:nvPr>
        </p:nvSpPr>
        <p:spPr>
          <a:xfrm>
            <a:off x="914400" y="1895475"/>
            <a:ext cx="10363200" cy="3362325"/>
          </a:xfrm>
        </p:spPr>
        <p:txBody>
          <a:bodyPr/>
          <a:lstStyle/>
          <a:p>
            <a:pPr>
              <a:defRPr/>
            </a:pPr>
            <a:r>
              <a:rPr lang="en-US" altLang="x-none"/>
              <a:t>Sing to the Lord </a:t>
            </a:r>
            <a:br>
              <a:rPr lang="en-US" altLang="x-none"/>
            </a:br>
            <a:r>
              <a:rPr lang="en-US" altLang="x-none"/>
              <a:t>With Cheerful Voice</a:t>
            </a:r>
            <a:endParaRPr lang="en-US" altLang="x-none" dirty="0"/>
          </a:p>
        </p:txBody>
      </p:sp>
      <p:sp>
        <p:nvSpPr>
          <p:cNvPr id="3" name="Text Placeholder 2">
            <a:extLst>
              <a:ext uri="{FF2B5EF4-FFF2-40B4-BE49-F238E27FC236}">
                <a16:creationId xmlns:a16="http://schemas.microsoft.com/office/drawing/2014/main" id="{4F0EE006-6E90-46F8-91CF-7D8473BD714E}"/>
              </a:ext>
            </a:extLst>
          </p:cNvPr>
          <p:cNvSpPr>
            <a:spLocks noGrp="1"/>
          </p:cNvSpPr>
          <p:nvPr>
            <p:ph type="body" sz="quarter" idx="10"/>
          </p:nvPr>
        </p:nvSpPr>
        <p:spPr>
          <a:xfrm>
            <a:off x="914400" y="692150"/>
            <a:ext cx="10363200" cy="831850"/>
          </a:xfrm>
        </p:spPr>
        <p:txBody>
          <a:bodyPr/>
          <a:lstStyle/>
          <a:p>
            <a:pPr>
              <a:defRPr/>
            </a:pPr>
            <a:r>
              <a:rPr lang="en-US" altLang="x-none"/>
              <a:t>Hymn 58</a:t>
            </a:r>
            <a:endParaRPr lang="en-US" dirty="0"/>
          </a:p>
        </p:txBody>
      </p:sp>
      <p:sp>
        <p:nvSpPr>
          <p:cNvPr id="9" name="Text Placeholder 8">
            <a:extLst>
              <a:ext uri="{FF2B5EF4-FFF2-40B4-BE49-F238E27FC236}">
                <a16:creationId xmlns:a16="http://schemas.microsoft.com/office/drawing/2014/main" id="{0D501390-22A5-4B99-8456-2B6F2E5BB9E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7394" name="Title 1">
            <a:extLst>
              <a:ext uri="{FF2B5EF4-FFF2-40B4-BE49-F238E27FC236}">
                <a16:creationId xmlns:a16="http://schemas.microsoft.com/office/drawing/2014/main" id="{803F1193-8A2B-4B02-8F1C-696A9A7996AE}"/>
              </a:ext>
            </a:extLst>
          </p:cNvPr>
          <p:cNvSpPr>
            <a:spLocks noGrp="1"/>
          </p:cNvSpPr>
          <p:nvPr>
            <p:ph type="ctrTitle"/>
          </p:nvPr>
        </p:nvSpPr>
        <p:spPr>
          <a:xfrm>
            <a:off x="76200" y="1514475"/>
            <a:ext cx="12039600" cy="4352925"/>
          </a:xfrm>
        </p:spPr>
        <p:txBody>
          <a:bodyPr/>
          <a:lstStyle/>
          <a:p>
            <a:r>
              <a:rPr lang="en-US" altLang="en-US"/>
              <a:t>All people that on earth </a:t>
            </a:r>
            <a:br>
              <a:rPr lang="en-US" altLang="en-US"/>
            </a:br>
            <a:r>
              <a:rPr lang="en-US" altLang="en-US"/>
              <a:t>do dwell, sing to the Lord </a:t>
            </a:r>
            <a:br>
              <a:rPr lang="en-US" altLang="en-US"/>
            </a:br>
            <a:r>
              <a:rPr lang="en-US" altLang="en-US"/>
              <a:t>with cheerful voice! </a:t>
            </a:r>
          </a:p>
        </p:txBody>
      </p:sp>
      <p:sp>
        <p:nvSpPr>
          <p:cNvPr id="3" name="Text Placeholder 2">
            <a:extLst>
              <a:ext uri="{FF2B5EF4-FFF2-40B4-BE49-F238E27FC236}">
                <a16:creationId xmlns:a16="http://schemas.microsoft.com/office/drawing/2014/main" id="{023C6D19-3EC6-44F7-A0BF-3B36E72CCC8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8418" name="Title 1">
            <a:extLst>
              <a:ext uri="{FF2B5EF4-FFF2-40B4-BE49-F238E27FC236}">
                <a16:creationId xmlns:a16="http://schemas.microsoft.com/office/drawing/2014/main" id="{C44E39A2-F3F5-4FC1-8C67-8840BFB2D5CA}"/>
              </a:ext>
            </a:extLst>
          </p:cNvPr>
          <p:cNvSpPr>
            <a:spLocks noGrp="1"/>
          </p:cNvSpPr>
          <p:nvPr>
            <p:ph type="ctrTitle"/>
          </p:nvPr>
        </p:nvSpPr>
        <p:spPr>
          <a:xfrm>
            <a:off x="76200" y="1514475"/>
            <a:ext cx="12039600" cy="4352925"/>
          </a:xfrm>
        </p:spPr>
        <p:txBody>
          <a:bodyPr/>
          <a:lstStyle/>
          <a:p>
            <a:r>
              <a:rPr lang="en-US" altLang="en-US"/>
              <a:t>Serve Him with joy, </a:t>
            </a:r>
            <a:br>
              <a:rPr lang="en-US" altLang="en-US"/>
            </a:br>
            <a:r>
              <a:rPr lang="en-US" altLang="en-US"/>
              <a:t>His praises tell; come ye </a:t>
            </a:r>
            <a:br>
              <a:rPr lang="en-US" altLang="en-US"/>
            </a:br>
            <a:r>
              <a:rPr lang="en-US" altLang="en-US"/>
              <a:t>before Him and rejoice! </a:t>
            </a:r>
          </a:p>
        </p:txBody>
      </p:sp>
      <p:sp>
        <p:nvSpPr>
          <p:cNvPr id="6" name="Text Placeholder 5">
            <a:extLst>
              <a:ext uri="{FF2B5EF4-FFF2-40B4-BE49-F238E27FC236}">
                <a16:creationId xmlns:a16="http://schemas.microsoft.com/office/drawing/2014/main" id="{ECE6103B-50FA-4622-9F89-ED04942974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a:extLst>
              <a:ext uri="{FF2B5EF4-FFF2-40B4-BE49-F238E27FC236}">
                <a16:creationId xmlns:a16="http://schemas.microsoft.com/office/drawing/2014/main" id="{469EA2FE-859D-4AED-A5FC-F04DE34757A7}"/>
              </a:ext>
            </a:extLst>
          </p:cNvPr>
          <p:cNvSpPr>
            <a:spLocks noGrp="1"/>
          </p:cNvSpPr>
          <p:nvPr>
            <p:ph type="ctrTitle"/>
          </p:nvPr>
        </p:nvSpPr>
        <p:spPr>
          <a:xfrm>
            <a:off x="76200" y="1514475"/>
            <a:ext cx="12039600" cy="4352925"/>
          </a:xfrm>
        </p:spPr>
        <p:txBody>
          <a:bodyPr/>
          <a:lstStyle/>
          <a:p>
            <a:r>
              <a:rPr lang="en-US" altLang="en-US"/>
              <a:t>All he does prospers well, </a:t>
            </a:r>
            <a:br>
              <a:rPr lang="en-US" altLang="en-US"/>
            </a:br>
            <a:r>
              <a:rPr lang="en-US" altLang="en-US"/>
              <a:t>but the wicked are not so; </a:t>
            </a:r>
          </a:p>
        </p:txBody>
      </p:sp>
      <p:sp>
        <p:nvSpPr>
          <p:cNvPr id="5" name="Text Placeholder 4">
            <a:extLst>
              <a:ext uri="{FF2B5EF4-FFF2-40B4-BE49-F238E27FC236}">
                <a16:creationId xmlns:a16="http://schemas.microsoft.com/office/drawing/2014/main" id="{683DEDAF-8CB4-425C-956D-CCB288517F8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Title 1">
            <a:extLst>
              <a:ext uri="{FF2B5EF4-FFF2-40B4-BE49-F238E27FC236}">
                <a16:creationId xmlns:a16="http://schemas.microsoft.com/office/drawing/2014/main" id="{E82788BD-FA05-4E18-820F-8810BB2D16C5}"/>
              </a:ext>
            </a:extLst>
          </p:cNvPr>
          <p:cNvSpPr>
            <a:spLocks noGrp="1"/>
          </p:cNvSpPr>
          <p:nvPr>
            <p:ph type="ctrTitle"/>
          </p:nvPr>
        </p:nvSpPr>
        <p:spPr>
          <a:xfrm>
            <a:off x="76200" y="1514475"/>
            <a:ext cx="12039600" cy="4352925"/>
          </a:xfrm>
        </p:spPr>
        <p:txBody>
          <a:bodyPr/>
          <a:lstStyle/>
          <a:p>
            <a:r>
              <a:rPr lang="en-US" altLang="en-US"/>
              <a:t>Then say I, </a:t>
            </a:r>
            <a:br>
              <a:rPr lang="en-US" altLang="en-US"/>
            </a:br>
            <a:r>
              <a:rPr lang="en-US" altLang="en-US"/>
              <a:t>what is man that Thou </a:t>
            </a:r>
            <a:br>
              <a:rPr lang="en-US" altLang="en-US"/>
            </a:br>
            <a:r>
              <a:rPr lang="en-US" altLang="en-US"/>
              <a:t>should be mindful of him? </a:t>
            </a:r>
          </a:p>
        </p:txBody>
      </p:sp>
      <p:sp>
        <p:nvSpPr>
          <p:cNvPr id="6" name="Text Placeholder 5">
            <a:extLst>
              <a:ext uri="{FF2B5EF4-FFF2-40B4-BE49-F238E27FC236}">
                <a16:creationId xmlns:a16="http://schemas.microsoft.com/office/drawing/2014/main" id="{199AE385-2AEA-4687-AAE9-E8FA7062FD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42" name="Title 1">
            <a:extLst>
              <a:ext uri="{FF2B5EF4-FFF2-40B4-BE49-F238E27FC236}">
                <a16:creationId xmlns:a16="http://schemas.microsoft.com/office/drawing/2014/main" id="{4812899A-6DB8-4308-9934-0AB92F4C59DC}"/>
              </a:ext>
            </a:extLst>
          </p:cNvPr>
          <p:cNvSpPr>
            <a:spLocks noGrp="1"/>
          </p:cNvSpPr>
          <p:nvPr>
            <p:ph type="ctrTitle"/>
          </p:nvPr>
        </p:nvSpPr>
        <p:spPr>
          <a:xfrm>
            <a:off x="76200" y="1514475"/>
            <a:ext cx="12039600" cy="4352925"/>
          </a:xfrm>
        </p:spPr>
        <p:txBody>
          <a:bodyPr/>
          <a:lstStyle/>
          <a:p>
            <a:r>
              <a:rPr lang="en-US" altLang="en-US"/>
              <a:t>And know the Lord is God indeed; without our aid </a:t>
            </a:r>
            <a:br>
              <a:rPr lang="en-US" altLang="en-US"/>
            </a:br>
            <a:r>
              <a:rPr lang="en-US" altLang="en-US"/>
              <a:t>He did us make; </a:t>
            </a:r>
          </a:p>
        </p:txBody>
      </p:sp>
      <p:sp>
        <p:nvSpPr>
          <p:cNvPr id="6" name="Text Placeholder 5">
            <a:extLst>
              <a:ext uri="{FF2B5EF4-FFF2-40B4-BE49-F238E27FC236}">
                <a16:creationId xmlns:a16="http://schemas.microsoft.com/office/drawing/2014/main" id="{A24A7623-34DD-4ABA-A833-FB8FFD0A351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0466" name="Title 1">
            <a:extLst>
              <a:ext uri="{FF2B5EF4-FFF2-40B4-BE49-F238E27FC236}">
                <a16:creationId xmlns:a16="http://schemas.microsoft.com/office/drawing/2014/main" id="{0FBC0033-E08F-4A81-9F2E-B5D56951155D}"/>
              </a:ext>
            </a:extLst>
          </p:cNvPr>
          <p:cNvSpPr>
            <a:spLocks noGrp="1"/>
          </p:cNvSpPr>
          <p:nvPr>
            <p:ph type="ctrTitle"/>
          </p:nvPr>
        </p:nvSpPr>
        <p:spPr>
          <a:xfrm>
            <a:off x="76200" y="1514475"/>
            <a:ext cx="12039600" cy="4352925"/>
          </a:xfrm>
        </p:spPr>
        <p:txBody>
          <a:bodyPr/>
          <a:lstStyle/>
          <a:p>
            <a:r>
              <a:rPr lang="en-US" altLang="en-US"/>
              <a:t>We are His flock; </a:t>
            </a:r>
            <a:br>
              <a:rPr lang="en-US" altLang="en-US"/>
            </a:br>
            <a:r>
              <a:rPr lang="en-US" altLang="en-US"/>
              <a:t>He doth us feed, and for </a:t>
            </a:r>
            <a:br>
              <a:rPr lang="en-US" altLang="en-US"/>
            </a:br>
            <a:r>
              <a:rPr lang="en-US" altLang="en-US"/>
              <a:t>His sheep He doth us take. </a:t>
            </a:r>
          </a:p>
        </p:txBody>
      </p:sp>
      <p:sp>
        <p:nvSpPr>
          <p:cNvPr id="6" name="Text Placeholder 5">
            <a:extLst>
              <a:ext uri="{FF2B5EF4-FFF2-40B4-BE49-F238E27FC236}">
                <a16:creationId xmlns:a16="http://schemas.microsoft.com/office/drawing/2014/main" id="{3CED0572-A46C-4B0C-9878-9DB2CEF368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1490" name="Title 1">
            <a:extLst>
              <a:ext uri="{FF2B5EF4-FFF2-40B4-BE49-F238E27FC236}">
                <a16:creationId xmlns:a16="http://schemas.microsoft.com/office/drawing/2014/main" id="{4EFFDD63-FC30-4FE5-9BF3-E183E12512D5}"/>
              </a:ext>
            </a:extLst>
          </p:cNvPr>
          <p:cNvSpPr>
            <a:spLocks noGrp="1"/>
          </p:cNvSpPr>
          <p:nvPr>
            <p:ph type="ctrTitle"/>
          </p:nvPr>
        </p:nvSpPr>
        <p:spPr>
          <a:xfrm>
            <a:off x="76200" y="1514475"/>
            <a:ext cx="12039600" cy="4352925"/>
          </a:xfrm>
        </p:spPr>
        <p:txBody>
          <a:bodyPr/>
          <a:lstStyle/>
          <a:p>
            <a:r>
              <a:rPr lang="en-US" altLang="en-US"/>
              <a:t>O enter then His gates </a:t>
            </a:r>
            <a:br>
              <a:rPr lang="en-US" altLang="en-US"/>
            </a:br>
            <a:r>
              <a:rPr lang="en-US" altLang="en-US"/>
              <a:t>with praise; gaily approach </a:t>
            </a:r>
            <a:br>
              <a:rPr lang="en-US" altLang="en-US"/>
            </a:br>
            <a:r>
              <a:rPr lang="en-US" altLang="en-US"/>
              <a:t>unto His courts; </a:t>
            </a:r>
          </a:p>
        </p:txBody>
      </p:sp>
      <p:sp>
        <p:nvSpPr>
          <p:cNvPr id="3" name="Text Placeholder 2">
            <a:extLst>
              <a:ext uri="{FF2B5EF4-FFF2-40B4-BE49-F238E27FC236}">
                <a16:creationId xmlns:a16="http://schemas.microsoft.com/office/drawing/2014/main" id="{A6A58B50-E885-425F-BD58-A439BE0C6A9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2514" name="Title 1">
            <a:extLst>
              <a:ext uri="{FF2B5EF4-FFF2-40B4-BE49-F238E27FC236}">
                <a16:creationId xmlns:a16="http://schemas.microsoft.com/office/drawing/2014/main" id="{EF95CC95-E776-4074-BC17-1A82C51D2DFA}"/>
              </a:ext>
            </a:extLst>
          </p:cNvPr>
          <p:cNvSpPr>
            <a:spLocks noGrp="1"/>
          </p:cNvSpPr>
          <p:nvPr>
            <p:ph type="ctrTitle"/>
          </p:nvPr>
        </p:nvSpPr>
        <p:spPr>
          <a:xfrm>
            <a:off x="76200" y="1514475"/>
            <a:ext cx="12039600" cy="4352925"/>
          </a:xfrm>
        </p:spPr>
        <p:txBody>
          <a:bodyPr/>
          <a:lstStyle/>
          <a:p>
            <a:r>
              <a:rPr lang="en-US" altLang="en-US"/>
              <a:t>Praise Him, and bless </a:t>
            </a:r>
            <a:br>
              <a:rPr lang="en-US" altLang="en-US"/>
            </a:br>
            <a:r>
              <a:rPr lang="en-US" altLang="en-US"/>
              <a:t>His name alway, </a:t>
            </a:r>
            <a:br>
              <a:rPr lang="en-US" altLang="en-US"/>
            </a:br>
            <a:r>
              <a:rPr lang="en-US" altLang="en-US"/>
              <a:t>for it is seemly so to do. </a:t>
            </a:r>
          </a:p>
        </p:txBody>
      </p:sp>
      <p:sp>
        <p:nvSpPr>
          <p:cNvPr id="6" name="Text Placeholder 5">
            <a:extLst>
              <a:ext uri="{FF2B5EF4-FFF2-40B4-BE49-F238E27FC236}">
                <a16:creationId xmlns:a16="http://schemas.microsoft.com/office/drawing/2014/main" id="{077D84FA-5261-4668-A8FA-D7067EDAF6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538" name="Title 1">
            <a:extLst>
              <a:ext uri="{FF2B5EF4-FFF2-40B4-BE49-F238E27FC236}">
                <a16:creationId xmlns:a16="http://schemas.microsoft.com/office/drawing/2014/main" id="{3801A064-F3A9-42FC-AF45-30D88A116168}"/>
              </a:ext>
            </a:extLst>
          </p:cNvPr>
          <p:cNvSpPr>
            <a:spLocks noGrp="1"/>
          </p:cNvSpPr>
          <p:nvPr>
            <p:ph type="ctrTitle"/>
          </p:nvPr>
        </p:nvSpPr>
        <p:spPr>
          <a:xfrm>
            <a:off x="76200" y="1514475"/>
            <a:ext cx="12039600" cy="4352925"/>
          </a:xfrm>
        </p:spPr>
        <p:txBody>
          <a:bodyPr/>
          <a:lstStyle/>
          <a:p>
            <a:r>
              <a:rPr lang="en-US" altLang="en-US"/>
              <a:t>For God the Lord is ever good, </a:t>
            </a:r>
            <a:br>
              <a:rPr lang="en-US" altLang="en-US"/>
            </a:br>
            <a:r>
              <a:rPr lang="en-US" altLang="en-US"/>
              <a:t>His mercy is forever sure; </a:t>
            </a:r>
          </a:p>
        </p:txBody>
      </p:sp>
      <p:sp>
        <p:nvSpPr>
          <p:cNvPr id="6" name="Text Placeholder 5">
            <a:extLst>
              <a:ext uri="{FF2B5EF4-FFF2-40B4-BE49-F238E27FC236}">
                <a16:creationId xmlns:a16="http://schemas.microsoft.com/office/drawing/2014/main" id="{E311D92E-DB83-406E-ACC0-BDB1F64C95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562" name="Title 1">
            <a:extLst>
              <a:ext uri="{FF2B5EF4-FFF2-40B4-BE49-F238E27FC236}">
                <a16:creationId xmlns:a16="http://schemas.microsoft.com/office/drawing/2014/main" id="{E36F30B8-B356-4AD2-BCE7-D566879C74FB}"/>
              </a:ext>
            </a:extLst>
          </p:cNvPr>
          <p:cNvSpPr>
            <a:spLocks noGrp="1"/>
          </p:cNvSpPr>
          <p:nvPr>
            <p:ph type="ctrTitle"/>
          </p:nvPr>
        </p:nvSpPr>
        <p:spPr>
          <a:xfrm>
            <a:off x="76200" y="1514475"/>
            <a:ext cx="12039600" cy="4352925"/>
          </a:xfrm>
        </p:spPr>
        <p:txBody>
          <a:bodyPr/>
          <a:lstStyle/>
          <a:p>
            <a:r>
              <a:rPr lang="en-US" altLang="en-US"/>
              <a:t>His truth at all times </a:t>
            </a:r>
            <a:br>
              <a:rPr lang="en-US" altLang="en-US"/>
            </a:br>
            <a:r>
              <a:rPr lang="en-US" altLang="en-US"/>
              <a:t>firmly stood, and shall </a:t>
            </a:r>
            <a:br>
              <a:rPr lang="en-US" altLang="en-US"/>
            </a:br>
            <a:r>
              <a:rPr lang="en-US" altLang="en-US"/>
              <a:t>from age to age endure.</a:t>
            </a:r>
          </a:p>
        </p:txBody>
      </p:sp>
      <p:sp>
        <p:nvSpPr>
          <p:cNvPr id="6" name="Text Placeholder 5">
            <a:extLst>
              <a:ext uri="{FF2B5EF4-FFF2-40B4-BE49-F238E27FC236}">
                <a16:creationId xmlns:a16="http://schemas.microsoft.com/office/drawing/2014/main" id="{9107B946-4720-4249-9925-7D3410F2A9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8418" name="Title 1">
            <a:extLst>
              <a:ext uri="{FF2B5EF4-FFF2-40B4-BE49-F238E27FC236}">
                <a16:creationId xmlns:a16="http://schemas.microsoft.com/office/drawing/2014/main" id="{C0B63B11-D257-4D8D-B792-FE5044D5D2AC}"/>
              </a:ext>
            </a:extLst>
          </p:cNvPr>
          <p:cNvSpPr>
            <a:spLocks noGrp="1"/>
          </p:cNvSpPr>
          <p:nvPr>
            <p:ph type="ctrTitle"/>
          </p:nvPr>
        </p:nvSpPr>
        <p:spPr>
          <a:xfrm>
            <a:off x="914400" y="1895475"/>
            <a:ext cx="10363200" cy="3362325"/>
          </a:xfrm>
        </p:spPr>
        <p:txBody>
          <a:bodyPr/>
          <a:lstStyle/>
          <a:p>
            <a:pPr>
              <a:defRPr/>
            </a:pPr>
            <a:r>
              <a:rPr lang="en-US" altLang="x-none"/>
              <a:t>Come Before </a:t>
            </a:r>
            <a:br>
              <a:rPr lang="en-US" altLang="x-none"/>
            </a:br>
            <a:r>
              <a:rPr lang="en-US" altLang="x-none"/>
              <a:t>His Presence</a:t>
            </a:r>
            <a:endParaRPr lang="en-US" altLang="x-none" dirty="0"/>
          </a:p>
        </p:txBody>
      </p:sp>
      <p:sp>
        <p:nvSpPr>
          <p:cNvPr id="3" name="Text Placeholder 2">
            <a:extLst>
              <a:ext uri="{FF2B5EF4-FFF2-40B4-BE49-F238E27FC236}">
                <a16:creationId xmlns:a16="http://schemas.microsoft.com/office/drawing/2014/main" id="{5C0A742D-D8DD-4A30-9AEE-2E359A5E0FEF}"/>
              </a:ext>
            </a:extLst>
          </p:cNvPr>
          <p:cNvSpPr>
            <a:spLocks noGrp="1"/>
          </p:cNvSpPr>
          <p:nvPr>
            <p:ph type="body" sz="quarter" idx="10"/>
          </p:nvPr>
        </p:nvSpPr>
        <p:spPr>
          <a:xfrm>
            <a:off x="914400" y="692150"/>
            <a:ext cx="10363200" cy="831850"/>
          </a:xfrm>
        </p:spPr>
        <p:txBody>
          <a:bodyPr/>
          <a:lstStyle/>
          <a:p>
            <a:pPr>
              <a:defRPr/>
            </a:pPr>
            <a:r>
              <a:rPr lang="en-US" altLang="x-none"/>
              <a:t>Hymn 59</a:t>
            </a:r>
            <a:endParaRPr lang="en-US" dirty="0"/>
          </a:p>
        </p:txBody>
      </p:sp>
      <p:sp>
        <p:nvSpPr>
          <p:cNvPr id="9" name="Text Placeholder 8">
            <a:extLst>
              <a:ext uri="{FF2B5EF4-FFF2-40B4-BE49-F238E27FC236}">
                <a16:creationId xmlns:a16="http://schemas.microsoft.com/office/drawing/2014/main" id="{DF18EC46-1AA4-43D4-86B7-F32FBA41CC0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7634" name="Title 1">
            <a:extLst>
              <a:ext uri="{FF2B5EF4-FFF2-40B4-BE49-F238E27FC236}">
                <a16:creationId xmlns:a16="http://schemas.microsoft.com/office/drawing/2014/main" id="{74F98C83-9DD0-4AEB-ADB1-0E3CF05DD10D}"/>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make a </a:t>
            </a:r>
            <a:br>
              <a:rPr lang="en-US" altLang="en-US"/>
            </a:br>
            <a:r>
              <a:rPr lang="en-US" altLang="en-US"/>
              <a:t>joyful noise to the Lord.</a:t>
            </a:r>
          </a:p>
        </p:txBody>
      </p:sp>
      <p:sp>
        <p:nvSpPr>
          <p:cNvPr id="3" name="Text Placeholder 2">
            <a:extLst>
              <a:ext uri="{FF2B5EF4-FFF2-40B4-BE49-F238E27FC236}">
                <a16:creationId xmlns:a16="http://schemas.microsoft.com/office/drawing/2014/main" id="{1618E1E5-0731-4242-8140-B28B68A5D3D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8658" name="Title 1">
            <a:extLst>
              <a:ext uri="{FF2B5EF4-FFF2-40B4-BE49-F238E27FC236}">
                <a16:creationId xmlns:a16="http://schemas.microsoft.com/office/drawing/2014/main" id="{26A804BD-DAD6-4814-A26C-26CD82C1ADFA}"/>
              </a:ext>
            </a:extLst>
          </p:cNvPr>
          <p:cNvSpPr>
            <a:spLocks noGrp="1"/>
          </p:cNvSpPr>
          <p:nvPr>
            <p:ph type="ctrTitle"/>
          </p:nvPr>
        </p:nvSpPr>
        <p:spPr>
          <a:xfrm>
            <a:off x="76200" y="1514475"/>
            <a:ext cx="12039600" cy="4352925"/>
          </a:xfrm>
        </p:spPr>
        <p:txBody>
          <a:bodyPr/>
          <a:lstStyle/>
          <a:p>
            <a:r>
              <a:rPr lang="en-US" altLang="en-US"/>
              <a:t> Come and serve the Lord </a:t>
            </a:r>
            <a:br>
              <a:rPr lang="en-US" altLang="en-US"/>
            </a:br>
            <a:r>
              <a:rPr lang="en-US" altLang="en-US"/>
              <a:t>filled with gladness, singing </a:t>
            </a:r>
            <a:br>
              <a:rPr lang="en-US" altLang="en-US"/>
            </a:br>
            <a:r>
              <a:rPr lang="en-US" altLang="en-US"/>
              <a:t>praises with one accord.</a:t>
            </a:r>
          </a:p>
        </p:txBody>
      </p:sp>
      <p:sp>
        <p:nvSpPr>
          <p:cNvPr id="6" name="Text Placeholder 5">
            <a:extLst>
              <a:ext uri="{FF2B5EF4-FFF2-40B4-BE49-F238E27FC236}">
                <a16:creationId xmlns:a16="http://schemas.microsoft.com/office/drawing/2014/main" id="{73D487E1-13BA-4E97-A037-99D476D6F0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a:extLst>
              <a:ext uri="{FF2B5EF4-FFF2-40B4-BE49-F238E27FC236}">
                <a16:creationId xmlns:a16="http://schemas.microsoft.com/office/drawing/2014/main" id="{CDE6E245-A1AB-4013-BD1A-E75EAD4F873D}"/>
              </a:ext>
            </a:extLst>
          </p:cNvPr>
          <p:cNvSpPr>
            <a:spLocks noGrp="1"/>
          </p:cNvSpPr>
          <p:nvPr>
            <p:ph type="ctrTitle"/>
          </p:nvPr>
        </p:nvSpPr>
        <p:spPr>
          <a:xfrm>
            <a:off x="76200" y="1514475"/>
            <a:ext cx="12039600" cy="4352925"/>
          </a:xfrm>
        </p:spPr>
        <p:txBody>
          <a:bodyPr/>
          <a:lstStyle/>
          <a:p>
            <a:r>
              <a:rPr lang="en-US" altLang="en-US"/>
              <a:t>Or what, the son of man, </a:t>
            </a:r>
            <a:br>
              <a:rPr lang="en-US" altLang="en-US"/>
            </a:br>
            <a:r>
              <a:rPr lang="en-US" altLang="en-US"/>
              <a:t>that Thou so kind </a:t>
            </a:r>
            <a:br>
              <a:rPr lang="en-US" altLang="en-US"/>
            </a:br>
            <a:r>
              <a:rPr lang="en-US" altLang="en-US"/>
              <a:t>to him should be? </a:t>
            </a:r>
          </a:p>
        </p:txBody>
      </p:sp>
      <p:sp>
        <p:nvSpPr>
          <p:cNvPr id="6" name="Text Placeholder 5">
            <a:extLst>
              <a:ext uri="{FF2B5EF4-FFF2-40B4-BE49-F238E27FC236}">
                <a16:creationId xmlns:a16="http://schemas.microsoft.com/office/drawing/2014/main" id="{38B0900A-790C-40F0-A07A-6B406F9212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82" name="Title 1">
            <a:extLst>
              <a:ext uri="{FF2B5EF4-FFF2-40B4-BE49-F238E27FC236}">
                <a16:creationId xmlns:a16="http://schemas.microsoft.com/office/drawing/2014/main" id="{D9CF1E5F-829F-49D5-971C-7B3991D152D1}"/>
              </a:ext>
            </a:extLst>
          </p:cNvPr>
          <p:cNvSpPr>
            <a:spLocks noGrp="1"/>
          </p:cNvSpPr>
          <p:nvPr>
            <p:ph type="ctrTitle"/>
          </p:nvPr>
        </p:nvSpPr>
        <p:spPr>
          <a:xfrm>
            <a:off x="76200" y="1514475"/>
            <a:ext cx="12039600" cy="4352925"/>
          </a:xfrm>
        </p:spPr>
        <p:txBody>
          <a:bodyPr/>
          <a:lstStyle/>
          <a:p>
            <a:r>
              <a:rPr lang="en-US" altLang="en-US"/>
              <a:t> Come before Him with your </a:t>
            </a:r>
            <a:br>
              <a:rPr lang="en-US" altLang="en-US"/>
            </a:br>
            <a:r>
              <a:rPr lang="en-US" altLang="en-US"/>
              <a:t>thanksgiving, and before </a:t>
            </a:r>
            <a:br>
              <a:rPr lang="en-US" altLang="en-US"/>
            </a:br>
            <a:r>
              <a:rPr lang="en-US" altLang="en-US"/>
              <a:t>His throne sing your praise. </a:t>
            </a:r>
          </a:p>
        </p:txBody>
      </p:sp>
      <p:sp>
        <p:nvSpPr>
          <p:cNvPr id="6" name="Text Placeholder 5">
            <a:extLst>
              <a:ext uri="{FF2B5EF4-FFF2-40B4-BE49-F238E27FC236}">
                <a16:creationId xmlns:a16="http://schemas.microsoft.com/office/drawing/2014/main" id="{E65E0389-F7F0-4446-955F-83AE395327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0706" name="Title 1">
            <a:extLst>
              <a:ext uri="{FF2B5EF4-FFF2-40B4-BE49-F238E27FC236}">
                <a16:creationId xmlns:a16="http://schemas.microsoft.com/office/drawing/2014/main" id="{84FAD925-D792-47B8-83AE-AA53042F8BE7}"/>
              </a:ext>
            </a:extLst>
          </p:cNvPr>
          <p:cNvSpPr>
            <a:spLocks noGrp="1"/>
          </p:cNvSpPr>
          <p:nvPr>
            <p:ph type="ctrTitle"/>
          </p:nvPr>
        </p:nvSpPr>
        <p:spPr>
          <a:xfrm>
            <a:off x="76200" y="1514475"/>
            <a:ext cx="12039600" cy="4352925"/>
          </a:xfrm>
        </p:spPr>
        <p:txBody>
          <a:bodyPr/>
          <a:lstStyle/>
          <a:p>
            <a:r>
              <a:rPr lang="en-US" altLang="en-US"/>
              <a:t>Sing your praises; always </a:t>
            </a:r>
            <a:br>
              <a:rPr lang="en-US" altLang="en-US"/>
            </a:br>
            <a:r>
              <a:rPr lang="en-US" altLang="en-US"/>
              <a:t>be thankful; bless His name </a:t>
            </a:r>
            <a:br>
              <a:rPr lang="en-US" altLang="en-US"/>
            </a:br>
            <a:r>
              <a:rPr lang="en-US" altLang="en-US"/>
              <a:t>throughout all your days.</a:t>
            </a:r>
          </a:p>
        </p:txBody>
      </p:sp>
      <p:sp>
        <p:nvSpPr>
          <p:cNvPr id="6" name="Text Placeholder 5">
            <a:extLst>
              <a:ext uri="{FF2B5EF4-FFF2-40B4-BE49-F238E27FC236}">
                <a16:creationId xmlns:a16="http://schemas.microsoft.com/office/drawing/2014/main" id="{1CBCF92E-EEB9-4497-A32C-0344AC5EE7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1730" name="Title 1">
            <a:extLst>
              <a:ext uri="{FF2B5EF4-FFF2-40B4-BE49-F238E27FC236}">
                <a16:creationId xmlns:a16="http://schemas.microsoft.com/office/drawing/2014/main" id="{DF17AAA9-D1CD-40C6-8C48-A4DB655CD5F9}"/>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make a </a:t>
            </a:r>
            <a:br>
              <a:rPr lang="en-US" altLang="en-US"/>
            </a:br>
            <a:r>
              <a:rPr lang="en-US" altLang="en-US"/>
              <a:t>joyful noise all you lands.</a:t>
            </a:r>
          </a:p>
        </p:txBody>
      </p:sp>
      <p:sp>
        <p:nvSpPr>
          <p:cNvPr id="3" name="Text Placeholder 2">
            <a:extLst>
              <a:ext uri="{FF2B5EF4-FFF2-40B4-BE49-F238E27FC236}">
                <a16:creationId xmlns:a16="http://schemas.microsoft.com/office/drawing/2014/main" id="{B075690A-9AAE-49B3-BDF5-B0F3C77130C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2754" name="Title 1">
            <a:extLst>
              <a:ext uri="{FF2B5EF4-FFF2-40B4-BE49-F238E27FC236}">
                <a16:creationId xmlns:a16="http://schemas.microsoft.com/office/drawing/2014/main" id="{C768B46D-6652-456A-BF6B-0644DF3ACCC1}"/>
              </a:ext>
            </a:extLst>
          </p:cNvPr>
          <p:cNvSpPr>
            <a:spLocks noGrp="1"/>
          </p:cNvSpPr>
          <p:nvPr>
            <p:ph type="ctrTitle"/>
          </p:nvPr>
        </p:nvSpPr>
        <p:spPr>
          <a:xfrm>
            <a:off x="76200" y="1514475"/>
            <a:ext cx="12039600" cy="4352925"/>
          </a:xfrm>
        </p:spPr>
        <p:txBody>
          <a:bodyPr/>
          <a:lstStyle/>
          <a:p>
            <a:r>
              <a:rPr lang="en-US" altLang="en-US"/>
              <a:t>It is God, our Lord, </a:t>
            </a:r>
            <a:br>
              <a:rPr lang="en-US" altLang="en-US"/>
            </a:br>
            <a:r>
              <a:rPr lang="en-US" altLang="en-US"/>
              <a:t>who has made us </a:t>
            </a:r>
            <a:br>
              <a:rPr lang="en-US" altLang="en-US"/>
            </a:br>
            <a:r>
              <a:rPr lang="en-US" altLang="en-US"/>
              <a:t>by the power of His command. </a:t>
            </a:r>
          </a:p>
        </p:txBody>
      </p:sp>
      <p:sp>
        <p:nvSpPr>
          <p:cNvPr id="6" name="Text Placeholder 5">
            <a:extLst>
              <a:ext uri="{FF2B5EF4-FFF2-40B4-BE49-F238E27FC236}">
                <a16:creationId xmlns:a16="http://schemas.microsoft.com/office/drawing/2014/main" id="{C81C9147-91DE-4890-9B0C-2A893D4A3A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3778" name="Title 1">
            <a:extLst>
              <a:ext uri="{FF2B5EF4-FFF2-40B4-BE49-F238E27FC236}">
                <a16:creationId xmlns:a16="http://schemas.microsoft.com/office/drawing/2014/main" id="{C643D941-600D-49B1-BC37-979FF04E25F9}"/>
              </a:ext>
            </a:extLst>
          </p:cNvPr>
          <p:cNvSpPr>
            <a:spLocks noGrp="1"/>
          </p:cNvSpPr>
          <p:nvPr>
            <p:ph type="ctrTitle"/>
          </p:nvPr>
        </p:nvSpPr>
        <p:spPr>
          <a:xfrm>
            <a:off x="76200" y="1514475"/>
            <a:ext cx="12039600" cy="4352925"/>
          </a:xfrm>
        </p:spPr>
        <p:txBody>
          <a:bodyPr/>
          <a:lstStyle/>
          <a:p>
            <a:r>
              <a:rPr lang="en-US" altLang="en-US"/>
              <a:t>In His courts sing loudly </a:t>
            </a:r>
            <a:br>
              <a:rPr lang="en-US" altLang="en-US"/>
            </a:br>
            <a:r>
              <a:rPr lang="en-US" altLang="en-US"/>
              <a:t>before Him, as we worship </a:t>
            </a:r>
            <a:br>
              <a:rPr lang="en-US" altLang="en-US"/>
            </a:br>
            <a:r>
              <a:rPr lang="en-US" altLang="en-US"/>
              <a:t>God with our praise. </a:t>
            </a:r>
          </a:p>
        </p:txBody>
      </p:sp>
      <p:sp>
        <p:nvSpPr>
          <p:cNvPr id="6" name="Text Placeholder 5">
            <a:extLst>
              <a:ext uri="{FF2B5EF4-FFF2-40B4-BE49-F238E27FC236}">
                <a16:creationId xmlns:a16="http://schemas.microsoft.com/office/drawing/2014/main" id="{A609F929-E22D-4EB4-96C0-F690520E9C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4802" name="Title 1">
            <a:extLst>
              <a:ext uri="{FF2B5EF4-FFF2-40B4-BE49-F238E27FC236}">
                <a16:creationId xmlns:a16="http://schemas.microsoft.com/office/drawing/2014/main" id="{EDFA9018-625B-42B8-B6B4-6E5EA84E4DD8}"/>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as our hearts </a:t>
            </a:r>
            <a:br>
              <a:rPr lang="en-US" altLang="en-US"/>
            </a:br>
            <a:r>
              <a:rPr lang="en-US" altLang="en-US"/>
              <a:t>and voices we raise.</a:t>
            </a:r>
          </a:p>
        </p:txBody>
      </p:sp>
      <p:sp>
        <p:nvSpPr>
          <p:cNvPr id="6" name="Text Placeholder 5">
            <a:extLst>
              <a:ext uri="{FF2B5EF4-FFF2-40B4-BE49-F238E27FC236}">
                <a16:creationId xmlns:a16="http://schemas.microsoft.com/office/drawing/2014/main" id="{12C97B01-DFAF-4FED-8E05-A58268ACEA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6" name="Title 1">
            <a:extLst>
              <a:ext uri="{FF2B5EF4-FFF2-40B4-BE49-F238E27FC236}">
                <a16:creationId xmlns:a16="http://schemas.microsoft.com/office/drawing/2014/main" id="{4DFAF7EE-4020-46E8-86DF-F70C9BD442EC}"/>
              </a:ext>
            </a:extLst>
          </p:cNvPr>
          <p:cNvSpPr>
            <a:spLocks noGrp="1"/>
          </p:cNvSpPr>
          <p:nvPr>
            <p:ph type="ctrTitle"/>
          </p:nvPr>
        </p:nvSpPr>
        <p:spPr>
          <a:xfrm>
            <a:off x="76200" y="1514475"/>
            <a:ext cx="12039600" cy="4352925"/>
          </a:xfrm>
        </p:spPr>
        <p:txBody>
          <a:bodyPr/>
          <a:lstStyle/>
          <a:p>
            <a:r>
              <a:rPr lang="en-US" altLang="en-US"/>
              <a:t>Yes, His truth endureth forever, </a:t>
            </a:r>
            <a:br>
              <a:rPr lang="en-US" altLang="en-US"/>
            </a:br>
            <a:r>
              <a:rPr lang="en-US" altLang="en-US"/>
              <a:t>and His mercy lasts for all time. </a:t>
            </a:r>
          </a:p>
        </p:txBody>
      </p:sp>
      <p:sp>
        <p:nvSpPr>
          <p:cNvPr id="3" name="Text Placeholder 2">
            <a:extLst>
              <a:ext uri="{FF2B5EF4-FFF2-40B4-BE49-F238E27FC236}">
                <a16:creationId xmlns:a16="http://schemas.microsoft.com/office/drawing/2014/main" id="{FCE38A46-0A17-4F12-A0BF-44E407582D9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6850" name="Title 1">
            <a:extLst>
              <a:ext uri="{FF2B5EF4-FFF2-40B4-BE49-F238E27FC236}">
                <a16:creationId xmlns:a16="http://schemas.microsoft.com/office/drawing/2014/main" id="{44D52C1F-A10F-427C-A407-D542BA0A054C}"/>
              </a:ext>
            </a:extLst>
          </p:cNvPr>
          <p:cNvSpPr>
            <a:spLocks noGrp="1"/>
          </p:cNvSpPr>
          <p:nvPr>
            <p:ph type="ctrTitle"/>
          </p:nvPr>
        </p:nvSpPr>
        <p:spPr>
          <a:xfrm>
            <a:off x="76200" y="1514475"/>
            <a:ext cx="12039600" cy="4352925"/>
          </a:xfrm>
        </p:spPr>
        <p:txBody>
          <a:bodyPr/>
          <a:lstStyle/>
          <a:p>
            <a:r>
              <a:rPr lang="en-US" altLang="en-US"/>
              <a:t>The Eternal God everlasting, </a:t>
            </a:r>
            <a:br>
              <a:rPr lang="en-US" altLang="en-US"/>
            </a:br>
            <a:r>
              <a:rPr lang="en-US" altLang="en-US"/>
              <a:t>God our Father </a:t>
            </a:r>
            <a:br>
              <a:rPr lang="en-US" altLang="en-US"/>
            </a:br>
            <a:r>
              <a:rPr lang="en-US" altLang="en-US"/>
              <a:t>gracious and kind: </a:t>
            </a:r>
          </a:p>
        </p:txBody>
      </p:sp>
      <p:sp>
        <p:nvSpPr>
          <p:cNvPr id="6" name="Text Placeholder 5">
            <a:extLst>
              <a:ext uri="{FF2B5EF4-FFF2-40B4-BE49-F238E27FC236}">
                <a16:creationId xmlns:a16="http://schemas.microsoft.com/office/drawing/2014/main" id="{1546862B-0F92-4C01-9EAF-2668BAA6D4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874" name="Title 1">
            <a:extLst>
              <a:ext uri="{FF2B5EF4-FFF2-40B4-BE49-F238E27FC236}">
                <a16:creationId xmlns:a16="http://schemas.microsoft.com/office/drawing/2014/main" id="{8C694374-2FDD-419D-94AB-5EDAAF8DA14F}"/>
              </a:ext>
            </a:extLst>
          </p:cNvPr>
          <p:cNvSpPr>
            <a:spLocks noGrp="1"/>
          </p:cNvSpPr>
          <p:nvPr>
            <p:ph type="ctrTitle"/>
          </p:nvPr>
        </p:nvSpPr>
        <p:spPr>
          <a:xfrm>
            <a:off x="76200" y="1514475"/>
            <a:ext cx="12039600" cy="4352925"/>
          </a:xfrm>
        </p:spPr>
        <p:txBody>
          <a:bodyPr/>
          <a:lstStyle/>
          <a:p>
            <a:r>
              <a:rPr lang="en-US" altLang="en-US"/>
              <a:t>He has made us; we are </a:t>
            </a:r>
            <a:br>
              <a:rPr lang="en-US" altLang="en-US"/>
            </a:br>
            <a:r>
              <a:rPr lang="en-US" altLang="en-US"/>
              <a:t>His people; and His sheep </a:t>
            </a:r>
            <a:br>
              <a:rPr lang="en-US" altLang="en-US"/>
            </a:br>
            <a:r>
              <a:rPr lang="en-US" altLang="en-US"/>
              <a:t>all follow His voice. </a:t>
            </a:r>
          </a:p>
        </p:txBody>
      </p:sp>
      <p:sp>
        <p:nvSpPr>
          <p:cNvPr id="6" name="Text Placeholder 5">
            <a:extLst>
              <a:ext uri="{FF2B5EF4-FFF2-40B4-BE49-F238E27FC236}">
                <a16:creationId xmlns:a16="http://schemas.microsoft.com/office/drawing/2014/main" id="{262DF2CD-5051-4E8C-BD5A-A824F94610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898" name="Title 1">
            <a:extLst>
              <a:ext uri="{FF2B5EF4-FFF2-40B4-BE49-F238E27FC236}">
                <a16:creationId xmlns:a16="http://schemas.microsoft.com/office/drawing/2014/main" id="{8C5DC444-A06D-4FB5-8D8E-91B86401413F}"/>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come before Him </a:t>
            </a:r>
            <a:br>
              <a:rPr lang="en-US" altLang="en-US"/>
            </a:br>
            <a:r>
              <a:rPr lang="en-US" altLang="en-US"/>
              <a:t>as we rejoice.</a:t>
            </a:r>
          </a:p>
        </p:txBody>
      </p:sp>
      <p:sp>
        <p:nvSpPr>
          <p:cNvPr id="6" name="Text Placeholder 5">
            <a:extLst>
              <a:ext uri="{FF2B5EF4-FFF2-40B4-BE49-F238E27FC236}">
                <a16:creationId xmlns:a16="http://schemas.microsoft.com/office/drawing/2014/main" id="{6396F142-63FF-47BE-8A02-49CFD7AA58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Title 1">
            <a:extLst>
              <a:ext uri="{FF2B5EF4-FFF2-40B4-BE49-F238E27FC236}">
                <a16:creationId xmlns:a16="http://schemas.microsoft.com/office/drawing/2014/main" id="{02D19C38-BBDA-4E8F-A58B-09929DBCA705}"/>
              </a:ext>
            </a:extLst>
          </p:cNvPr>
          <p:cNvSpPr>
            <a:spLocks noGrp="1"/>
          </p:cNvSpPr>
          <p:nvPr>
            <p:ph type="ctrTitle"/>
          </p:nvPr>
        </p:nvSpPr>
        <p:spPr>
          <a:xfrm>
            <a:off x="76200" y="1514475"/>
            <a:ext cx="12039600" cy="4352925"/>
          </a:xfrm>
        </p:spPr>
        <p:txBody>
          <a:bodyPr/>
          <a:lstStyle/>
          <a:p>
            <a:r>
              <a:rPr lang="en-US" altLang="en-US"/>
              <a:t>For Thou hast made him little less than the angels above; </a:t>
            </a:r>
          </a:p>
        </p:txBody>
      </p:sp>
      <p:sp>
        <p:nvSpPr>
          <p:cNvPr id="3" name="Text Placeholder 2">
            <a:extLst>
              <a:ext uri="{FF2B5EF4-FFF2-40B4-BE49-F238E27FC236}">
                <a16:creationId xmlns:a16="http://schemas.microsoft.com/office/drawing/2014/main" id="{B4DA93F3-D74E-40A1-90C1-C1DDA2F2B3D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2754" name="Title 1">
            <a:extLst>
              <a:ext uri="{FF2B5EF4-FFF2-40B4-BE49-F238E27FC236}">
                <a16:creationId xmlns:a16="http://schemas.microsoft.com/office/drawing/2014/main" id="{E8244888-CDBF-4A4B-BE20-EF2DB9E39CD5}"/>
              </a:ext>
            </a:extLst>
          </p:cNvPr>
          <p:cNvSpPr>
            <a:spLocks noGrp="1"/>
          </p:cNvSpPr>
          <p:nvPr>
            <p:ph type="ctrTitle"/>
          </p:nvPr>
        </p:nvSpPr>
        <p:spPr>
          <a:xfrm>
            <a:off x="914400" y="1895475"/>
            <a:ext cx="10363200" cy="3362325"/>
          </a:xfrm>
        </p:spPr>
        <p:txBody>
          <a:bodyPr/>
          <a:lstStyle/>
          <a:p>
            <a:pPr>
              <a:defRPr/>
            </a:pPr>
            <a:r>
              <a:rPr lang="en-US" altLang="x-none"/>
              <a:t>He Shall Reign </a:t>
            </a:r>
            <a:br>
              <a:rPr lang="en-US" altLang="x-none"/>
            </a:br>
            <a:r>
              <a:rPr lang="en-US" altLang="x-none"/>
              <a:t>Forevermore!</a:t>
            </a:r>
            <a:endParaRPr lang="en-US" altLang="x-none" dirty="0"/>
          </a:p>
        </p:txBody>
      </p:sp>
      <p:sp>
        <p:nvSpPr>
          <p:cNvPr id="3" name="Text Placeholder 2">
            <a:extLst>
              <a:ext uri="{FF2B5EF4-FFF2-40B4-BE49-F238E27FC236}">
                <a16:creationId xmlns:a16="http://schemas.microsoft.com/office/drawing/2014/main" id="{4EF3B7B3-016B-4560-869C-42A354F512F0}"/>
              </a:ext>
            </a:extLst>
          </p:cNvPr>
          <p:cNvSpPr>
            <a:spLocks noGrp="1"/>
          </p:cNvSpPr>
          <p:nvPr>
            <p:ph type="body" sz="quarter" idx="10"/>
          </p:nvPr>
        </p:nvSpPr>
        <p:spPr>
          <a:xfrm>
            <a:off x="914400" y="692150"/>
            <a:ext cx="10363200" cy="831850"/>
          </a:xfrm>
        </p:spPr>
        <p:txBody>
          <a:bodyPr/>
          <a:lstStyle/>
          <a:p>
            <a:pPr>
              <a:defRPr/>
            </a:pPr>
            <a:r>
              <a:rPr lang="en-US" altLang="x-none"/>
              <a:t>Hymn 60</a:t>
            </a:r>
            <a:endParaRPr lang="en-US" dirty="0"/>
          </a:p>
        </p:txBody>
      </p:sp>
      <p:sp>
        <p:nvSpPr>
          <p:cNvPr id="9" name="Text Placeholder 8">
            <a:extLst>
              <a:ext uri="{FF2B5EF4-FFF2-40B4-BE49-F238E27FC236}">
                <a16:creationId xmlns:a16="http://schemas.microsoft.com/office/drawing/2014/main" id="{E0036644-41CA-4FBA-8B1B-05197D308DC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1970" name="Title 1">
            <a:extLst>
              <a:ext uri="{FF2B5EF4-FFF2-40B4-BE49-F238E27FC236}">
                <a16:creationId xmlns:a16="http://schemas.microsoft.com/office/drawing/2014/main" id="{8D45156A-6306-4B93-B8F2-A5054A5168AB}"/>
              </a:ext>
            </a:extLst>
          </p:cNvPr>
          <p:cNvSpPr>
            <a:spLocks noGrp="1"/>
          </p:cNvSpPr>
          <p:nvPr>
            <p:ph type="ctrTitle"/>
          </p:nvPr>
        </p:nvSpPr>
        <p:spPr>
          <a:xfrm>
            <a:off x="76200" y="1514475"/>
            <a:ext cx="12039600" cy="4352925"/>
          </a:xfrm>
        </p:spPr>
        <p:txBody>
          <a:bodyPr/>
          <a:lstStyle/>
          <a:p>
            <a:r>
              <a:rPr lang="en-US" altLang="en-US"/>
              <a:t>Hear my prayer, </a:t>
            </a:r>
            <a:br>
              <a:rPr lang="en-US" altLang="en-US"/>
            </a:br>
            <a:r>
              <a:rPr lang="en-US" altLang="en-US"/>
              <a:t>O Thou Eternal; </a:t>
            </a:r>
            <a:br>
              <a:rPr lang="en-US" altLang="en-US"/>
            </a:br>
            <a:r>
              <a:rPr lang="en-US" altLang="en-US"/>
              <a:t>hide not Thy face from me; </a:t>
            </a:r>
          </a:p>
        </p:txBody>
      </p:sp>
      <p:sp>
        <p:nvSpPr>
          <p:cNvPr id="3" name="Text Placeholder 2">
            <a:extLst>
              <a:ext uri="{FF2B5EF4-FFF2-40B4-BE49-F238E27FC236}">
                <a16:creationId xmlns:a16="http://schemas.microsoft.com/office/drawing/2014/main" id="{81122A96-2EDB-4411-BD68-B10E16D0797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2994" name="Title 1">
            <a:extLst>
              <a:ext uri="{FF2B5EF4-FFF2-40B4-BE49-F238E27FC236}">
                <a16:creationId xmlns:a16="http://schemas.microsoft.com/office/drawing/2014/main" id="{50694181-2F3F-430E-98E4-420DBDBE6474}"/>
              </a:ext>
            </a:extLst>
          </p:cNvPr>
          <p:cNvSpPr>
            <a:spLocks noGrp="1"/>
          </p:cNvSpPr>
          <p:nvPr>
            <p:ph type="ctrTitle"/>
          </p:nvPr>
        </p:nvSpPr>
        <p:spPr>
          <a:xfrm>
            <a:off x="76200" y="1514475"/>
            <a:ext cx="12039600" cy="4352925"/>
          </a:xfrm>
        </p:spPr>
        <p:txBody>
          <a:bodyPr/>
          <a:lstStyle/>
          <a:p>
            <a:r>
              <a:rPr lang="en-US" altLang="en-US"/>
              <a:t>Hear my cry and </a:t>
            </a:r>
            <a:br>
              <a:rPr lang="en-US" altLang="en-US"/>
            </a:br>
            <a:r>
              <a:rPr lang="en-US" altLang="en-US"/>
              <a:t>quickly answer, when my </a:t>
            </a:r>
            <a:br>
              <a:rPr lang="en-US" altLang="en-US"/>
            </a:br>
            <a:r>
              <a:rPr lang="en-US" altLang="en-US"/>
              <a:t>day of trouble comes. </a:t>
            </a:r>
          </a:p>
        </p:txBody>
      </p:sp>
      <p:sp>
        <p:nvSpPr>
          <p:cNvPr id="6" name="Text Placeholder 5">
            <a:extLst>
              <a:ext uri="{FF2B5EF4-FFF2-40B4-BE49-F238E27FC236}">
                <a16:creationId xmlns:a16="http://schemas.microsoft.com/office/drawing/2014/main" id="{A4706DA6-8E88-4FB0-A595-626A36FEFF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018" name="Title 1">
            <a:extLst>
              <a:ext uri="{FF2B5EF4-FFF2-40B4-BE49-F238E27FC236}">
                <a16:creationId xmlns:a16="http://schemas.microsoft.com/office/drawing/2014/main" id="{77CEC995-F2ED-49B0-9452-E1D2BE46A08B}"/>
              </a:ext>
            </a:extLst>
          </p:cNvPr>
          <p:cNvSpPr>
            <a:spLocks noGrp="1"/>
          </p:cNvSpPr>
          <p:nvPr>
            <p:ph type="ctrTitle"/>
          </p:nvPr>
        </p:nvSpPr>
        <p:spPr>
          <a:xfrm>
            <a:off x="76200" y="1514475"/>
            <a:ext cx="12039600" cy="4352925"/>
          </a:xfrm>
        </p:spPr>
        <p:txBody>
          <a:bodyPr/>
          <a:lstStyle/>
          <a:p>
            <a:r>
              <a:rPr lang="en-US" altLang="en-US"/>
              <a:t>Like grass my heart is withered, </a:t>
            </a:r>
            <a:br>
              <a:rPr lang="en-US" altLang="en-US"/>
            </a:br>
            <a:r>
              <a:rPr lang="en-US" altLang="en-US"/>
              <a:t>my days like grass consumed; </a:t>
            </a:r>
          </a:p>
        </p:txBody>
      </p:sp>
      <p:sp>
        <p:nvSpPr>
          <p:cNvPr id="6" name="Text Placeholder 5">
            <a:extLst>
              <a:ext uri="{FF2B5EF4-FFF2-40B4-BE49-F238E27FC236}">
                <a16:creationId xmlns:a16="http://schemas.microsoft.com/office/drawing/2014/main" id="{02C77EBC-5C07-41A5-9761-59745E7C40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5042" name="Title 1">
            <a:extLst>
              <a:ext uri="{FF2B5EF4-FFF2-40B4-BE49-F238E27FC236}">
                <a16:creationId xmlns:a16="http://schemas.microsoft.com/office/drawing/2014/main" id="{9BE6C5E3-5757-4BFC-A2A1-188AF7FCF393}"/>
              </a:ext>
            </a:extLst>
          </p:cNvPr>
          <p:cNvSpPr>
            <a:spLocks noGrp="1"/>
          </p:cNvSpPr>
          <p:nvPr>
            <p:ph type="ctrTitle"/>
          </p:nvPr>
        </p:nvSpPr>
        <p:spPr>
          <a:xfrm>
            <a:off x="76200" y="1514475"/>
            <a:ext cx="12039600" cy="4352925"/>
          </a:xfrm>
        </p:spPr>
        <p:txBody>
          <a:bodyPr/>
          <a:lstStyle/>
          <a:p>
            <a:r>
              <a:rPr lang="en-US" altLang="en-US"/>
              <a:t>My God, take not my life now, </a:t>
            </a:r>
            <a:br>
              <a:rPr lang="en-US" altLang="en-US"/>
            </a:br>
            <a:r>
              <a:rPr lang="en-US" altLang="en-US"/>
              <a:t>in the midst of my days.</a:t>
            </a:r>
          </a:p>
        </p:txBody>
      </p:sp>
      <p:sp>
        <p:nvSpPr>
          <p:cNvPr id="6" name="Text Placeholder 5">
            <a:extLst>
              <a:ext uri="{FF2B5EF4-FFF2-40B4-BE49-F238E27FC236}">
                <a16:creationId xmlns:a16="http://schemas.microsoft.com/office/drawing/2014/main" id="{109079D1-EBC8-4A87-A332-D5707D8618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6066" name="Title 1">
            <a:extLst>
              <a:ext uri="{FF2B5EF4-FFF2-40B4-BE49-F238E27FC236}">
                <a16:creationId xmlns:a16="http://schemas.microsoft.com/office/drawing/2014/main" id="{752A998F-62E4-48C3-87DA-D86907AEF6A5}"/>
              </a:ext>
            </a:extLst>
          </p:cNvPr>
          <p:cNvSpPr>
            <a:spLocks noGrp="1"/>
          </p:cNvSpPr>
          <p:nvPr>
            <p:ph type="ctrTitle"/>
          </p:nvPr>
        </p:nvSpPr>
        <p:spPr>
          <a:xfrm>
            <a:off x="76200" y="1514475"/>
            <a:ext cx="12039600" cy="4352925"/>
          </a:xfrm>
        </p:spPr>
        <p:txBody>
          <a:bodyPr/>
          <a:lstStyle/>
          <a:p>
            <a:r>
              <a:rPr lang="en-US" altLang="en-US"/>
              <a:t>Like an owl in some </a:t>
            </a:r>
            <a:br>
              <a:rPr lang="en-US" altLang="en-US"/>
            </a:br>
            <a:r>
              <a:rPr lang="en-US" altLang="en-US"/>
              <a:t>poor wasteland, </a:t>
            </a:r>
            <a:br>
              <a:rPr lang="en-US" altLang="en-US"/>
            </a:br>
            <a:r>
              <a:rPr lang="en-US" altLang="en-US"/>
              <a:t>I mourn and cannot sleep; </a:t>
            </a:r>
          </a:p>
        </p:txBody>
      </p:sp>
      <p:sp>
        <p:nvSpPr>
          <p:cNvPr id="3" name="Text Placeholder 2">
            <a:extLst>
              <a:ext uri="{FF2B5EF4-FFF2-40B4-BE49-F238E27FC236}">
                <a16:creationId xmlns:a16="http://schemas.microsoft.com/office/drawing/2014/main" id="{D6AB529D-6559-4D52-B451-BCF6ED4D6A3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090" name="Title 1">
            <a:extLst>
              <a:ext uri="{FF2B5EF4-FFF2-40B4-BE49-F238E27FC236}">
                <a16:creationId xmlns:a16="http://schemas.microsoft.com/office/drawing/2014/main" id="{7A50EBD5-161D-462E-80CA-E6D325C4527A}"/>
              </a:ext>
            </a:extLst>
          </p:cNvPr>
          <p:cNvSpPr>
            <a:spLocks noGrp="1"/>
          </p:cNvSpPr>
          <p:nvPr>
            <p:ph type="ctrTitle"/>
          </p:nvPr>
        </p:nvSpPr>
        <p:spPr>
          <a:xfrm>
            <a:off x="76200" y="1514475"/>
            <a:ext cx="12039600" cy="4352925"/>
          </a:xfrm>
        </p:spPr>
        <p:txBody>
          <a:bodyPr/>
          <a:lstStyle/>
          <a:p>
            <a:r>
              <a:rPr lang="en-US" altLang="en-US"/>
              <a:t>Like a melancholy sparrow, </a:t>
            </a:r>
            <a:br>
              <a:rPr lang="en-US" altLang="en-US"/>
            </a:br>
            <a:r>
              <a:rPr lang="en-US" altLang="en-US"/>
              <a:t>like a pelican alone. </a:t>
            </a:r>
          </a:p>
        </p:txBody>
      </p:sp>
      <p:sp>
        <p:nvSpPr>
          <p:cNvPr id="6" name="Text Placeholder 5">
            <a:extLst>
              <a:ext uri="{FF2B5EF4-FFF2-40B4-BE49-F238E27FC236}">
                <a16:creationId xmlns:a16="http://schemas.microsoft.com/office/drawing/2014/main" id="{085E186C-E015-4ABE-A6EB-90AC2F2284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8114" name="Title 1">
            <a:extLst>
              <a:ext uri="{FF2B5EF4-FFF2-40B4-BE49-F238E27FC236}">
                <a16:creationId xmlns:a16="http://schemas.microsoft.com/office/drawing/2014/main" id="{E0626F90-575E-44BF-8932-906F6EE47B58}"/>
              </a:ext>
            </a:extLst>
          </p:cNvPr>
          <p:cNvSpPr>
            <a:spLocks noGrp="1"/>
          </p:cNvSpPr>
          <p:nvPr>
            <p:ph type="ctrTitle"/>
          </p:nvPr>
        </p:nvSpPr>
        <p:spPr>
          <a:xfrm>
            <a:off x="76200" y="1514475"/>
            <a:ext cx="12039600" cy="4352925"/>
          </a:xfrm>
        </p:spPr>
        <p:txBody>
          <a:bodyPr/>
          <a:lstStyle/>
          <a:p>
            <a:r>
              <a:rPr lang="en-US" altLang="en-US"/>
              <a:t>O Thou, Eternal, hear me, </a:t>
            </a:r>
            <a:br>
              <a:rPr lang="en-US" altLang="en-US"/>
            </a:br>
            <a:r>
              <a:rPr lang="en-US" altLang="en-US"/>
              <a:t>and answer speedily; </a:t>
            </a:r>
          </a:p>
        </p:txBody>
      </p:sp>
      <p:sp>
        <p:nvSpPr>
          <p:cNvPr id="6" name="Text Placeholder 5">
            <a:extLst>
              <a:ext uri="{FF2B5EF4-FFF2-40B4-BE49-F238E27FC236}">
                <a16:creationId xmlns:a16="http://schemas.microsoft.com/office/drawing/2014/main" id="{9CBFA2B7-FE28-4833-AA13-10F53AE4E4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9138" name="Title 1">
            <a:extLst>
              <a:ext uri="{FF2B5EF4-FFF2-40B4-BE49-F238E27FC236}">
                <a16:creationId xmlns:a16="http://schemas.microsoft.com/office/drawing/2014/main" id="{3F17A6C5-7143-4E82-B2A0-EA5810ACC956}"/>
              </a:ext>
            </a:extLst>
          </p:cNvPr>
          <p:cNvSpPr>
            <a:spLocks noGrp="1"/>
          </p:cNvSpPr>
          <p:nvPr>
            <p:ph type="ctrTitle"/>
          </p:nvPr>
        </p:nvSpPr>
        <p:spPr>
          <a:xfrm>
            <a:off x="76200" y="1514475"/>
            <a:ext cx="12039600" cy="4352925"/>
          </a:xfrm>
        </p:spPr>
        <p:txBody>
          <a:bodyPr/>
          <a:lstStyle/>
          <a:p>
            <a:r>
              <a:rPr lang="en-US" altLang="en-US"/>
              <a:t>Hide not Thy face </a:t>
            </a:r>
            <a:br>
              <a:rPr lang="en-US" altLang="en-US"/>
            </a:br>
            <a:r>
              <a:rPr lang="en-US" altLang="en-US"/>
              <a:t>from me, Lord, </a:t>
            </a:r>
            <a:br>
              <a:rPr lang="en-US" altLang="en-US"/>
            </a:br>
            <a:r>
              <a:rPr lang="en-US" altLang="en-US"/>
              <a:t>for I moan bitterly.</a:t>
            </a:r>
          </a:p>
        </p:txBody>
      </p:sp>
      <p:sp>
        <p:nvSpPr>
          <p:cNvPr id="6" name="Text Placeholder 5">
            <a:extLst>
              <a:ext uri="{FF2B5EF4-FFF2-40B4-BE49-F238E27FC236}">
                <a16:creationId xmlns:a16="http://schemas.microsoft.com/office/drawing/2014/main" id="{CE242E10-3F2C-4B46-9CCA-3FE449B910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Title 1">
            <a:extLst>
              <a:ext uri="{FF2B5EF4-FFF2-40B4-BE49-F238E27FC236}">
                <a16:creationId xmlns:a16="http://schemas.microsoft.com/office/drawing/2014/main" id="{2CFA2718-8C97-458C-9177-04ABEB67FCC1}"/>
              </a:ext>
            </a:extLst>
          </p:cNvPr>
          <p:cNvSpPr>
            <a:spLocks noGrp="1"/>
          </p:cNvSpPr>
          <p:nvPr>
            <p:ph type="ctrTitle"/>
          </p:nvPr>
        </p:nvSpPr>
        <p:spPr>
          <a:xfrm>
            <a:off x="76200" y="1514475"/>
            <a:ext cx="12039600" cy="4352925"/>
          </a:xfrm>
        </p:spPr>
        <p:txBody>
          <a:bodyPr/>
          <a:lstStyle/>
          <a:p>
            <a:r>
              <a:rPr lang="en-US" altLang="en-US"/>
              <a:t>With glory and with dignity; </a:t>
            </a:r>
            <a:br>
              <a:rPr lang="en-US" altLang="en-US"/>
            </a:br>
            <a:r>
              <a:rPr lang="en-US" altLang="en-US"/>
              <a:t>with honor crown’d his head. </a:t>
            </a:r>
          </a:p>
        </p:txBody>
      </p:sp>
      <p:sp>
        <p:nvSpPr>
          <p:cNvPr id="6" name="Text Placeholder 5">
            <a:extLst>
              <a:ext uri="{FF2B5EF4-FFF2-40B4-BE49-F238E27FC236}">
                <a16:creationId xmlns:a16="http://schemas.microsoft.com/office/drawing/2014/main" id="{3F04A60B-C18F-49E8-97BA-98503A43F2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62" name="Title 1">
            <a:extLst>
              <a:ext uri="{FF2B5EF4-FFF2-40B4-BE49-F238E27FC236}">
                <a16:creationId xmlns:a16="http://schemas.microsoft.com/office/drawing/2014/main" id="{2A1481A2-266B-4C3F-BE65-9CA5287D9D3A}"/>
              </a:ext>
            </a:extLst>
          </p:cNvPr>
          <p:cNvSpPr>
            <a:spLocks noGrp="1"/>
          </p:cNvSpPr>
          <p:nvPr>
            <p:ph type="ctrTitle"/>
          </p:nvPr>
        </p:nvSpPr>
        <p:spPr>
          <a:xfrm>
            <a:off x="76200" y="1514475"/>
            <a:ext cx="12039600" cy="4352925"/>
          </a:xfrm>
        </p:spPr>
        <p:txBody>
          <a:bodyPr/>
          <a:lstStyle/>
          <a:p>
            <a:r>
              <a:rPr lang="en-US" altLang="en-US"/>
              <a:t>When our God </a:t>
            </a:r>
            <a:br>
              <a:rPr lang="en-US" altLang="en-US"/>
            </a:br>
            <a:r>
              <a:rPr lang="en-US" altLang="en-US"/>
              <a:t>returns from heaven, </a:t>
            </a:r>
            <a:br>
              <a:rPr lang="en-US" altLang="en-US"/>
            </a:br>
            <a:r>
              <a:rPr lang="en-US" altLang="en-US"/>
              <a:t>then Zion shall be built;</a:t>
            </a:r>
          </a:p>
        </p:txBody>
      </p:sp>
      <p:sp>
        <p:nvSpPr>
          <p:cNvPr id="3" name="Text Placeholder 2">
            <a:extLst>
              <a:ext uri="{FF2B5EF4-FFF2-40B4-BE49-F238E27FC236}">
                <a16:creationId xmlns:a16="http://schemas.microsoft.com/office/drawing/2014/main" id="{3C850E65-A244-4C43-BD88-048A1BBA00E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186" name="Title 1">
            <a:extLst>
              <a:ext uri="{FF2B5EF4-FFF2-40B4-BE49-F238E27FC236}">
                <a16:creationId xmlns:a16="http://schemas.microsoft.com/office/drawing/2014/main" id="{9DBC0B9C-5DD5-4B24-AB6D-1F6640CA96A2}"/>
              </a:ext>
            </a:extLst>
          </p:cNvPr>
          <p:cNvSpPr>
            <a:spLocks noGrp="1"/>
          </p:cNvSpPr>
          <p:nvPr>
            <p:ph type="ctrTitle"/>
          </p:nvPr>
        </p:nvSpPr>
        <p:spPr>
          <a:xfrm>
            <a:off x="76200" y="1514475"/>
            <a:ext cx="12039600" cy="4352925"/>
          </a:xfrm>
        </p:spPr>
        <p:txBody>
          <a:bodyPr/>
          <a:lstStyle/>
          <a:p>
            <a:r>
              <a:rPr lang="en-US" altLang="en-US"/>
              <a:t> He shall come in all His glory; </a:t>
            </a:r>
            <a:br>
              <a:rPr lang="en-US" altLang="en-US"/>
            </a:br>
            <a:r>
              <a:rPr lang="en-US" altLang="en-US"/>
              <a:t>He shall help the destitute. </a:t>
            </a:r>
          </a:p>
        </p:txBody>
      </p:sp>
      <p:sp>
        <p:nvSpPr>
          <p:cNvPr id="6" name="Text Placeholder 5">
            <a:extLst>
              <a:ext uri="{FF2B5EF4-FFF2-40B4-BE49-F238E27FC236}">
                <a16:creationId xmlns:a16="http://schemas.microsoft.com/office/drawing/2014/main" id="{C20AB25E-5A44-4453-BAC3-703EFBF092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2210" name="Title 1">
            <a:extLst>
              <a:ext uri="{FF2B5EF4-FFF2-40B4-BE49-F238E27FC236}">
                <a16:creationId xmlns:a16="http://schemas.microsoft.com/office/drawing/2014/main" id="{6304AD64-BF78-4ED1-9426-9E66BE2BE24F}"/>
              </a:ext>
            </a:extLst>
          </p:cNvPr>
          <p:cNvSpPr>
            <a:spLocks noGrp="1"/>
          </p:cNvSpPr>
          <p:nvPr>
            <p:ph type="ctrTitle"/>
          </p:nvPr>
        </p:nvSpPr>
        <p:spPr>
          <a:xfrm>
            <a:off x="76200" y="1514475"/>
            <a:ext cx="12039600" cy="4352925"/>
          </a:xfrm>
        </p:spPr>
        <p:txBody>
          <a:bodyPr/>
          <a:lstStyle/>
          <a:p>
            <a:r>
              <a:rPr lang="en-US" altLang="en-US"/>
              <a:t>Their prayers He will </a:t>
            </a:r>
            <a:br>
              <a:rPr lang="en-US" altLang="en-US"/>
            </a:br>
            <a:r>
              <a:rPr lang="en-US" altLang="en-US"/>
              <a:t>despise not; their groaning </a:t>
            </a:r>
            <a:br>
              <a:rPr lang="en-US" altLang="en-US"/>
            </a:br>
            <a:r>
              <a:rPr lang="en-US" altLang="en-US"/>
              <a:t>He will hear; </a:t>
            </a:r>
          </a:p>
        </p:txBody>
      </p:sp>
      <p:sp>
        <p:nvSpPr>
          <p:cNvPr id="6" name="Text Placeholder 5">
            <a:extLst>
              <a:ext uri="{FF2B5EF4-FFF2-40B4-BE49-F238E27FC236}">
                <a16:creationId xmlns:a16="http://schemas.microsoft.com/office/drawing/2014/main" id="{FF27FF22-8B7C-4DF4-BBFC-12C70C8615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3234" name="Title 1">
            <a:extLst>
              <a:ext uri="{FF2B5EF4-FFF2-40B4-BE49-F238E27FC236}">
                <a16:creationId xmlns:a16="http://schemas.microsoft.com/office/drawing/2014/main" id="{73DEDF8D-CF18-4655-BD49-19B23C4C8F20}"/>
              </a:ext>
            </a:extLst>
          </p:cNvPr>
          <p:cNvSpPr>
            <a:spLocks noGrp="1"/>
          </p:cNvSpPr>
          <p:nvPr>
            <p:ph type="ctrTitle"/>
          </p:nvPr>
        </p:nvSpPr>
        <p:spPr>
          <a:xfrm>
            <a:off x="76200" y="1514475"/>
            <a:ext cx="12039600" cy="4352925"/>
          </a:xfrm>
        </p:spPr>
        <p:txBody>
          <a:bodyPr/>
          <a:lstStyle/>
          <a:p>
            <a:r>
              <a:rPr lang="en-US" altLang="en-US"/>
              <a:t>And they shall dwell in safety, </a:t>
            </a:r>
            <a:br>
              <a:rPr lang="en-US" altLang="en-US"/>
            </a:br>
            <a:r>
              <a:rPr lang="en-US" altLang="en-US"/>
              <a:t>for our God shall return.</a:t>
            </a:r>
          </a:p>
        </p:txBody>
      </p:sp>
      <p:sp>
        <p:nvSpPr>
          <p:cNvPr id="6" name="Text Placeholder 5">
            <a:extLst>
              <a:ext uri="{FF2B5EF4-FFF2-40B4-BE49-F238E27FC236}">
                <a16:creationId xmlns:a16="http://schemas.microsoft.com/office/drawing/2014/main" id="{382B483C-4CDA-40CD-9502-067A55000D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4258" name="Title 1">
            <a:extLst>
              <a:ext uri="{FF2B5EF4-FFF2-40B4-BE49-F238E27FC236}">
                <a16:creationId xmlns:a16="http://schemas.microsoft.com/office/drawing/2014/main" id="{0B253EF7-956C-4202-9222-643D1F0AFE8E}"/>
              </a:ext>
            </a:extLst>
          </p:cNvPr>
          <p:cNvSpPr>
            <a:spLocks noGrp="1"/>
          </p:cNvSpPr>
          <p:nvPr>
            <p:ph type="ctrTitle"/>
          </p:nvPr>
        </p:nvSpPr>
        <p:spPr>
          <a:xfrm>
            <a:off x="76200" y="1514475"/>
            <a:ext cx="12039600" cy="4352925"/>
          </a:xfrm>
        </p:spPr>
        <p:txBody>
          <a:bodyPr/>
          <a:lstStyle/>
          <a:p>
            <a:r>
              <a:rPr lang="en-US" altLang="en-US"/>
              <a:t>When all people </a:t>
            </a:r>
            <a:br>
              <a:rPr lang="en-US" altLang="en-US"/>
            </a:br>
            <a:r>
              <a:rPr lang="en-US" altLang="en-US"/>
              <a:t>then are gathered </a:t>
            </a:r>
            <a:br>
              <a:rPr lang="en-US" altLang="en-US"/>
            </a:br>
            <a:r>
              <a:rPr lang="en-US" altLang="en-US"/>
              <a:t>to serve the Lord their God, </a:t>
            </a:r>
          </a:p>
        </p:txBody>
      </p:sp>
      <p:sp>
        <p:nvSpPr>
          <p:cNvPr id="3" name="Text Placeholder 2">
            <a:extLst>
              <a:ext uri="{FF2B5EF4-FFF2-40B4-BE49-F238E27FC236}">
                <a16:creationId xmlns:a16="http://schemas.microsoft.com/office/drawing/2014/main" id="{2C5FEAF3-5C05-4FFD-BEA6-E140871611D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5282" name="Title 1">
            <a:extLst>
              <a:ext uri="{FF2B5EF4-FFF2-40B4-BE49-F238E27FC236}">
                <a16:creationId xmlns:a16="http://schemas.microsoft.com/office/drawing/2014/main" id="{564EE758-BE7E-4210-9652-6732CB3019C2}"/>
              </a:ext>
            </a:extLst>
          </p:cNvPr>
          <p:cNvSpPr>
            <a:spLocks noGrp="1"/>
          </p:cNvSpPr>
          <p:nvPr>
            <p:ph type="ctrTitle"/>
          </p:nvPr>
        </p:nvSpPr>
        <p:spPr>
          <a:xfrm>
            <a:off x="76200" y="1514475"/>
            <a:ext cx="12039600" cy="4352925"/>
          </a:xfrm>
        </p:spPr>
        <p:txBody>
          <a:bodyPr/>
          <a:lstStyle/>
          <a:p>
            <a:r>
              <a:rPr lang="en-US" altLang="en-US"/>
              <a:t>To declare His name in Zion, </a:t>
            </a:r>
            <a:br>
              <a:rPr lang="en-US" altLang="en-US"/>
            </a:br>
            <a:r>
              <a:rPr lang="en-US" altLang="en-US"/>
              <a:t>in Jerusalem His praise! </a:t>
            </a:r>
          </a:p>
        </p:txBody>
      </p:sp>
      <p:sp>
        <p:nvSpPr>
          <p:cNvPr id="6" name="Text Placeholder 5">
            <a:extLst>
              <a:ext uri="{FF2B5EF4-FFF2-40B4-BE49-F238E27FC236}">
                <a16:creationId xmlns:a16="http://schemas.microsoft.com/office/drawing/2014/main" id="{3DA3FCD0-3006-43EB-924D-8ED21018CB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6306" name="Title 1">
            <a:extLst>
              <a:ext uri="{FF2B5EF4-FFF2-40B4-BE49-F238E27FC236}">
                <a16:creationId xmlns:a16="http://schemas.microsoft.com/office/drawing/2014/main" id="{17FE2196-E477-4DFB-954E-5EF6CFBD9DB3}"/>
              </a:ext>
            </a:extLst>
          </p:cNvPr>
          <p:cNvSpPr>
            <a:spLocks noGrp="1"/>
          </p:cNvSpPr>
          <p:nvPr>
            <p:ph type="ctrTitle"/>
          </p:nvPr>
        </p:nvSpPr>
        <p:spPr>
          <a:xfrm>
            <a:off x="76200" y="1514475"/>
            <a:ext cx="12039600" cy="4352925"/>
          </a:xfrm>
        </p:spPr>
        <p:txBody>
          <a:bodyPr/>
          <a:lstStyle/>
          <a:p>
            <a:r>
              <a:rPr lang="en-US" altLang="en-US"/>
              <a:t>All kings shall see His glory, </a:t>
            </a:r>
            <a:br>
              <a:rPr lang="en-US" altLang="en-US"/>
            </a:br>
            <a:r>
              <a:rPr lang="en-US" altLang="en-US"/>
              <a:t>all nations hear His name! </a:t>
            </a:r>
          </a:p>
        </p:txBody>
      </p:sp>
      <p:sp>
        <p:nvSpPr>
          <p:cNvPr id="6" name="Text Placeholder 5">
            <a:extLst>
              <a:ext uri="{FF2B5EF4-FFF2-40B4-BE49-F238E27FC236}">
                <a16:creationId xmlns:a16="http://schemas.microsoft.com/office/drawing/2014/main" id="{5D84EFF8-E212-49B5-983C-07FDD91DC0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330" name="Title 1">
            <a:extLst>
              <a:ext uri="{FF2B5EF4-FFF2-40B4-BE49-F238E27FC236}">
                <a16:creationId xmlns:a16="http://schemas.microsoft.com/office/drawing/2014/main" id="{85BA58D7-58B9-4E8A-9E12-E32E3C056BC5}"/>
              </a:ext>
            </a:extLst>
          </p:cNvPr>
          <p:cNvSpPr>
            <a:spLocks noGrp="1"/>
          </p:cNvSpPr>
          <p:nvPr>
            <p:ph type="ctrTitle"/>
          </p:nvPr>
        </p:nvSpPr>
        <p:spPr>
          <a:xfrm>
            <a:off x="76200" y="1514475"/>
            <a:ext cx="12039600" cy="4352925"/>
          </a:xfrm>
        </p:spPr>
        <p:txBody>
          <a:bodyPr/>
          <a:lstStyle/>
          <a:p>
            <a:r>
              <a:rPr lang="en-US" altLang="en-US"/>
              <a:t>His fame shall be declared then, </a:t>
            </a:r>
            <a:br>
              <a:rPr lang="en-US" altLang="en-US"/>
            </a:br>
            <a:r>
              <a:rPr lang="en-US" altLang="en-US"/>
              <a:t>He shall reign forevermore!</a:t>
            </a:r>
          </a:p>
        </p:txBody>
      </p:sp>
      <p:sp>
        <p:nvSpPr>
          <p:cNvPr id="6" name="Text Placeholder 5">
            <a:extLst>
              <a:ext uri="{FF2B5EF4-FFF2-40B4-BE49-F238E27FC236}">
                <a16:creationId xmlns:a16="http://schemas.microsoft.com/office/drawing/2014/main" id="{F2571C40-AD32-49F7-B292-6E6402EF27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186" name="Title 1">
            <a:extLst>
              <a:ext uri="{FF2B5EF4-FFF2-40B4-BE49-F238E27FC236}">
                <a16:creationId xmlns:a16="http://schemas.microsoft.com/office/drawing/2014/main" id="{EB342C2B-48AD-44A0-AC31-D4B504DC811E}"/>
              </a:ext>
            </a:extLst>
          </p:cNvPr>
          <p:cNvSpPr>
            <a:spLocks noGrp="1"/>
          </p:cNvSpPr>
          <p:nvPr>
            <p:ph type="ctrTitle"/>
          </p:nvPr>
        </p:nvSpPr>
        <p:spPr>
          <a:xfrm>
            <a:off x="914400" y="1895475"/>
            <a:ext cx="10363200" cy="3362325"/>
          </a:xfrm>
        </p:spPr>
        <p:txBody>
          <a:bodyPr/>
          <a:lstStyle/>
          <a:p>
            <a:pPr>
              <a:defRPr/>
            </a:pPr>
            <a:r>
              <a:rPr lang="en-US" altLang="x-none"/>
              <a:t> O My Soul, Bless God the Father</a:t>
            </a:r>
            <a:endParaRPr lang="en-US" altLang="x-none" dirty="0"/>
          </a:p>
        </p:txBody>
      </p:sp>
      <p:sp>
        <p:nvSpPr>
          <p:cNvPr id="3" name="Text Placeholder 2">
            <a:extLst>
              <a:ext uri="{FF2B5EF4-FFF2-40B4-BE49-F238E27FC236}">
                <a16:creationId xmlns:a16="http://schemas.microsoft.com/office/drawing/2014/main" id="{57882A17-9743-4CE9-A2F7-BEB4D66CA650}"/>
              </a:ext>
            </a:extLst>
          </p:cNvPr>
          <p:cNvSpPr>
            <a:spLocks noGrp="1"/>
          </p:cNvSpPr>
          <p:nvPr>
            <p:ph type="body" sz="quarter" idx="10"/>
          </p:nvPr>
        </p:nvSpPr>
        <p:spPr>
          <a:xfrm>
            <a:off x="914400" y="692150"/>
            <a:ext cx="10363200" cy="831850"/>
          </a:xfrm>
        </p:spPr>
        <p:txBody>
          <a:bodyPr/>
          <a:lstStyle/>
          <a:p>
            <a:pPr>
              <a:defRPr/>
            </a:pPr>
            <a:r>
              <a:rPr lang="en-US" altLang="x-none"/>
              <a:t>Hymn 61</a:t>
            </a:r>
            <a:endParaRPr lang="en-US" dirty="0"/>
          </a:p>
        </p:txBody>
      </p:sp>
      <p:sp>
        <p:nvSpPr>
          <p:cNvPr id="9" name="Text Placeholder 8">
            <a:extLst>
              <a:ext uri="{FF2B5EF4-FFF2-40B4-BE49-F238E27FC236}">
                <a16:creationId xmlns:a16="http://schemas.microsoft.com/office/drawing/2014/main" id="{0F3B5D06-63D7-4794-9BCE-235BF4A0295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id="{416B0B5A-3140-4899-9EB8-48FC7DFE9175}"/>
              </a:ext>
            </a:extLst>
          </p:cNvPr>
          <p:cNvSpPr>
            <a:spLocks noGrp="1"/>
          </p:cNvSpPr>
          <p:nvPr>
            <p:ph type="ctrTitle"/>
          </p:nvPr>
        </p:nvSpPr>
        <p:spPr>
          <a:xfrm>
            <a:off x="76200" y="1514475"/>
            <a:ext cx="12039600" cy="4352925"/>
          </a:xfrm>
        </p:spPr>
        <p:txBody>
          <a:bodyPr/>
          <a:lstStyle/>
          <a:p>
            <a:r>
              <a:rPr lang="en-US" altLang="en-US"/>
              <a:t>Appointed lord of all Thy works, </a:t>
            </a:r>
            <a:br>
              <a:rPr lang="en-US" altLang="en-US"/>
            </a:br>
            <a:r>
              <a:rPr lang="en-US" altLang="en-US"/>
              <a:t>all things under his feet: </a:t>
            </a:r>
          </a:p>
        </p:txBody>
      </p:sp>
      <p:sp>
        <p:nvSpPr>
          <p:cNvPr id="6" name="Text Placeholder 5">
            <a:extLst>
              <a:ext uri="{FF2B5EF4-FFF2-40B4-BE49-F238E27FC236}">
                <a16:creationId xmlns:a16="http://schemas.microsoft.com/office/drawing/2014/main" id="{A4979CA4-2745-4D44-9010-E20F2FA2EB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02" name="Title 1">
            <a:extLst>
              <a:ext uri="{FF2B5EF4-FFF2-40B4-BE49-F238E27FC236}">
                <a16:creationId xmlns:a16="http://schemas.microsoft.com/office/drawing/2014/main" id="{1AFDCD04-B453-449C-B5C0-953BFFF0FEF4}"/>
              </a:ext>
            </a:extLst>
          </p:cNvPr>
          <p:cNvSpPr>
            <a:spLocks noGrp="1"/>
          </p:cNvSpPr>
          <p:nvPr>
            <p:ph type="ctrTitle"/>
          </p:nvPr>
        </p:nvSpPr>
        <p:spPr>
          <a:xfrm>
            <a:off x="76200" y="1514475"/>
            <a:ext cx="12039600" cy="4352925"/>
          </a:xfrm>
        </p:spPr>
        <p:txBody>
          <a:bodyPr/>
          <a:lstStyle/>
          <a:p>
            <a:r>
              <a:rPr lang="en-US" altLang="en-US"/>
              <a:t>O my soul, bless God </a:t>
            </a:r>
            <a:br>
              <a:rPr lang="en-US" altLang="en-US"/>
            </a:br>
            <a:r>
              <a:rPr lang="en-US" altLang="en-US"/>
              <a:t>the Father; all within me </a:t>
            </a:r>
            <a:br>
              <a:rPr lang="en-US" altLang="en-US"/>
            </a:br>
            <a:r>
              <a:rPr lang="en-US" altLang="en-US"/>
              <a:t>bless His name; </a:t>
            </a:r>
          </a:p>
        </p:txBody>
      </p:sp>
      <p:sp>
        <p:nvSpPr>
          <p:cNvPr id="3" name="Text Placeholder 2">
            <a:extLst>
              <a:ext uri="{FF2B5EF4-FFF2-40B4-BE49-F238E27FC236}">
                <a16:creationId xmlns:a16="http://schemas.microsoft.com/office/drawing/2014/main" id="{3E0F0C44-1F25-43BA-89B3-B51ED02282C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1426" name="Title 1">
            <a:extLst>
              <a:ext uri="{FF2B5EF4-FFF2-40B4-BE49-F238E27FC236}">
                <a16:creationId xmlns:a16="http://schemas.microsoft.com/office/drawing/2014/main" id="{8E545711-AA6A-4020-90E4-FF2EC2060155}"/>
              </a:ext>
            </a:extLst>
          </p:cNvPr>
          <p:cNvSpPr>
            <a:spLocks noGrp="1"/>
          </p:cNvSpPr>
          <p:nvPr>
            <p:ph type="ctrTitle"/>
          </p:nvPr>
        </p:nvSpPr>
        <p:spPr>
          <a:xfrm>
            <a:off x="76200" y="1514475"/>
            <a:ext cx="12039600" cy="4352925"/>
          </a:xfrm>
        </p:spPr>
        <p:txBody>
          <a:bodyPr/>
          <a:lstStyle/>
          <a:p>
            <a:r>
              <a:rPr lang="en-US" altLang="en-US"/>
              <a:t>Bless the Father, and forget not </a:t>
            </a:r>
            <a:br>
              <a:rPr lang="en-US" altLang="en-US"/>
            </a:br>
            <a:r>
              <a:rPr lang="en-US" altLang="en-US"/>
              <a:t>all His mercies to proclaim.</a:t>
            </a:r>
          </a:p>
        </p:txBody>
      </p:sp>
      <p:sp>
        <p:nvSpPr>
          <p:cNvPr id="6" name="Text Placeholder 5">
            <a:extLst>
              <a:ext uri="{FF2B5EF4-FFF2-40B4-BE49-F238E27FC236}">
                <a16:creationId xmlns:a16="http://schemas.microsoft.com/office/drawing/2014/main" id="{3C278BF0-C9FB-43F1-8FEE-F7384424E3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2450" name="Title 1">
            <a:extLst>
              <a:ext uri="{FF2B5EF4-FFF2-40B4-BE49-F238E27FC236}">
                <a16:creationId xmlns:a16="http://schemas.microsoft.com/office/drawing/2014/main" id="{B1ED8A7E-3EAC-45B0-AA24-929415D26680}"/>
              </a:ext>
            </a:extLst>
          </p:cNvPr>
          <p:cNvSpPr>
            <a:spLocks noGrp="1"/>
          </p:cNvSpPr>
          <p:nvPr>
            <p:ph type="ctrTitle"/>
          </p:nvPr>
        </p:nvSpPr>
        <p:spPr>
          <a:xfrm>
            <a:off x="76200" y="1514475"/>
            <a:ext cx="12039600" cy="4352925"/>
          </a:xfrm>
        </p:spPr>
        <p:txBody>
          <a:bodyPr/>
          <a:lstStyle/>
          <a:p>
            <a:r>
              <a:rPr lang="en-US" altLang="en-US"/>
              <a:t>Who forgiveth thy</a:t>
            </a:r>
            <a:br>
              <a:rPr lang="en-US" altLang="en-US"/>
            </a:br>
            <a:r>
              <a:rPr lang="en-US" altLang="en-US"/>
              <a:t>transgressions, who all </a:t>
            </a:r>
            <a:br>
              <a:rPr lang="en-US" altLang="en-US"/>
            </a:br>
            <a:r>
              <a:rPr lang="en-US" altLang="en-US"/>
              <a:t>thy diseases heals; </a:t>
            </a:r>
          </a:p>
        </p:txBody>
      </p:sp>
      <p:sp>
        <p:nvSpPr>
          <p:cNvPr id="3" name="Text Placeholder 2">
            <a:extLst>
              <a:ext uri="{FF2B5EF4-FFF2-40B4-BE49-F238E27FC236}">
                <a16:creationId xmlns:a16="http://schemas.microsoft.com/office/drawing/2014/main" id="{1F94CD91-B844-44B4-96AD-28840376862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3474" name="Title 1">
            <a:extLst>
              <a:ext uri="{FF2B5EF4-FFF2-40B4-BE49-F238E27FC236}">
                <a16:creationId xmlns:a16="http://schemas.microsoft.com/office/drawing/2014/main" id="{0640E624-50E5-4B39-8FD8-2DA74F434408}"/>
              </a:ext>
            </a:extLst>
          </p:cNvPr>
          <p:cNvSpPr>
            <a:spLocks noGrp="1"/>
          </p:cNvSpPr>
          <p:nvPr>
            <p:ph type="ctrTitle"/>
          </p:nvPr>
        </p:nvSpPr>
        <p:spPr>
          <a:xfrm>
            <a:off x="76200" y="1514475"/>
            <a:ext cx="12039600" cy="4352925"/>
          </a:xfrm>
        </p:spPr>
        <p:txBody>
          <a:bodyPr/>
          <a:lstStyle/>
          <a:p>
            <a:r>
              <a:rPr lang="en-US" altLang="en-US"/>
              <a:t>Who redeems thee </a:t>
            </a:r>
            <a:br>
              <a:rPr lang="en-US" altLang="en-US"/>
            </a:br>
            <a:r>
              <a:rPr lang="en-US" altLang="en-US"/>
              <a:t>from destruction, </a:t>
            </a:r>
            <a:br>
              <a:rPr lang="en-US" altLang="en-US"/>
            </a:br>
            <a:r>
              <a:rPr lang="en-US" altLang="en-US"/>
              <a:t>who with thee so kindly deals.</a:t>
            </a:r>
          </a:p>
        </p:txBody>
      </p:sp>
      <p:sp>
        <p:nvSpPr>
          <p:cNvPr id="6" name="Text Placeholder 5">
            <a:extLst>
              <a:ext uri="{FF2B5EF4-FFF2-40B4-BE49-F238E27FC236}">
                <a16:creationId xmlns:a16="http://schemas.microsoft.com/office/drawing/2014/main" id="{9DFEEECB-5E5F-4502-A828-FDD6796557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4498" name="Title 1">
            <a:extLst>
              <a:ext uri="{FF2B5EF4-FFF2-40B4-BE49-F238E27FC236}">
                <a16:creationId xmlns:a16="http://schemas.microsoft.com/office/drawing/2014/main" id="{DE423E0F-E924-413C-BE3B-F08EDD3EA22E}"/>
              </a:ext>
            </a:extLst>
          </p:cNvPr>
          <p:cNvSpPr>
            <a:spLocks noGrp="1"/>
          </p:cNvSpPr>
          <p:nvPr>
            <p:ph type="ctrTitle"/>
          </p:nvPr>
        </p:nvSpPr>
        <p:spPr>
          <a:xfrm>
            <a:off x="76200" y="1514475"/>
            <a:ext cx="12039600" cy="4352925"/>
          </a:xfrm>
        </p:spPr>
        <p:txBody>
          <a:bodyPr/>
          <a:lstStyle/>
          <a:p>
            <a:r>
              <a:rPr lang="en-US" altLang="en-US"/>
              <a:t>Far as east from west is distant, </a:t>
            </a:r>
            <a:br>
              <a:rPr lang="en-US" altLang="en-US"/>
            </a:br>
            <a:r>
              <a:rPr lang="en-US" altLang="en-US"/>
              <a:t>He hath put away our sin; </a:t>
            </a:r>
          </a:p>
        </p:txBody>
      </p:sp>
      <p:sp>
        <p:nvSpPr>
          <p:cNvPr id="3" name="Text Placeholder 2">
            <a:extLst>
              <a:ext uri="{FF2B5EF4-FFF2-40B4-BE49-F238E27FC236}">
                <a16:creationId xmlns:a16="http://schemas.microsoft.com/office/drawing/2014/main" id="{7F4848C5-9E61-4371-B398-08CEE714502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5522" name="Title 1">
            <a:extLst>
              <a:ext uri="{FF2B5EF4-FFF2-40B4-BE49-F238E27FC236}">
                <a16:creationId xmlns:a16="http://schemas.microsoft.com/office/drawing/2014/main" id="{A1909B95-90D3-4979-88B0-20FCBD056E37}"/>
              </a:ext>
            </a:extLst>
          </p:cNvPr>
          <p:cNvSpPr>
            <a:spLocks noGrp="1"/>
          </p:cNvSpPr>
          <p:nvPr>
            <p:ph type="ctrTitle"/>
          </p:nvPr>
        </p:nvSpPr>
        <p:spPr>
          <a:xfrm>
            <a:off x="76200" y="1514475"/>
            <a:ext cx="12039600" cy="4352925"/>
          </a:xfrm>
        </p:spPr>
        <p:txBody>
          <a:bodyPr/>
          <a:lstStyle/>
          <a:p>
            <a:r>
              <a:rPr lang="en-US" altLang="en-US"/>
              <a:t>Like the pity of a father </a:t>
            </a:r>
            <a:br>
              <a:rPr lang="en-US" altLang="en-US"/>
            </a:br>
            <a:r>
              <a:rPr lang="en-US" altLang="en-US"/>
              <a:t>hath the Lord’s </a:t>
            </a:r>
            <a:br>
              <a:rPr lang="en-US" altLang="en-US"/>
            </a:br>
            <a:r>
              <a:rPr lang="en-US" altLang="en-US"/>
              <a:t>compassion been.</a:t>
            </a:r>
          </a:p>
        </p:txBody>
      </p:sp>
      <p:sp>
        <p:nvSpPr>
          <p:cNvPr id="6" name="Text Placeholder 5">
            <a:extLst>
              <a:ext uri="{FF2B5EF4-FFF2-40B4-BE49-F238E27FC236}">
                <a16:creationId xmlns:a16="http://schemas.microsoft.com/office/drawing/2014/main" id="{C8619448-7B19-46A1-A17E-10408DA9B5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6546" name="Title 1">
            <a:extLst>
              <a:ext uri="{FF2B5EF4-FFF2-40B4-BE49-F238E27FC236}">
                <a16:creationId xmlns:a16="http://schemas.microsoft.com/office/drawing/2014/main" id="{9D314802-F67B-4748-9368-C12A0E902091}"/>
              </a:ext>
            </a:extLst>
          </p:cNvPr>
          <p:cNvSpPr>
            <a:spLocks noGrp="1"/>
          </p:cNvSpPr>
          <p:nvPr>
            <p:ph type="ctrTitle"/>
          </p:nvPr>
        </p:nvSpPr>
        <p:spPr>
          <a:xfrm>
            <a:off x="76200" y="1514475"/>
            <a:ext cx="12039600" cy="4352925"/>
          </a:xfrm>
        </p:spPr>
        <p:txBody>
          <a:bodyPr/>
          <a:lstStyle/>
          <a:p>
            <a:r>
              <a:rPr lang="en-US" altLang="en-US"/>
              <a:t>As it was without beginning, </a:t>
            </a:r>
            <a:br>
              <a:rPr lang="en-US" altLang="en-US"/>
            </a:br>
            <a:r>
              <a:rPr lang="en-US" altLang="en-US"/>
              <a:t>so it lasts without an end; </a:t>
            </a:r>
          </a:p>
        </p:txBody>
      </p:sp>
      <p:sp>
        <p:nvSpPr>
          <p:cNvPr id="3" name="Text Placeholder 2">
            <a:extLst>
              <a:ext uri="{FF2B5EF4-FFF2-40B4-BE49-F238E27FC236}">
                <a16:creationId xmlns:a16="http://schemas.microsoft.com/office/drawing/2014/main" id="{086C6466-ACBC-452D-A7E6-4127B307D165}"/>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7570" name="Title 1">
            <a:extLst>
              <a:ext uri="{FF2B5EF4-FFF2-40B4-BE49-F238E27FC236}">
                <a16:creationId xmlns:a16="http://schemas.microsoft.com/office/drawing/2014/main" id="{19875837-B735-4E8A-B924-6E63B9D9281B}"/>
              </a:ext>
            </a:extLst>
          </p:cNvPr>
          <p:cNvSpPr>
            <a:spLocks noGrp="1"/>
          </p:cNvSpPr>
          <p:nvPr>
            <p:ph type="ctrTitle"/>
          </p:nvPr>
        </p:nvSpPr>
        <p:spPr>
          <a:xfrm>
            <a:off x="76200" y="1514475"/>
            <a:ext cx="12039600" cy="4352925"/>
          </a:xfrm>
        </p:spPr>
        <p:txBody>
          <a:bodyPr/>
          <a:lstStyle/>
          <a:p>
            <a:r>
              <a:rPr lang="en-US" altLang="en-US"/>
              <a:t>To their children’s children ever </a:t>
            </a:r>
            <a:br>
              <a:rPr lang="en-US" altLang="en-US"/>
            </a:br>
            <a:r>
              <a:rPr lang="en-US" altLang="en-US"/>
              <a:t>shall His righteousness extend.</a:t>
            </a:r>
          </a:p>
        </p:txBody>
      </p:sp>
      <p:sp>
        <p:nvSpPr>
          <p:cNvPr id="6" name="Text Placeholder 5">
            <a:extLst>
              <a:ext uri="{FF2B5EF4-FFF2-40B4-BE49-F238E27FC236}">
                <a16:creationId xmlns:a16="http://schemas.microsoft.com/office/drawing/2014/main" id="{E54B1424-F6DD-4F7F-8DAA-527C73D20D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594" name="Title 1">
            <a:extLst>
              <a:ext uri="{FF2B5EF4-FFF2-40B4-BE49-F238E27FC236}">
                <a16:creationId xmlns:a16="http://schemas.microsoft.com/office/drawing/2014/main" id="{68BE9076-89E0-473C-81E4-9211FC549C02}"/>
              </a:ext>
            </a:extLst>
          </p:cNvPr>
          <p:cNvSpPr>
            <a:spLocks noGrp="1"/>
          </p:cNvSpPr>
          <p:nvPr>
            <p:ph type="ctrTitle"/>
          </p:nvPr>
        </p:nvSpPr>
        <p:spPr>
          <a:xfrm>
            <a:off x="76200" y="1514475"/>
            <a:ext cx="12039600" cy="4352925"/>
          </a:xfrm>
        </p:spPr>
        <p:txBody>
          <a:bodyPr/>
          <a:lstStyle/>
          <a:p>
            <a:r>
              <a:rPr lang="en-US" altLang="en-US"/>
              <a:t>Unto such as keep His covenant </a:t>
            </a:r>
            <a:br>
              <a:rPr lang="en-US" altLang="en-US"/>
            </a:br>
            <a:r>
              <a:rPr lang="en-US" altLang="en-US"/>
              <a:t>and are steadfast in His way; </a:t>
            </a:r>
          </a:p>
        </p:txBody>
      </p:sp>
      <p:sp>
        <p:nvSpPr>
          <p:cNvPr id="3" name="Text Placeholder 2">
            <a:extLst>
              <a:ext uri="{FF2B5EF4-FFF2-40B4-BE49-F238E27FC236}">
                <a16:creationId xmlns:a16="http://schemas.microsoft.com/office/drawing/2014/main" id="{08CB7ABB-C4FD-42CF-B7CA-4BE224E68686}"/>
              </a:ext>
            </a:extLst>
          </p:cNvPr>
          <p:cNvSpPr>
            <a:spLocks noGrp="1"/>
          </p:cNvSpPr>
          <p:nvPr>
            <p:ph type="body" sz="quarter" idx="10"/>
          </p:nvPr>
        </p:nvSpPr>
        <p:spPr>
          <a:xfrm>
            <a:off x="914400" y="685800"/>
            <a:ext cx="10363200" cy="831850"/>
          </a:xfrm>
        </p:spPr>
        <p:txBody>
          <a:bodyPr/>
          <a:lstStyle/>
          <a:p>
            <a:pPr>
              <a:defRPr/>
            </a:pPr>
            <a:r>
              <a:rPr lang="en-US" altLang="x-none"/>
              <a:t>Verse 5</a:t>
            </a:r>
            <a:endParaRPr lang="en-US" dirty="0"/>
          </a:p>
        </p:txBody>
      </p:sp>
    </p:spTree>
  </p:cSld>
  <p:clrMapOvr>
    <a:masterClrMapping/>
  </p:clrMapOvr>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9618" name="Title 1">
            <a:extLst>
              <a:ext uri="{FF2B5EF4-FFF2-40B4-BE49-F238E27FC236}">
                <a16:creationId xmlns:a16="http://schemas.microsoft.com/office/drawing/2014/main" id="{F83D1407-3F16-4E25-B99D-1101D989434B}"/>
              </a:ext>
            </a:extLst>
          </p:cNvPr>
          <p:cNvSpPr>
            <a:spLocks noGrp="1"/>
          </p:cNvSpPr>
          <p:nvPr>
            <p:ph type="ctrTitle"/>
          </p:nvPr>
        </p:nvSpPr>
        <p:spPr>
          <a:xfrm>
            <a:off x="76200" y="1514475"/>
            <a:ext cx="12039600" cy="4352925"/>
          </a:xfrm>
        </p:spPr>
        <p:txBody>
          <a:bodyPr/>
          <a:lstStyle/>
          <a:p>
            <a:r>
              <a:rPr lang="en-US" altLang="en-US"/>
              <a:t>Unto those who still remember </a:t>
            </a:r>
            <a:br>
              <a:rPr lang="en-US" altLang="en-US"/>
            </a:br>
            <a:r>
              <a:rPr lang="en-US" altLang="en-US"/>
              <a:t>His commandments and obey.</a:t>
            </a:r>
          </a:p>
        </p:txBody>
      </p:sp>
      <p:sp>
        <p:nvSpPr>
          <p:cNvPr id="6" name="Text Placeholder 5">
            <a:extLst>
              <a:ext uri="{FF2B5EF4-FFF2-40B4-BE49-F238E27FC236}">
                <a16:creationId xmlns:a16="http://schemas.microsoft.com/office/drawing/2014/main" id="{2C463533-487B-4FA9-96B8-8C7D2911C2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161D840C-F177-4C10-8336-C1602AA65331}"/>
              </a:ext>
            </a:extLst>
          </p:cNvPr>
          <p:cNvSpPr>
            <a:spLocks noGrp="1"/>
          </p:cNvSpPr>
          <p:nvPr>
            <p:ph type="ctrTitle"/>
          </p:nvPr>
        </p:nvSpPr>
        <p:spPr>
          <a:xfrm>
            <a:off x="76200" y="1514475"/>
            <a:ext cx="12039600" cy="4352925"/>
          </a:xfrm>
        </p:spPr>
        <p:txBody>
          <a:bodyPr/>
          <a:lstStyle/>
          <a:p>
            <a:r>
              <a:rPr lang="en-US" altLang="en-US"/>
              <a:t>All sheep and oxen, </a:t>
            </a:r>
            <a:br>
              <a:rPr lang="en-US" altLang="en-US"/>
            </a:br>
            <a:r>
              <a:rPr lang="en-US" altLang="en-US"/>
              <a:t>yea, and beasts </a:t>
            </a:r>
            <a:br>
              <a:rPr lang="en-US" altLang="en-US"/>
            </a:br>
            <a:r>
              <a:rPr lang="en-US" altLang="en-US"/>
              <a:t>that in the field do stray.</a:t>
            </a:r>
          </a:p>
        </p:txBody>
      </p:sp>
      <p:sp>
        <p:nvSpPr>
          <p:cNvPr id="6" name="Text Placeholder 5">
            <a:extLst>
              <a:ext uri="{FF2B5EF4-FFF2-40B4-BE49-F238E27FC236}">
                <a16:creationId xmlns:a16="http://schemas.microsoft.com/office/drawing/2014/main" id="{DEC13765-A8BD-497E-96F6-1CB178B8BA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42" name="Title 1">
            <a:extLst>
              <a:ext uri="{FF2B5EF4-FFF2-40B4-BE49-F238E27FC236}">
                <a16:creationId xmlns:a16="http://schemas.microsoft.com/office/drawing/2014/main" id="{F801C121-B1C0-4E71-9D19-821333127FA5}"/>
              </a:ext>
            </a:extLst>
          </p:cNvPr>
          <p:cNvSpPr>
            <a:spLocks noGrp="1"/>
          </p:cNvSpPr>
          <p:nvPr>
            <p:ph type="ctrTitle"/>
          </p:nvPr>
        </p:nvSpPr>
        <p:spPr>
          <a:xfrm>
            <a:off x="76200" y="1514475"/>
            <a:ext cx="12039600" cy="4352925"/>
          </a:xfrm>
        </p:spPr>
        <p:txBody>
          <a:bodyPr/>
          <a:lstStyle/>
          <a:p>
            <a:r>
              <a:rPr lang="en-US" altLang="en-US"/>
              <a:t>Bless the Father, </a:t>
            </a:r>
            <a:br>
              <a:rPr lang="en-US" altLang="en-US"/>
            </a:br>
            <a:r>
              <a:rPr lang="en-US" altLang="en-US"/>
              <a:t>all His creatures, </a:t>
            </a:r>
            <a:br>
              <a:rPr lang="en-US" altLang="en-US"/>
            </a:br>
            <a:r>
              <a:rPr lang="en-US" altLang="en-US"/>
              <a:t>ever under His control; </a:t>
            </a:r>
          </a:p>
        </p:txBody>
      </p:sp>
      <p:sp>
        <p:nvSpPr>
          <p:cNvPr id="3" name="Text Placeholder 2">
            <a:extLst>
              <a:ext uri="{FF2B5EF4-FFF2-40B4-BE49-F238E27FC236}">
                <a16:creationId xmlns:a16="http://schemas.microsoft.com/office/drawing/2014/main" id="{D4C7D275-027B-4893-A198-D6AAB08DAC2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1666" name="Title 1">
            <a:extLst>
              <a:ext uri="{FF2B5EF4-FFF2-40B4-BE49-F238E27FC236}">
                <a16:creationId xmlns:a16="http://schemas.microsoft.com/office/drawing/2014/main" id="{CEAF71FA-8E8F-41E0-8F03-C27457E36D49}"/>
              </a:ext>
            </a:extLst>
          </p:cNvPr>
          <p:cNvSpPr>
            <a:spLocks noGrp="1"/>
          </p:cNvSpPr>
          <p:nvPr>
            <p:ph type="ctrTitle"/>
          </p:nvPr>
        </p:nvSpPr>
        <p:spPr>
          <a:xfrm>
            <a:off x="76200" y="1514475"/>
            <a:ext cx="12039600" cy="4352925"/>
          </a:xfrm>
        </p:spPr>
        <p:txBody>
          <a:bodyPr/>
          <a:lstStyle/>
          <a:p>
            <a:r>
              <a:rPr lang="en-US" altLang="en-US"/>
              <a:t>All throughout His </a:t>
            </a:r>
            <a:br>
              <a:rPr lang="en-US" altLang="en-US"/>
            </a:br>
            <a:r>
              <a:rPr lang="en-US" altLang="en-US"/>
              <a:t>vast dominion </a:t>
            </a:r>
            <a:br>
              <a:rPr lang="en-US" altLang="en-US"/>
            </a:br>
            <a:r>
              <a:rPr lang="en-US" altLang="en-US"/>
              <a:t>bless the Father, O my soul.</a:t>
            </a:r>
          </a:p>
        </p:txBody>
      </p:sp>
      <p:sp>
        <p:nvSpPr>
          <p:cNvPr id="6" name="Text Placeholder 5">
            <a:extLst>
              <a:ext uri="{FF2B5EF4-FFF2-40B4-BE49-F238E27FC236}">
                <a16:creationId xmlns:a16="http://schemas.microsoft.com/office/drawing/2014/main" id="{598E9DEA-70AE-4CFF-8895-F2220DB5FA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5522" name="Title 1">
            <a:extLst>
              <a:ext uri="{FF2B5EF4-FFF2-40B4-BE49-F238E27FC236}">
                <a16:creationId xmlns:a16="http://schemas.microsoft.com/office/drawing/2014/main" id="{6CDB9D3F-F9EC-4C06-93D1-4B8F73EAC1E3}"/>
              </a:ext>
            </a:extLst>
          </p:cNvPr>
          <p:cNvSpPr>
            <a:spLocks noGrp="1"/>
          </p:cNvSpPr>
          <p:nvPr>
            <p:ph type="ctrTitle"/>
          </p:nvPr>
        </p:nvSpPr>
        <p:spPr>
          <a:xfrm>
            <a:off x="914400" y="1895475"/>
            <a:ext cx="10363200" cy="3362325"/>
          </a:xfrm>
        </p:spPr>
        <p:txBody>
          <a:bodyPr/>
          <a:lstStyle/>
          <a:p>
            <a:pPr>
              <a:defRPr/>
            </a:pPr>
            <a:r>
              <a:rPr lang="en-US" altLang="x-none"/>
              <a:t>We Give Thanks to Our Redeemer</a:t>
            </a:r>
            <a:endParaRPr lang="en-US" altLang="x-none" dirty="0"/>
          </a:p>
        </p:txBody>
      </p:sp>
      <p:sp>
        <p:nvSpPr>
          <p:cNvPr id="3" name="Text Placeholder 2">
            <a:extLst>
              <a:ext uri="{FF2B5EF4-FFF2-40B4-BE49-F238E27FC236}">
                <a16:creationId xmlns:a16="http://schemas.microsoft.com/office/drawing/2014/main" id="{CFBD91D0-16E8-4A65-94FA-CCE8F94CA38E}"/>
              </a:ext>
            </a:extLst>
          </p:cNvPr>
          <p:cNvSpPr>
            <a:spLocks noGrp="1"/>
          </p:cNvSpPr>
          <p:nvPr>
            <p:ph type="body" sz="quarter" idx="10"/>
          </p:nvPr>
        </p:nvSpPr>
        <p:spPr>
          <a:xfrm>
            <a:off x="914400" y="692150"/>
            <a:ext cx="10363200" cy="831850"/>
          </a:xfrm>
        </p:spPr>
        <p:txBody>
          <a:bodyPr/>
          <a:lstStyle/>
          <a:p>
            <a:pPr>
              <a:defRPr/>
            </a:pPr>
            <a:r>
              <a:rPr lang="en-US" altLang="x-none"/>
              <a:t>Hymn 62</a:t>
            </a:r>
            <a:endParaRPr lang="en-US" dirty="0"/>
          </a:p>
        </p:txBody>
      </p:sp>
      <p:sp>
        <p:nvSpPr>
          <p:cNvPr id="9" name="Text Placeholder 8">
            <a:extLst>
              <a:ext uri="{FF2B5EF4-FFF2-40B4-BE49-F238E27FC236}">
                <a16:creationId xmlns:a16="http://schemas.microsoft.com/office/drawing/2014/main" id="{ACD358B5-55F5-422D-8213-27F325A5749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4738" name="Title 1">
            <a:extLst>
              <a:ext uri="{FF2B5EF4-FFF2-40B4-BE49-F238E27FC236}">
                <a16:creationId xmlns:a16="http://schemas.microsoft.com/office/drawing/2014/main" id="{23A94A0A-9EBE-4595-ABF9-E9031623E331}"/>
              </a:ext>
            </a:extLst>
          </p:cNvPr>
          <p:cNvSpPr>
            <a:spLocks noGrp="1"/>
          </p:cNvSpPr>
          <p:nvPr>
            <p:ph type="ctrTitle"/>
          </p:nvPr>
        </p:nvSpPr>
        <p:spPr>
          <a:xfrm>
            <a:off x="76200" y="1514475"/>
            <a:ext cx="12039600" cy="4352925"/>
          </a:xfrm>
        </p:spPr>
        <p:txBody>
          <a:bodyPr/>
          <a:lstStyle/>
          <a:p>
            <a:r>
              <a:rPr lang="en-US" altLang="en-US"/>
              <a:t>We give thanks to our </a:t>
            </a:r>
            <a:br>
              <a:rPr lang="en-US" altLang="en-US"/>
            </a:br>
            <a:r>
              <a:rPr lang="en-US" altLang="en-US"/>
              <a:t>Redeemer; with great joy </a:t>
            </a:r>
            <a:br>
              <a:rPr lang="en-US" altLang="en-US"/>
            </a:br>
            <a:r>
              <a:rPr lang="en-US" altLang="en-US"/>
              <a:t>we praise God’s name!</a:t>
            </a:r>
          </a:p>
        </p:txBody>
      </p:sp>
      <p:sp>
        <p:nvSpPr>
          <p:cNvPr id="3" name="Text Placeholder 2">
            <a:extLst>
              <a:ext uri="{FF2B5EF4-FFF2-40B4-BE49-F238E27FC236}">
                <a16:creationId xmlns:a16="http://schemas.microsoft.com/office/drawing/2014/main" id="{7C42DA5C-8815-4AC8-A035-DFCEDABC63B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762" name="Title 1">
            <a:extLst>
              <a:ext uri="{FF2B5EF4-FFF2-40B4-BE49-F238E27FC236}">
                <a16:creationId xmlns:a16="http://schemas.microsoft.com/office/drawing/2014/main" id="{C1B0315C-1221-4C89-85C0-EDFE45394C73}"/>
              </a:ext>
            </a:extLst>
          </p:cNvPr>
          <p:cNvSpPr>
            <a:spLocks noGrp="1"/>
          </p:cNvSpPr>
          <p:nvPr>
            <p:ph type="ctrTitle"/>
          </p:nvPr>
        </p:nvSpPr>
        <p:spPr>
          <a:xfrm>
            <a:off x="76200" y="1514475"/>
            <a:ext cx="12039600" cy="4352925"/>
          </a:xfrm>
        </p:spPr>
        <p:txBody>
          <a:bodyPr/>
          <a:lstStyle/>
          <a:p>
            <a:r>
              <a:rPr lang="en-US" altLang="en-US"/>
              <a:t> Praise our Savior, and forget not </a:t>
            </a:r>
            <a:br>
              <a:rPr lang="en-US" altLang="en-US"/>
            </a:br>
            <a:r>
              <a:rPr lang="en-US" altLang="en-US"/>
              <a:t>all God’s mercies to proclaim.</a:t>
            </a:r>
          </a:p>
        </p:txBody>
      </p:sp>
      <p:sp>
        <p:nvSpPr>
          <p:cNvPr id="6" name="Text Placeholder 5">
            <a:extLst>
              <a:ext uri="{FF2B5EF4-FFF2-40B4-BE49-F238E27FC236}">
                <a16:creationId xmlns:a16="http://schemas.microsoft.com/office/drawing/2014/main" id="{0EBDA41A-7627-41E1-8823-54098DAC5C6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6786" name="Title 1">
            <a:extLst>
              <a:ext uri="{FF2B5EF4-FFF2-40B4-BE49-F238E27FC236}">
                <a16:creationId xmlns:a16="http://schemas.microsoft.com/office/drawing/2014/main" id="{B01C1A11-2BB6-4A3F-AA6D-A2702C745848}"/>
              </a:ext>
            </a:extLst>
          </p:cNvPr>
          <p:cNvSpPr>
            <a:spLocks noGrp="1"/>
          </p:cNvSpPr>
          <p:nvPr>
            <p:ph type="ctrTitle"/>
          </p:nvPr>
        </p:nvSpPr>
        <p:spPr>
          <a:xfrm>
            <a:off x="76200" y="1514475"/>
            <a:ext cx="12039600" cy="4352925"/>
          </a:xfrm>
        </p:spPr>
        <p:txBody>
          <a:bodyPr/>
          <a:lstStyle/>
          <a:p>
            <a:r>
              <a:rPr lang="en-US" altLang="en-US"/>
              <a:t>God forgives all our </a:t>
            </a:r>
            <a:br>
              <a:rPr lang="en-US" altLang="en-US"/>
            </a:br>
            <a:r>
              <a:rPr lang="en-US" altLang="en-US"/>
              <a:t>transgressions; </a:t>
            </a:r>
            <a:br>
              <a:rPr lang="en-US" altLang="en-US"/>
            </a:br>
            <a:r>
              <a:rPr lang="en-US" altLang="en-US"/>
              <a:t>All diseases gently heals. </a:t>
            </a:r>
          </a:p>
        </p:txBody>
      </p:sp>
      <p:sp>
        <p:nvSpPr>
          <p:cNvPr id="3" name="Text Placeholder 2">
            <a:extLst>
              <a:ext uri="{FF2B5EF4-FFF2-40B4-BE49-F238E27FC236}">
                <a16:creationId xmlns:a16="http://schemas.microsoft.com/office/drawing/2014/main" id="{09C9CF31-01A3-4896-AE6A-458F3ECC67E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7810" name="Title 1">
            <a:extLst>
              <a:ext uri="{FF2B5EF4-FFF2-40B4-BE49-F238E27FC236}">
                <a16:creationId xmlns:a16="http://schemas.microsoft.com/office/drawing/2014/main" id="{378EACE0-CF08-49A6-BB3F-584A6B8D5F65}"/>
              </a:ext>
            </a:extLst>
          </p:cNvPr>
          <p:cNvSpPr>
            <a:spLocks noGrp="1"/>
          </p:cNvSpPr>
          <p:nvPr>
            <p:ph type="ctrTitle"/>
          </p:nvPr>
        </p:nvSpPr>
        <p:spPr>
          <a:xfrm>
            <a:off x="76200" y="1514475"/>
            <a:ext cx="12039600" cy="4352925"/>
          </a:xfrm>
        </p:spPr>
        <p:txBody>
          <a:bodyPr/>
          <a:lstStyle/>
          <a:p>
            <a:r>
              <a:rPr lang="en-US" altLang="en-US"/>
              <a:t>God redeems us from </a:t>
            </a:r>
            <a:br>
              <a:rPr lang="en-US" altLang="en-US"/>
            </a:br>
            <a:r>
              <a:rPr lang="en-US" altLang="en-US"/>
              <a:t>destruction, and with all </a:t>
            </a:r>
            <a:br>
              <a:rPr lang="en-US" altLang="en-US"/>
            </a:br>
            <a:r>
              <a:rPr lang="en-US" altLang="en-US"/>
              <a:t>so kindly deals.</a:t>
            </a:r>
          </a:p>
        </p:txBody>
      </p:sp>
      <p:sp>
        <p:nvSpPr>
          <p:cNvPr id="6" name="Text Placeholder 5">
            <a:extLst>
              <a:ext uri="{FF2B5EF4-FFF2-40B4-BE49-F238E27FC236}">
                <a16:creationId xmlns:a16="http://schemas.microsoft.com/office/drawing/2014/main" id="{DE9E3DDB-4412-46FF-8403-BF342696FD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8834" name="Title 1">
            <a:extLst>
              <a:ext uri="{FF2B5EF4-FFF2-40B4-BE49-F238E27FC236}">
                <a16:creationId xmlns:a16="http://schemas.microsoft.com/office/drawing/2014/main" id="{57B6A68A-374D-4E84-8C67-89A0F72C1DB7}"/>
              </a:ext>
            </a:extLst>
          </p:cNvPr>
          <p:cNvSpPr>
            <a:spLocks noGrp="1"/>
          </p:cNvSpPr>
          <p:nvPr>
            <p:ph type="ctrTitle"/>
          </p:nvPr>
        </p:nvSpPr>
        <p:spPr>
          <a:xfrm>
            <a:off x="76200" y="1514475"/>
            <a:ext cx="12039600" cy="4352925"/>
          </a:xfrm>
        </p:spPr>
        <p:txBody>
          <a:bodyPr/>
          <a:lstStyle/>
          <a:p>
            <a:r>
              <a:rPr lang="en-US" altLang="en-US"/>
              <a:t>Far as east from west is distant, </a:t>
            </a:r>
            <a:br>
              <a:rPr lang="en-US" altLang="en-US"/>
            </a:br>
            <a:r>
              <a:rPr lang="en-US" altLang="en-US"/>
              <a:t>God has put away our sin. </a:t>
            </a:r>
          </a:p>
        </p:txBody>
      </p:sp>
      <p:sp>
        <p:nvSpPr>
          <p:cNvPr id="3" name="Text Placeholder 2">
            <a:extLst>
              <a:ext uri="{FF2B5EF4-FFF2-40B4-BE49-F238E27FC236}">
                <a16:creationId xmlns:a16="http://schemas.microsoft.com/office/drawing/2014/main" id="{88167510-D16D-45D1-8B41-C4C0A42338E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Title 1">
            <a:extLst>
              <a:ext uri="{FF2B5EF4-FFF2-40B4-BE49-F238E27FC236}">
                <a16:creationId xmlns:a16="http://schemas.microsoft.com/office/drawing/2014/main" id="{C35F285F-EC8B-468E-AE59-553D19EE8C21}"/>
              </a:ext>
            </a:extLst>
          </p:cNvPr>
          <p:cNvSpPr>
            <a:spLocks noGrp="1"/>
          </p:cNvSpPr>
          <p:nvPr>
            <p:ph type="ctrTitle"/>
          </p:nvPr>
        </p:nvSpPr>
        <p:spPr>
          <a:xfrm>
            <a:off x="76200" y="1514475"/>
            <a:ext cx="12039600" cy="4352925"/>
          </a:xfrm>
        </p:spPr>
        <p:txBody>
          <a:bodyPr/>
          <a:lstStyle/>
          <a:p>
            <a:r>
              <a:rPr lang="en-US" altLang="en-US"/>
              <a:t>Greater than the love </a:t>
            </a:r>
            <a:br>
              <a:rPr lang="en-US" altLang="en-US"/>
            </a:br>
            <a:r>
              <a:rPr lang="en-US" altLang="en-US"/>
              <a:t>of parents, has the </a:t>
            </a:r>
            <a:br>
              <a:rPr lang="en-US" altLang="en-US"/>
            </a:br>
            <a:r>
              <a:rPr lang="en-US" altLang="en-US"/>
              <a:t>Lord’s compassion been.</a:t>
            </a:r>
          </a:p>
        </p:txBody>
      </p:sp>
      <p:sp>
        <p:nvSpPr>
          <p:cNvPr id="6" name="Text Placeholder 5">
            <a:extLst>
              <a:ext uri="{FF2B5EF4-FFF2-40B4-BE49-F238E27FC236}">
                <a16:creationId xmlns:a16="http://schemas.microsoft.com/office/drawing/2014/main" id="{DD8FBAFA-D10A-450B-8C0E-9E8CAF06DA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82" name="Title 1">
            <a:extLst>
              <a:ext uri="{FF2B5EF4-FFF2-40B4-BE49-F238E27FC236}">
                <a16:creationId xmlns:a16="http://schemas.microsoft.com/office/drawing/2014/main" id="{2795DB18-C7BE-486C-B107-EA9F5B938691}"/>
              </a:ext>
            </a:extLst>
          </p:cNvPr>
          <p:cNvSpPr>
            <a:spLocks noGrp="1"/>
          </p:cNvSpPr>
          <p:nvPr>
            <p:ph type="ctrTitle"/>
          </p:nvPr>
        </p:nvSpPr>
        <p:spPr>
          <a:xfrm>
            <a:off x="76200" y="1514475"/>
            <a:ext cx="12039600" cy="4352925"/>
          </a:xfrm>
        </p:spPr>
        <p:txBody>
          <a:bodyPr/>
          <a:lstStyle/>
          <a:p>
            <a:r>
              <a:rPr lang="en-US" altLang="en-US"/>
              <a:t>Praise your Maker, </a:t>
            </a:r>
            <a:br>
              <a:rPr lang="en-US" altLang="en-US"/>
            </a:br>
            <a:r>
              <a:rPr lang="en-US" altLang="en-US"/>
              <a:t>all you creatures! </a:t>
            </a:r>
            <a:br>
              <a:rPr lang="en-US" altLang="en-US"/>
            </a:br>
            <a:r>
              <a:rPr lang="en-US" altLang="en-US"/>
              <a:t>Sing with joy </a:t>
            </a:r>
            <a:br>
              <a:rPr lang="en-US" altLang="en-US"/>
            </a:br>
            <a:r>
              <a:rPr lang="en-US" altLang="en-US"/>
              <a:t>and praise His name. </a:t>
            </a:r>
          </a:p>
        </p:txBody>
      </p:sp>
      <p:sp>
        <p:nvSpPr>
          <p:cNvPr id="3" name="Text Placeholder 2">
            <a:extLst>
              <a:ext uri="{FF2B5EF4-FFF2-40B4-BE49-F238E27FC236}">
                <a16:creationId xmlns:a16="http://schemas.microsoft.com/office/drawing/2014/main" id="{48CF4E80-693B-45F2-B45B-03682C9E038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1906" name="Title 1">
            <a:extLst>
              <a:ext uri="{FF2B5EF4-FFF2-40B4-BE49-F238E27FC236}">
                <a16:creationId xmlns:a16="http://schemas.microsoft.com/office/drawing/2014/main" id="{69EC96CA-9962-4E42-BA40-0F71AE9A6EB9}"/>
              </a:ext>
            </a:extLst>
          </p:cNvPr>
          <p:cNvSpPr>
            <a:spLocks noGrp="1"/>
          </p:cNvSpPr>
          <p:nvPr>
            <p:ph type="ctrTitle"/>
          </p:nvPr>
        </p:nvSpPr>
        <p:spPr>
          <a:xfrm>
            <a:off x="76200" y="1514475"/>
            <a:ext cx="12039600" cy="4352925"/>
          </a:xfrm>
        </p:spPr>
        <p:txBody>
          <a:bodyPr/>
          <a:lstStyle/>
          <a:p>
            <a:r>
              <a:rPr lang="en-US" altLang="en-US"/>
              <a:t>He who is our </a:t>
            </a:r>
            <a:br>
              <a:rPr lang="en-US" altLang="en-US"/>
            </a:br>
            <a:r>
              <a:rPr lang="en-US" altLang="en-US"/>
              <a:t>Lord and Shepherd </a:t>
            </a:r>
            <a:br>
              <a:rPr lang="en-US" altLang="en-US"/>
            </a:br>
            <a:r>
              <a:rPr lang="en-US" altLang="en-US"/>
              <a:t>will forever be the same.</a:t>
            </a:r>
          </a:p>
        </p:txBody>
      </p:sp>
      <p:sp>
        <p:nvSpPr>
          <p:cNvPr id="6" name="Text Placeholder 5">
            <a:extLst>
              <a:ext uri="{FF2B5EF4-FFF2-40B4-BE49-F238E27FC236}">
                <a16:creationId xmlns:a16="http://schemas.microsoft.com/office/drawing/2014/main" id="{F6A4BA1E-02DD-49B1-8D4D-DE763EA03B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762" name="Title 1">
            <a:extLst>
              <a:ext uri="{FF2B5EF4-FFF2-40B4-BE49-F238E27FC236}">
                <a16:creationId xmlns:a16="http://schemas.microsoft.com/office/drawing/2014/main" id="{C63992E9-CB46-491F-91EA-F066E00EFC8E}"/>
              </a:ext>
            </a:extLst>
          </p:cNvPr>
          <p:cNvSpPr>
            <a:spLocks noGrp="1"/>
          </p:cNvSpPr>
          <p:nvPr>
            <p:ph type="ctrTitle"/>
          </p:nvPr>
        </p:nvSpPr>
        <p:spPr>
          <a:xfrm>
            <a:off x="914400" y="1895475"/>
            <a:ext cx="10363200" cy="3362325"/>
          </a:xfrm>
        </p:spPr>
        <p:txBody>
          <a:bodyPr/>
          <a:lstStyle/>
          <a:p>
            <a:pPr>
              <a:defRPr/>
            </a:pPr>
            <a:r>
              <a:rPr lang="en-US" altLang="x-none"/>
              <a:t>Bless the Lord Eternal, </a:t>
            </a:r>
            <a:br>
              <a:rPr lang="en-US" altLang="x-none"/>
            </a:br>
            <a:r>
              <a:rPr lang="en-US" altLang="x-none"/>
              <a:t>O My Soul</a:t>
            </a:r>
            <a:endParaRPr lang="en-US" altLang="x-none" dirty="0"/>
          </a:p>
        </p:txBody>
      </p:sp>
      <p:sp>
        <p:nvSpPr>
          <p:cNvPr id="3" name="Text Placeholder 2">
            <a:extLst>
              <a:ext uri="{FF2B5EF4-FFF2-40B4-BE49-F238E27FC236}">
                <a16:creationId xmlns:a16="http://schemas.microsoft.com/office/drawing/2014/main" id="{3D8B7B2C-A601-4433-919D-25B12554ED1A}"/>
              </a:ext>
            </a:extLst>
          </p:cNvPr>
          <p:cNvSpPr>
            <a:spLocks noGrp="1"/>
          </p:cNvSpPr>
          <p:nvPr>
            <p:ph type="body" sz="quarter" idx="10"/>
          </p:nvPr>
        </p:nvSpPr>
        <p:spPr>
          <a:xfrm>
            <a:off x="914400" y="692150"/>
            <a:ext cx="10363200" cy="831850"/>
          </a:xfrm>
        </p:spPr>
        <p:txBody>
          <a:bodyPr/>
          <a:lstStyle/>
          <a:p>
            <a:pPr>
              <a:defRPr/>
            </a:pPr>
            <a:r>
              <a:rPr lang="en-US" altLang="x-none"/>
              <a:t>Hymn 63</a:t>
            </a:r>
            <a:endParaRPr lang="en-US" dirty="0"/>
          </a:p>
        </p:txBody>
      </p:sp>
      <p:sp>
        <p:nvSpPr>
          <p:cNvPr id="9" name="Text Placeholder 8">
            <a:extLst>
              <a:ext uri="{FF2B5EF4-FFF2-40B4-BE49-F238E27FC236}">
                <a16:creationId xmlns:a16="http://schemas.microsoft.com/office/drawing/2014/main" id="{82BF4B13-8A0D-4529-8BA2-454A528D484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978" name="Title 1">
            <a:extLst>
              <a:ext uri="{FF2B5EF4-FFF2-40B4-BE49-F238E27FC236}">
                <a16:creationId xmlns:a16="http://schemas.microsoft.com/office/drawing/2014/main" id="{DF9C613C-81DB-4BFC-99BD-B6F918B8C486}"/>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bless His holy </a:t>
            </a:r>
            <a:br>
              <a:rPr lang="en-US" altLang="en-US"/>
            </a:br>
            <a:r>
              <a:rPr lang="en-US" altLang="en-US"/>
              <a:t>sacred name! </a:t>
            </a:r>
          </a:p>
        </p:txBody>
      </p:sp>
      <p:sp>
        <p:nvSpPr>
          <p:cNvPr id="3" name="Text Placeholder 2">
            <a:extLst>
              <a:ext uri="{FF2B5EF4-FFF2-40B4-BE49-F238E27FC236}">
                <a16:creationId xmlns:a16="http://schemas.microsoft.com/office/drawing/2014/main" id="{7E5741B0-9550-4BE1-B38E-7227FF1FA73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6002" name="Title 1">
            <a:extLst>
              <a:ext uri="{FF2B5EF4-FFF2-40B4-BE49-F238E27FC236}">
                <a16:creationId xmlns:a16="http://schemas.microsoft.com/office/drawing/2014/main" id="{1F63EC66-AC9C-4BE2-A84F-D362D9EC5A00}"/>
              </a:ext>
            </a:extLst>
          </p:cNvPr>
          <p:cNvSpPr>
            <a:spLocks noGrp="1"/>
          </p:cNvSpPr>
          <p:nvPr>
            <p:ph type="ctrTitle"/>
          </p:nvPr>
        </p:nvSpPr>
        <p:spPr>
          <a:xfrm>
            <a:off x="76200" y="1514475"/>
            <a:ext cx="12039600" cy="4352925"/>
          </a:xfrm>
        </p:spPr>
        <p:txBody>
          <a:bodyPr/>
          <a:lstStyle/>
          <a:p>
            <a:r>
              <a:rPr lang="en-US" altLang="en-US"/>
              <a:t>And forget not all His benefits </a:t>
            </a:r>
            <a:br>
              <a:rPr lang="en-US" altLang="en-US"/>
            </a:br>
            <a:r>
              <a:rPr lang="en-US" altLang="en-US"/>
              <a:t>to those who fear His name. </a:t>
            </a:r>
          </a:p>
        </p:txBody>
      </p:sp>
      <p:sp>
        <p:nvSpPr>
          <p:cNvPr id="6" name="Text Placeholder 5">
            <a:extLst>
              <a:ext uri="{FF2B5EF4-FFF2-40B4-BE49-F238E27FC236}">
                <a16:creationId xmlns:a16="http://schemas.microsoft.com/office/drawing/2014/main" id="{D1E8E2B4-F0B9-4E8F-9983-82299E0D1B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026" name="Title 1">
            <a:extLst>
              <a:ext uri="{FF2B5EF4-FFF2-40B4-BE49-F238E27FC236}">
                <a16:creationId xmlns:a16="http://schemas.microsoft.com/office/drawing/2014/main" id="{47738898-9629-44FF-B637-D19C5A984C22}"/>
              </a:ext>
            </a:extLst>
          </p:cNvPr>
          <p:cNvSpPr>
            <a:spLocks noGrp="1"/>
          </p:cNvSpPr>
          <p:nvPr>
            <p:ph type="ctrTitle"/>
          </p:nvPr>
        </p:nvSpPr>
        <p:spPr>
          <a:xfrm>
            <a:off x="76200" y="1514475"/>
            <a:ext cx="12039600" cy="4352925"/>
          </a:xfrm>
        </p:spPr>
        <p:txBody>
          <a:bodyPr/>
          <a:lstStyle/>
          <a:p>
            <a:r>
              <a:rPr lang="en-US" altLang="en-US"/>
              <a:t>He forgives all our iniquities; </a:t>
            </a:r>
            <a:br>
              <a:rPr lang="en-US" altLang="en-US"/>
            </a:br>
            <a:r>
              <a:rPr lang="en-US" altLang="en-US"/>
              <a:t>our diseases He will heal; </a:t>
            </a:r>
          </a:p>
        </p:txBody>
      </p:sp>
      <p:sp>
        <p:nvSpPr>
          <p:cNvPr id="6" name="Text Placeholder 5">
            <a:extLst>
              <a:ext uri="{FF2B5EF4-FFF2-40B4-BE49-F238E27FC236}">
                <a16:creationId xmlns:a16="http://schemas.microsoft.com/office/drawing/2014/main" id="{36210CD4-07F5-4EC5-8EC1-55FBE6B935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8050" name="Title 1">
            <a:extLst>
              <a:ext uri="{FF2B5EF4-FFF2-40B4-BE49-F238E27FC236}">
                <a16:creationId xmlns:a16="http://schemas.microsoft.com/office/drawing/2014/main" id="{C8A50746-809C-4440-B0A0-BAFCAC2A45A4}"/>
              </a:ext>
            </a:extLst>
          </p:cNvPr>
          <p:cNvSpPr>
            <a:spLocks noGrp="1"/>
          </p:cNvSpPr>
          <p:nvPr>
            <p:ph type="ctrTitle"/>
          </p:nvPr>
        </p:nvSpPr>
        <p:spPr>
          <a:xfrm>
            <a:off x="76200" y="1514475"/>
            <a:ext cx="12039600" cy="4352925"/>
          </a:xfrm>
        </p:spPr>
        <p:txBody>
          <a:bodyPr/>
          <a:lstStyle/>
          <a:p>
            <a:r>
              <a:rPr lang="en-US" altLang="en-US"/>
              <a:t>From destruction </a:t>
            </a:r>
            <a:br>
              <a:rPr lang="en-US" altLang="en-US"/>
            </a:br>
            <a:r>
              <a:rPr lang="en-US" altLang="en-US"/>
              <a:t>He redeems our life, </a:t>
            </a:r>
            <a:br>
              <a:rPr lang="en-US" altLang="en-US"/>
            </a:br>
            <a:r>
              <a:rPr lang="en-US" altLang="en-US"/>
              <a:t>and He crowns us </a:t>
            </a:r>
            <a:br>
              <a:rPr lang="en-US" altLang="en-US"/>
            </a:br>
            <a:r>
              <a:rPr lang="en-US" altLang="en-US"/>
              <a:t>with His love! </a:t>
            </a:r>
          </a:p>
        </p:txBody>
      </p:sp>
      <p:sp>
        <p:nvSpPr>
          <p:cNvPr id="6" name="Text Placeholder 5">
            <a:extLst>
              <a:ext uri="{FF2B5EF4-FFF2-40B4-BE49-F238E27FC236}">
                <a16:creationId xmlns:a16="http://schemas.microsoft.com/office/drawing/2014/main" id="{2B3381D6-9CCE-42DD-AA29-2F17FAC5D8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9074" name="Title 1">
            <a:extLst>
              <a:ext uri="{FF2B5EF4-FFF2-40B4-BE49-F238E27FC236}">
                <a16:creationId xmlns:a16="http://schemas.microsoft.com/office/drawing/2014/main" id="{4F26421C-3B26-405A-9983-8F09911AAC33}"/>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let the heavens </a:t>
            </a:r>
            <a:br>
              <a:rPr lang="en-US" altLang="en-US"/>
            </a:br>
            <a:r>
              <a:rPr lang="en-US" altLang="en-US"/>
              <a:t>praise His name! </a:t>
            </a:r>
          </a:p>
        </p:txBody>
      </p:sp>
      <p:sp>
        <p:nvSpPr>
          <p:cNvPr id="3" name="Text Placeholder 2">
            <a:extLst>
              <a:ext uri="{FF2B5EF4-FFF2-40B4-BE49-F238E27FC236}">
                <a16:creationId xmlns:a16="http://schemas.microsoft.com/office/drawing/2014/main" id="{FD6C3454-B351-45CF-B0F1-DF07BEF2B5E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098" name="Title 1">
            <a:extLst>
              <a:ext uri="{FF2B5EF4-FFF2-40B4-BE49-F238E27FC236}">
                <a16:creationId xmlns:a16="http://schemas.microsoft.com/office/drawing/2014/main" id="{9C5E2B25-6666-4617-BDA6-270AF50A3CCE}"/>
              </a:ext>
            </a:extLst>
          </p:cNvPr>
          <p:cNvSpPr>
            <a:spLocks noGrp="1"/>
          </p:cNvSpPr>
          <p:nvPr>
            <p:ph type="ctrTitle"/>
          </p:nvPr>
        </p:nvSpPr>
        <p:spPr>
          <a:xfrm>
            <a:off x="76200" y="1514475"/>
            <a:ext cx="12039600" cy="4352925"/>
          </a:xfrm>
        </p:spPr>
        <p:txBody>
          <a:bodyPr/>
          <a:lstStyle/>
          <a:p>
            <a:r>
              <a:rPr lang="en-US" altLang="en-US"/>
              <a:t>For His mercy is as high above </a:t>
            </a:r>
            <a:br>
              <a:rPr lang="en-US" altLang="en-US"/>
            </a:br>
            <a:r>
              <a:rPr lang="en-US" altLang="en-US"/>
              <a:t>as heav’n above the earth. </a:t>
            </a:r>
          </a:p>
        </p:txBody>
      </p:sp>
      <p:sp>
        <p:nvSpPr>
          <p:cNvPr id="6" name="Text Placeholder 5">
            <a:extLst>
              <a:ext uri="{FF2B5EF4-FFF2-40B4-BE49-F238E27FC236}">
                <a16:creationId xmlns:a16="http://schemas.microsoft.com/office/drawing/2014/main" id="{AA10E490-9092-4AB3-8115-C24B21DF60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a:extLst>
              <a:ext uri="{FF2B5EF4-FFF2-40B4-BE49-F238E27FC236}">
                <a16:creationId xmlns:a16="http://schemas.microsoft.com/office/drawing/2014/main" id="{AF5D8E7E-7C7A-4DBA-98F1-8740013DDF9B}"/>
              </a:ext>
            </a:extLst>
          </p:cNvPr>
          <p:cNvSpPr>
            <a:spLocks noGrp="1"/>
          </p:cNvSpPr>
          <p:nvPr>
            <p:ph type="ctrTitle"/>
          </p:nvPr>
        </p:nvSpPr>
        <p:spPr>
          <a:xfrm>
            <a:off x="914400" y="1895475"/>
            <a:ext cx="10363200" cy="3362325"/>
          </a:xfrm>
        </p:spPr>
        <p:txBody>
          <a:bodyPr/>
          <a:lstStyle/>
          <a:p>
            <a:pPr>
              <a:defRPr/>
            </a:pPr>
            <a:r>
              <a:rPr lang="en-US" altLang="x-none"/>
              <a:t> How Excellent </a:t>
            </a:r>
            <a:br>
              <a:rPr lang="en-US" altLang="x-none"/>
            </a:br>
            <a:r>
              <a:rPr lang="en-US" altLang="x-none"/>
              <a:t>in All the Earth</a:t>
            </a:r>
            <a:endParaRPr lang="en-US" altLang="x-none" dirty="0"/>
          </a:p>
        </p:txBody>
      </p:sp>
      <p:sp>
        <p:nvSpPr>
          <p:cNvPr id="3" name="Text Placeholder 2">
            <a:extLst>
              <a:ext uri="{FF2B5EF4-FFF2-40B4-BE49-F238E27FC236}">
                <a16:creationId xmlns:a16="http://schemas.microsoft.com/office/drawing/2014/main" id="{03612E9F-CB8F-4A38-B7C9-1DB0498DEBF3}"/>
              </a:ext>
            </a:extLst>
          </p:cNvPr>
          <p:cNvSpPr>
            <a:spLocks noGrp="1"/>
          </p:cNvSpPr>
          <p:nvPr>
            <p:ph type="body" sz="quarter" idx="10"/>
          </p:nvPr>
        </p:nvSpPr>
        <p:spPr>
          <a:xfrm>
            <a:off x="914400" y="692150"/>
            <a:ext cx="10363200" cy="831850"/>
          </a:xfrm>
        </p:spPr>
        <p:txBody>
          <a:bodyPr/>
          <a:lstStyle/>
          <a:p>
            <a:pPr>
              <a:defRPr/>
            </a:pPr>
            <a:r>
              <a:rPr lang="en-US" altLang="x-none"/>
              <a:t>Hymn 7</a:t>
            </a:r>
            <a:endParaRPr lang="en-US" dirty="0"/>
          </a:p>
        </p:txBody>
      </p:sp>
      <p:sp>
        <p:nvSpPr>
          <p:cNvPr id="9" name="Text Placeholder 8">
            <a:extLst>
              <a:ext uri="{FF2B5EF4-FFF2-40B4-BE49-F238E27FC236}">
                <a16:creationId xmlns:a16="http://schemas.microsoft.com/office/drawing/2014/main" id="{6EB3F536-DA80-4819-A66C-1B4667D48D1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22" name="Title 1">
            <a:extLst>
              <a:ext uri="{FF2B5EF4-FFF2-40B4-BE49-F238E27FC236}">
                <a16:creationId xmlns:a16="http://schemas.microsoft.com/office/drawing/2014/main" id="{11F0CAD8-126E-45CE-A4DD-4BE31C14AFEB}"/>
              </a:ext>
            </a:extLst>
          </p:cNvPr>
          <p:cNvSpPr>
            <a:spLocks noGrp="1"/>
          </p:cNvSpPr>
          <p:nvPr>
            <p:ph type="ctrTitle"/>
          </p:nvPr>
        </p:nvSpPr>
        <p:spPr>
          <a:xfrm>
            <a:off x="76200" y="1514475"/>
            <a:ext cx="12039600" cy="4352925"/>
          </a:xfrm>
        </p:spPr>
        <p:txBody>
          <a:bodyPr/>
          <a:lstStyle/>
          <a:p>
            <a:r>
              <a:rPr lang="en-US" altLang="en-US"/>
              <a:t>Not according to our many sins </a:t>
            </a:r>
            <a:br>
              <a:rPr lang="en-US" altLang="en-US"/>
            </a:br>
            <a:r>
              <a:rPr lang="en-US" altLang="en-US"/>
              <a:t>has the Lord so dealt with us; </a:t>
            </a:r>
          </a:p>
        </p:txBody>
      </p:sp>
      <p:sp>
        <p:nvSpPr>
          <p:cNvPr id="6" name="Text Placeholder 5">
            <a:extLst>
              <a:ext uri="{FF2B5EF4-FFF2-40B4-BE49-F238E27FC236}">
                <a16:creationId xmlns:a16="http://schemas.microsoft.com/office/drawing/2014/main" id="{D82012C6-AAF0-4024-81B4-9D04D5CFE6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2146" name="Title 1">
            <a:extLst>
              <a:ext uri="{FF2B5EF4-FFF2-40B4-BE49-F238E27FC236}">
                <a16:creationId xmlns:a16="http://schemas.microsoft.com/office/drawing/2014/main" id="{D250E1C5-9C28-4507-87D6-1B0EB10ED557}"/>
              </a:ext>
            </a:extLst>
          </p:cNvPr>
          <p:cNvSpPr>
            <a:spLocks noGrp="1"/>
          </p:cNvSpPr>
          <p:nvPr>
            <p:ph type="ctrTitle"/>
          </p:nvPr>
        </p:nvSpPr>
        <p:spPr>
          <a:xfrm>
            <a:off x="76200" y="1514475"/>
            <a:ext cx="12039600" cy="4352925"/>
          </a:xfrm>
        </p:spPr>
        <p:txBody>
          <a:bodyPr/>
          <a:lstStyle/>
          <a:p>
            <a:r>
              <a:rPr lang="en-US" altLang="en-US"/>
              <a:t>For as far as east is from </a:t>
            </a:r>
            <a:br>
              <a:rPr lang="en-US" altLang="en-US"/>
            </a:br>
            <a:r>
              <a:rPr lang="en-US" altLang="en-US"/>
              <a:t>the west, He removes </a:t>
            </a:r>
            <a:br>
              <a:rPr lang="en-US" altLang="en-US"/>
            </a:br>
            <a:r>
              <a:rPr lang="en-US" altLang="en-US"/>
              <a:t>from us our sins! </a:t>
            </a:r>
          </a:p>
        </p:txBody>
      </p:sp>
      <p:sp>
        <p:nvSpPr>
          <p:cNvPr id="6" name="Text Placeholder 5">
            <a:extLst>
              <a:ext uri="{FF2B5EF4-FFF2-40B4-BE49-F238E27FC236}">
                <a16:creationId xmlns:a16="http://schemas.microsoft.com/office/drawing/2014/main" id="{1B2E2079-F004-4910-800C-F50AD14677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3170" name="Title 1">
            <a:extLst>
              <a:ext uri="{FF2B5EF4-FFF2-40B4-BE49-F238E27FC236}">
                <a16:creationId xmlns:a16="http://schemas.microsoft.com/office/drawing/2014/main" id="{39EBC7F7-490D-4795-A6D5-DDFB28D3E314}"/>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let the angels </a:t>
            </a:r>
            <a:br>
              <a:rPr lang="en-US" altLang="en-US"/>
            </a:br>
            <a:r>
              <a:rPr lang="en-US" altLang="en-US"/>
              <a:t>praise His name! </a:t>
            </a:r>
          </a:p>
        </p:txBody>
      </p:sp>
      <p:sp>
        <p:nvSpPr>
          <p:cNvPr id="3" name="Text Placeholder 2">
            <a:extLst>
              <a:ext uri="{FF2B5EF4-FFF2-40B4-BE49-F238E27FC236}">
                <a16:creationId xmlns:a16="http://schemas.microsoft.com/office/drawing/2014/main" id="{9FC9CA7D-8BFE-47DD-9910-BF0A10462CA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194" name="Title 1">
            <a:extLst>
              <a:ext uri="{FF2B5EF4-FFF2-40B4-BE49-F238E27FC236}">
                <a16:creationId xmlns:a16="http://schemas.microsoft.com/office/drawing/2014/main" id="{8A0B914A-E359-4352-A5EE-CE4DEE0FD8B2}"/>
              </a:ext>
            </a:extLst>
          </p:cNvPr>
          <p:cNvSpPr>
            <a:spLocks noGrp="1"/>
          </p:cNvSpPr>
          <p:nvPr>
            <p:ph type="ctrTitle"/>
          </p:nvPr>
        </p:nvSpPr>
        <p:spPr>
          <a:xfrm>
            <a:off x="76200" y="1514475"/>
            <a:ext cx="12039600" cy="4352925"/>
          </a:xfrm>
        </p:spPr>
        <p:txBody>
          <a:bodyPr/>
          <a:lstStyle/>
          <a:p>
            <a:r>
              <a:rPr lang="en-US" altLang="en-US"/>
              <a:t>For in heaven He has </a:t>
            </a:r>
            <a:br>
              <a:rPr lang="en-US" altLang="en-US"/>
            </a:br>
            <a:r>
              <a:rPr lang="en-US" altLang="en-US"/>
              <a:t>fixed His throne </a:t>
            </a:r>
            <a:br>
              <a:rPr lang="en-US" altLang="en-US"/>
            </a:br>
            <a:r>
              <a:rPr lang="en-US" altLang="en-US"/>
              <a:t>and there He rules the earth. </a:t>
            </a:r>
          </a:p>
        </p:txBody>
      </p:sp>
      <p:sp>
        <p:nvSpPr>
          <p:cNvPr id="6" name="Text Placeholder 5">
            <a:extLst>
              <a:ext uri="{FF2B5EF4-FFF2-40B4-BE49-F238E27FC236}">
                <a16:creationId xmlns:a16="http://schemas.microsoft.com/office/drawing/2014/main" id="{A5425F6B-06EE-45A8-9C6B-F007686D32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5218" name="Title 1">
            <a:extLst>
              <a:ext uri="{FF2B5EF4-FFF2-40B4-BE49-F238E27FC236}">
                <a16:creationId xmlns:a16="http://schemas.microsoft.com/office/drawing/2014/main" id="{2CDAE052-91EC-405F-A266-608A5FE4668C}"/>
              </a:ext>
            </a:extLst>
          </p:cNvPr>
          <p:cNvSpPr>
            <a:spLocks noGrp="1"/>
          </p:cNvSpPr>
          <p:nvPr>
            <p:ph type="ctrTitle"/>
          </p:nvPr>
        </p:nvSpPr>
        <p:spPr>
          <a:xfrm>
            <a:off x="76200" y="1514475"/>
            <a:ext cx="12039600" cy="4352925"/>
          </a:xfrm>
        </p:spPr>
        <p:txBody>
          <a:bodyPr/>
          <a:lstStyle/>
          <a:p>
            <a:r>
              <a:rPr lang="en-US" altLang="en-US"/>
              <a:t>The Eternal vindicates </a:t>
            </a:r>
            <a:br>
              <a:rPr lang="en-US" altLang="en-US"/>
            </a:br>
            <a:r>
              <a:rPr lang="en-US" altLang="en-US"/>
              <a:t>the cause of all those </a:t>
            </a:r>
            <a:br>
              <a:rPr lang="en-US" altLang="en-US"/>
            </a:br>
            <a:r>
              <a:rPr lang="en-US" altLang="en-US"/>
              <a:t>who have been wronged; </a:t>
            </a:r>
          </a:p>
        </p:txBody>
      </p:sp>
      <p:sp>
        <p:nvSpPr>
          <p:cNvPr id="6" name="Text Placeholder 5">
            <a:extLst>
              <a:ext uri="{FF2B5EF4-FFF2-40B4-BE49-F238E27FC236}">
                <a16:creationId xmlns:a16="http://schemas.microsoft.com/office/drawing/2014/main" id="{F87E60C0-1F32-49E2-A296-26B6FE5E38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6242" name="Title 1">
            <a:extLst>
              <a:ext uri="{FF2B5EF4-FFF2-40B4-BE49-F238E27FC236}">
                <a16:creationId xmlns:a16="http://schemas.microsoft.com/office/drawing/2014/main" id="{86AAEB21-E7B7-4E93-B58C-CCA959006502}"/>
              </a:ext>
            </a:extLst>
          </p:cNvPr>
          <p:cNvSpPr>
            <a:spLocks noGrp="1"/>
          </p:cNvSpPr>
          <p:nvPr>
            <p:ph type="ctrTitle"/>
          </p:nvPr>
        </p:nvSpPr>
        <p:spPr>
          <a:xfrm>
            <a:off x="76200" y="1514475"/>
            <a:ext cx="12039600" cy="4352925"/>
          </a:xfrm>
        </p:spPr>
        <p:txBody>
          <a:bodyPr/>
          <a:lstStyle/>
          <a:p>
            <a:r>
              <a:rPr lang="en-US" altLang="en-US"/>
              <a:t>For His mercy is as high above </a:t>
            </a:r>
            <a:br>
              <a:rPr lang="en-US" altLang="en-US"/>
            </a:br>
            <a:r>
              <a:rPr lang="en-US" altLang="en-US"/>
              <a:t>as the heav’ns above the earth! </a:t>
            </a:r>
          </a:p>
        </p:txBody>
      </p:sp>
      <p:sp>
        <p:nvSpPr>
          <p:cNvPr id="6" name="Text Placeholder 5">
            <a:extLst>
              <a:ext uri="{FF2B5EF4-FFF2-40B4-BE49-F238E27FC236}">
                <a16:creationId xmlns:a16="http://schemas.microsoft.com/office/drawing/2014/main" id="{287C9E4E-4A5A-4374-917C-C78F1C97DA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266" name="Title 1">
            <a:extLst>
              <a:ext uri="{FF2B5EF4-FFF2-40B4-BE49-F238E27FC236}">
                <a16:creationId xmlns:a16="http://schemas.microsoft.com/office/drawing/2014/main" id="{66272179-1363-4400-AC3F-1E8DB0D532FD}"/>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for His love </a:t>
            </a:r>
            <a:br>
              <a:rPr lang="en-US" altLang="en-US"/>
            </a:br>
            <a:r>
              <a:rPr lang="en-US" altLang="en-US"/>
              <a:t>always endures! </a:t>
            </a:r>
          </a:p>
        </p:txBody>
      </p:sp>
      <p:sp>
        <p:nvSpPr>
          <p:cNvPr id="3" name="Text Placeholder 2">
            <a:extLst>
              <a:ext uri="{FF2B5EF4-FFF2-40B4-BE49-F238E27FC236}">
                <a16:creationId xmlns:a16="http://schemas.microsoft.com/office/drawing/2014/main" id="{482557DE-476F-4A82-B282-BC620B5FE56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8290" name="Title 1">
            <a:extLst>
              <a:ext uri="{FF2B5EF4-FFF2-40B4-BE49-F238E27FC236}">
                <a16:creationId xmlns:a16="http://schemas.microsoft.com/office/drawing/2014/main" id="{646BB5C1-7832-4A5E-909C-91B4B3B3E11E}"/>
              </a:ext>
            </a:extLst>
          </p:cNvPr>
          <p:cNvSpPr>
            <a:spLocks noGrp="1"/>
          </p:cNvSpPr>
          <p:nvPr>
            <p:ph type="ctrTitle"/>
          </p:nvPr>
        </p:nvSpPr>
        <p:spPr>
          <a:xfrm>
            <a:off x="76200" y="1514475"/>
            <a:ext cx="12039600" cy="4352925"/>
          </a:xfrm>
        </p:spPr>
        <p:txBody>
          <a:bodyPr/>
          <a:lstStyle/>
          <a:p>
            <a:r>
              <a:rPr lang="en-US" altLang="en-US"/>
              <a:t>And His loyalty is to our sons </a:t>
            </a:r>
            <a:br>
              <a:rPr lang="en-US" altLang="en-US"/>
            </a:br>
            <a:r>
              <a:rPr lang="en-US" altLang="en-US"/>
              <a:t>who keep all His commands. </a:t>
            </a:r>
          </a:p>
        </p:txBody>
      </p:sp>
      <p:sp>
        <p:nvSpPr>
          <p:cNvPr id="6" name="Text Placeholder 5">
            <a:extLst>
              <a:ext uri="{FF2B5EF4-FFF2-40B4-BE49-F238E27FC236}">
                <a16:creationId xmlns:a16="http://schemas.microsoft.com/office/drawing/2014/main" id="{F09DF641-AF4B-4E8E-AB35-006D3FAAA7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9314" name="Title 1">
            <a:extLst>
              <a:ext uri="{FF2B5EF4-FFF2-40B4-BE49-F238E27FC236}">
                <a16:creationId xmlns:a16="http://schemas.microsoft.com/office/drawing/2014/main" id="{55CCF133-94E9-40E2-AB95-ED30355590AF}"/>
              </a:ext>
            </a:extLst>
          </p:cNvPr>
          <p:cNvSpPr>
            <a:spLocks noGrp="1"/>
          </p:cNvSpPr>
          <p:nvPr>
            <p:ph type="ctrTitle"/>
          </p:nvPr>
        </p:nvSpPr>
        <p:spPr>
          <a:xfrm>
            <a:off x="76200" y="1514475"/>
            <a:ext cx="12039600" cy="4352925"/>
          </a:xfrm>
        </p:spPr>
        <p:txBody>
          <a:bodyPr/>
          <a:lstStyle/>
          <a:p>
            <a:r>
              <a:rPr lang="en-US" altLang="en-US"/>
              <a:t>As for man, he blossoms </a:t>
            </a:r>
            <a:br>
              <a:rPr lang="en-US" altLang="en-US"/>
            </a:br>
            <a:r>
              <a:rPr lang="en-US" altLang="en-US"/>
              <a:t>like a flow’r, and his days </a:t>
            </a:r>
            <a:br>
              <a:rPr lang="en-US" altLang="en-US"/>
            </a:br>
            <a:r>
              <a:rPr lang="en-US" altLang="en-US"/>
              <a:t>are like the grass; </a:t>
            </a:r>
          </a:p>
        </p:txBody>
      </p:sp>
      <p:sp>
        <p:nvSpPr>
          <p:cNvPr id="6" name="Text Placeholder 5">
            <a:extLst>
              <a:ext uri="{FF2B5EF4-FFF2-40B4-BE49-F238E27FC236}">
                <a16:creationId xmlns:a16="http://schemas.microsoft.com/office/drawing/2014/main" id="{4E56A2B4-C497-44CE-B992-FD6CBEB45B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0338" name="Title 1">
            <a:extLst>
              <a:ext uri="{FF2B5EF4-FFF2-40B4-BE49-F238E27FC236}">
                <a16:creationId xmlns:a16="http://schemas.microsoft.com/office/drawing/2014/main" id="{15B98188-ED13-4E00-99B9-174DFCA43DCB}"/>
              </a:ext>
            </a:extLst>
          </p:cNvPr>
          <p:cNvSpPr>
            <a:spLocks noGrp="1"/>
          </p:cNvSpPr>
          <p:nvPr>
            <p:ph type="ctrTitle"/>
          </p:nvPr>
        </p:nvSpPr>
        <p:spPr>
          <a:xfrm>
            <a:off x="76200" y="1514475"/>
            <a:ext cx="12039600" cy="4352925"/>
          </a:xfrm>
        </p:spPr>
        <p:txBody>
          <a:bodyPr/>
          <a:lstStyle/>
          <a:p>
            <a:r>
              <a:rPr lang="en-US" altLang="en-US"/>
              <a:t>But from death the Lord </a:t>
            </a:r>
            <a:br>
              <a:rPr lang="en-US" altLang="en-US"/>
            </a:br>
            <a:r>
              <a:rPr lang="en-US" altLang="en-US"/>
              <a:t>redeems our life and </a:t>
            </a:r>
            <a:br>
              <a:rPr lang="en-US" altLang="en-US"/>
            </a:br>
            <a:r>
              <a:rPr lang="en-US" altLang="en-US"/>
              <a:t>He crowns us with His love!</a:t>
            </a:r>
          </a:p>
        </p:txBody>
      </p:sp>
      <p:sp>
        <p:nvSpPr>
          <p:cNvPr id="6" name="Text Placeholder 5">
            <a:extLst>
              <a:ext uri="{FF2B5EF4-FFF2-40B4-BE49-F238E27FC236}">
                <a16:creationId xmlns:a16="http://schemas.microsoft.com/office/drawing/2014/main" id="{DC4B7D93-0FC3-4F2D-89B3-EBD1EEBAEA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128D9A1-DC21-4910-80A9-FEE454350474}"/>
              </a:ext>
            </a:extLst>
          </p:cNvPr>
          <p:cNvSpPr>
            <a:spLocks noGrp="1"/>
          </p:cNvSpPr>
          <p:nvPr>
            <p:ph type="ctrTitle"/>
          </p:nvPr>
        </p:nvSpPr>
        <p:spPr>
          <a:xfrm>
            <a:off x="76200" y="1514475"/>
            <a:ext cx="12039600" cy="4352925"/>
          </a:xfrm>
        </p:spPr>
        <p:txBody>
          <a:bodyPr/>
          <a:lstStyle/>
          <a:p>
            <a:r>
              <a:rPr lang="en-US" altLang="en-US"/>
              <a:t>How excellent in all the earth, </a:t>
            </a:r>
            <a:br>
              <a:rPr lang="en-US" altLang="en-US"/>
            </a:br>
            <a:r>
              <a:rPr lang="en-US" altLang="en-US"/>
              <a:t>Eternal, is Thy name! </a:t>
            </a:r>
          </a:p>
        </p:txBody>
      </p:sp>
      <p:sp>
        <p:nvSpPr>
          <p:cNvPr id="3" name="Text Placeholder 2">
            <a:extLst>
              <a:ext uri="{FF2B5EF4-FFF2-40B4-BE49-F238E27FC236}">
                <a16:creationId xmlns:a16="http://schemas.microsoft.com/office/drawing/2014/main" id="{3FBB4EDF-EF65-4AD1-840D-7DC4A65CD77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194" name="Title 1">
            <a:extLst>
              <a:ext uri="{FF2B5EF4-FFF2-40B4-BE49-F238E27FC236}">
                <a16:creationId xmlns:a16="http://schemas.microsoft.com/office/drawing/2014/main" id="{4E72779C-D8C2-4F72-99D6-2E529A84D102}"/>
              </a:ext>
            </a:extLst>
          </p:cNvPr>
          <p:cNvSpPr>
            <a:spLocks noGrp="1"/>
          </p:cNvSpPr>
          <p:nvPr>
            <p:ph type="ctrTitle"/>
          </p:nvPr>
        </p:nvSpPr>
        <p:spPr>
          <a:xfrm>
            <a:off x="914400" y="1895475"/>
            <a:ext cx="10363200" cy="3362325"/>
          </a:xfrm>
        </p:spPr>
        <p:txBody>
          <a:bodyPr/>
          <a:lstStyle/>
          <a:p>
            <a:pPr>
              <a:defRPr/>
            </a:pPr>
            <a:r>
              <a:rPr lang="en-US" altLang="x-none"/>
              <a:t>O Give Thanks and </a:t>
            </a:r>
            <a:br>
              <a:rPr lang="en-US" altLang="x-none"/>
            </a:br>
            <a:r>
              <a:rPr lang="en-US" altLang="x-none"/>
              <a:t>Praise the Eternal!</a:t>
            </a:r>
            <a:endParaRPr lang="en-US" altLang="x-none" dirty="0"/>
          </a:p>
        </p:txBody>
      </p:sp>
      <p:sp>
        <p:nvSpPr>
          <p:cNvPr id="3" name="Text Placeholder 2">
            <a:extLst>
              <a:ext uri="{FF2B5EF4-FFF2-40B4-BE49-F238E27FC236}">
                <a16:creationId xmlns:a16="http://schemas.microsoft.com/office/drawing/2014/main" id="{0A8491FA-D1E6-4A9E-A010-576D86848241}"/>
              </a:ext>
            </a:extLst>
          </p:cNvPr>
          <p:cNvSpPr>
            <a:spLocks noGrp="1"/>
          </p:cNvSpPr>
          <p:nvPr>
            <p:ph type="body" sz="quarter" idx="10"/>
          </p:nvPr>
        </p:nvSpPr>
        <p:spPr>
          <a:xfrm>
            <a:off x="914400" y="692150"/>
            <a:ext cx="10363200" cy="831850"/>
          </a:xfrm>
        </p:spPr>
        <p:txBody>
          <a:bodyPr/>
          <a:lstStyle/>
          <a:p>
            <a:pPr>
              <a:defRPr/>
            </a:pPr>
            <a:r>
              <a:rPr lang="en-US" altLang="x-none"/>
              <a:t>Hymn 64</a:t>
            </a:r>
            <a:endParaRPr lang="en-US" dirty="0"/>
          </a:p>
        </p:txBody>
      </p:sp>
      <p:sp>
        <p:nvSpPr>
          <p:cNvPr id="9" name="Text Placeholder 8">
            <a:extLst>
              <a:ext uri="{FF2B5EF4-FFF2-40B4-BE49-F238E27FC236}">
                <a16:creationId xmlns:a16="http://schemas.microsoft.com/office/drawing/2014/main" id="{65993C9D-81F5-412C-BA2E-63DFF5EC01F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3410" name="Title 1">
            <a:extLst>
              <a:ext uri="{FF2B5EF4-FFF2-40B4-BE49-F238E27FC236}">
                <a16:creationId xmlns:a16="http://schemas.microsoft.com/office/drawing/2014/main" id="{EA6DBFA8-577F-4D44-BD40-A0BF45D899B4}"/>
              </a:ext>
            </a:extLst>
          </p:cNvPr>
          <p:cNvSpPr>
            <a:spLocks noGrp="1"/>
          </p:cNvSpPr>
          <p:nvPr>
            <p:ph type="ctrTitle"/>
          </p:nvPr>
        </p:nvSpPr>
        <p:spPr>
          <a:xfrm>
            <a:off x="76200" y="1514475"/>
            <a:ext cx="12039600" cy="4352925"/>
          </a:xfrm>
        </p:spPr>
        <p:txBody>
          <a:bodyPr/>
          <a:lstStyle/>
          <a:p>
            <a:r>
              <a:rPr lang="en-US" altLang="en-US"/>
              <a:t>O give thanks and </a:t>
            </a:r>
            <a:br>
              <a:rPr lang="en-US" altLang="en-US"/>
            </a:br>
            <a:r>
              <a:rPr lang="en-US" altLang="en-US"/>
              <a:t>praise the Eternal; </a:t>
            </a:r>
            <a:br>
              <a:rPr lang="en-US" altLang="en-US"/>
            </a:br>
            <a:r>
              <a:rPr lang="en-US" altLang="en-US"/>
              <a:t>call upon His sacred name; </a:t>
            </a:r>
          </a:p>
        </p:txBody>
      </p:sp>
      <p:sp>
        <p:nvSpPr>
          <p:cNvPr id="3" name="Text Placeholder 2">
            <a:extLst>
              <a:ext uri="{FF2B5EF4-FFF2-40B4-BE49-F238E27FC236}">
                <a16:creationId xmlns:a16="http://schemas.microsoft.com/office/drawing/2014/main" id="{B1DB3633-ACB0-4A9F-92AA-48F4D9CA73A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4434" name="Title 1">
            <a:extLst>
              <a:ext uri="{FF2B5EF4-FFF2-40B4-BE49-F238E27FC236}">
                <a16:creationId xmlns:a16="http://schemas.microsoft.com/office/drawing/2014/main" id="{9AA52330-4FE5-4ED6-8E67-E3AE7B0F2773}"/>
              </a:ext>
            </a:extLst>
          </p:cNvPr>
          <p:cNvSpPr>
            <a:spLocks noGrp="1"/>
          </p:cNvSpPr>
          <p:nvPr>
            <p:ph type="ctrTitle"/>
          </p:nvPr>
        </p:nvSpPr>
        <p:spPr>
          <a:xfrm>
            <a:off x="76200" y="1514475"/>
            <a:ext cx="12039600" cy="4352925"/>
          </a:xfrm>
        </p:spPr>
        <p:txBody>
          <a:bodyPr/>
          <a:lstStyle/>
          <a:p>
            <a:r>
              <a:rPr lang="en-US" altLang="en-US"/>
              <a:t>Let His deeds be </a:t>
            </a:r>
            <a:br>
              <a:rPr lang="en-US" altLang="en-US"/>
            </a:br>
            <a:r>
              <a:rPr lang="en-US" altLang="en-US"/>
              <a:t>known among nations; </a:t>
            </a:r>
            <a:br>
              <a:rPr lang="en-US" altLang="en-US"/>
            </a:br>
            <a:r>
              <a:rPr lang="en-US" altLang="en-US"/>
              <a:t>sing to Him, </a:t>
            </a:r>
            <a:br>
              <a:rPr lang="en-US" altLang="en-US"/>
            </a:br>
            <a:r>
              <a:rPr lang="en-US" altLang="en-US"/>
              <a:t>sing songs of praise. </a:t>
            </a:r>
          </a:p>
        </p:txBody>
      </p:sp>
      <p:sp>
        <p:nvSpPr>
          <p:cNvPr id="6" name="Text Placeholder 5">
            <a:extLst>
              <a:ext uri="{FF2B5EF4-FFF2-40B4-BE49-F238E27FC236}">
                <a16:creationId xmlns:a16="http://schemas.microsoft.com/office/drawing/2014/main" id="{CE4BC0CD-A6ED-4D14-A859-85379FC340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5458" name="Title 1">
            <a:extLst>
              <a:ext uri="{FF2B5EF4-FFF2-40B4-BE49-F238E27FC236}">
                <a16:creationId xmlns:a16="http://schemas.microsoft.com/office/drawing/2014/main" id="{40C67591-DE61-48FD-9A75-9D25CA45C3F9}"/>
              </a:ext>
            </a:extLst>
          </p:cNvPr>
          <p:cNvSpPr>
            <a:spLocks noGrp="1"/>
          </p:cNvSpPr>
          <p:nvPr>
            <p:ph type="ctrTitle"/>
          </p:nvPr>
        </p:nvSpPr>
        <p:spPr>
          <a:xfrm>
            <a:off x="76200" y="1514475"/>
            <a:ext cx="12039600" cy="4352925"/>
          </a:xfrm>
        </p:spPr>
        <p:txBody>
          <a:bodyPr/>
          <a:lstStyle/>
          <a:p>
            <a:r>
              <a:rPr lang="en-US" altLang="en-US"/>
              <a:t>Tell of all His marvelous </a:t>
            </a:r>
            <a:br>
              <a:rPr lang="en-US" altLang="en-US"/>
            </a:br>
            <a:r>
              <a:rPr lang="en-US" altLang="en-US"/>
              <a:t>wonders, glory in His </a:t>
            </a:r>
            <a:br>
              <a:rPr lang="en-US" altLang="en-US"/>
            </a:br>
            <a:r>
              <a:rPr lang="en-US" altLang="en-US"/>
              <a:t>most holy name! </a:t>
            </a:r>
          </a:p>
        </p:txBody>
      </p:sp>
      <p:sp>
        <p:nvSpPr>
          <p:cNvPr id="6" name="Text Placeholder 5">
            <a:extLst>
              <a:ext uri="{FF2B5EF4-FFF2-40B4-BE49-F238E27FC236}">
                <a16:creationId xmlns:a16="http://schemas.microsoft.com/office/drawing/2014/main" id="{8B3BBE03-0DFC-4DA0-B574-39CC6BFE96A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6482" name="Title 1">
            <a:extLst>
              <a:ext uri="{FF2B5EF4-FFF2-40B4-BE49-F238E27FC236}">
                <a16:creationId xmlns:a16="http://schemas.microsoft.com/office/drawing/2014/main" id="{0F148BD0-B439-401F-AA7C-768D01E1052F}"/>
              </a:ext>
            </a:extLst>
          </p:cNvPr>
          <p:cNvSpPr>
            <a:spLocks noGrp="1"/>
          </p:cNvSpPr>
          <p:nvPr>
            <p:ph type="ctrTitle"/>
          </p:nvPr>
        </p:nvSpPr>
        <p:spPr>
          <a:xfrm>
            <a:off x="76200" y="1514475"/>
            <a:ext cx="12039600" cy="4352925"/>
          </a:xfrm>
        </p:spPr>
        <p:txBody>
          <a:bodyPr/>
          <a:lstStyle/>
          <a:p>
            <a:r>
              <a:rPr lang="en-US" altLang="en-US"/>
              <a:t>Let the hearts of those rejoice, </a:t>
            </a:r>
            <a:br>
              <a:rPr lang="en-US" altLang="en-US"/>
            </a:br>
            <a:r>
              <a:rPr lang="en-US" altLang="en-US"/>
              <a:t>who seek God </a:t>
            </a:r>
            <a:br>
              <a:rPr lang="en-US" altLang="en-US"/>
            </a:br>
            <a:r>
              <a:rPr lang="en-US" altLang="en-US"/>
              <a:t>and fear His name; </a:t>
            </a:r>
          </a:p>
        </p:txBody>
      </p:sp>
      <p:sp>
        <p:nvSpPr>
          <p:cNvPr id="6" name="Text Placeholder 5">
            <a:extLst>
              <a:ext uri="{FF2B5EF4-FFF2-40B4-BE49-F238E27FC236}">
                <a16:creationId xmlns:a16="http://schemas.microsoft.com/office/drawing/2014/main" id="{2F3B15C1-AF29-4C27-A3E8-788B490298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7506" name="Title 1">
            <a:extLst>
              <a:ext uri="{FF2B5EF4-FFF2-40B4-BE49-F238E27FC236}">
                <a16:creationId xmlns:a16="http://schemas.microsoft.com/office/drawing/2014/main" id="{608A786D-26A2-4B46-A11B-B2D4EDE080A7}"/>
              </a:ext>
            </a:extLst>
          </p:cNvPr>
          <p:cNvSpPr>
            <a:spLocks noGrp="1"/>
          </p:cNvSpPr>
          <p:nvPr>
            <p:ph type="ctrTitle"/>
          </p:nvPr>
        </p:nvSpPr>
        <p:spPr>
          <a:xfrm>
            <a:off x="76200" y="1514475"/>
            <a:ext cx="12039600" cy="4352925"/>
          </a:xfrm>
        </p:spPr>
        <p:txBody>
          <a:bodyPr/>
          <a:lstStyle/>
          <a:p>
            <a:r>
              <a:rPr lang="en-US" altLang="en-US"/>
              <a:t>Worship Him for </a:t>
            </a:r>
            <a:br>
              <a:rPr lang="en-US" altLang="en-US"/>
            </a:br>
            <a:r>
              <a:rPr lang="en-US" altLang="en-US"/>
              <a:t>ever and ever; Never forget </a:t>
            </a:r>
            <a:br>
              <a:rPr lang="en-US" altLang="en-US"/>
            </a:br>
            <a:r>
              <a:rPr lang="en-US" altLang="en-US"/>
              <a:t>His wonderful works! </a:t>
            </a:r>
          </a:p>
        </p:txBody>
      </p:sp>
      <p:sp>
        <p:nvSpPr>
          <p:cNvPr id="6" name="Text Placeholder 5">
            <a:extLst>
              <a:ext uri="{FF2B5EF4-FFF2-40B4-BE49-F238E27FC236}">
                <a16:creationId xmlns:a16="http://schemas.microsoft.com/office/drawing/2014/main" id="{F31654B8-91B2-448C-B307-6FA102DEFF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530" name="Title 1">
            <a:extLst>
              <a:ext uri="{FF2B5EF4-FFF2-40B4-BE49-F238E27FC236}">
                <a16:creationId xmlns:a16="http://schemas.microsoft.com/office/drawing/2014/main" id="{27F2AC65-D49B-4C33-A687-5C3313E9E798}"/>
              </a:ext>
            </a:extLst>
          </p:cNvPr>
          <p:cNvSpPr>
            <a:spLocks noGrp="1"/>
          </p:cNvSpPr>
          <p:nvPr>
            <p:ph type="ctrTitle"/>
          </p:nvPr>
        </p:nvSpPr>
        <p:spPr>
          <a:xfrm>
            <a:off x="76200" y="1514475"/>
            <a:ext cx="12039600" cy="4352925"/>
          </a:xfrm>
        </p:spPr>
        <p:txBody>
          <a:bodyPr/>
          <a:lstStyle/>
          <a:p>
            <a:r>
              <a:rPr lang="en-US" altLang="en-US"/>
              <a:t>O remember </a:t>
            </a:r>
            <a:br>
              <a:rPr lang="en-US" altLang="en-US"/>
            </a:br>
            <a:r>
              <a:rPr lang="en-US" altLang="en-US"/>
              <a:t>all of His judgments, </a:t>
            </a:r>
            <a:br>
              <a:rPr lang="en-US" altLang="en-US"/>
            </a:br>
            <a:r>
              <a:rPr lang="en-US" altLang="en-US"/>
              <a:t>all His deeds </a:t>
            </a:r>
            <a:br>
              <a:rPr lang="en-US" altLang="en-US"/>
            </a:br>
            <a:r>
              <a:rPr lang="en-US" altLang="en-US"/>
              <a:t>and wonders great; </a:t>
            </a:r>
          </a:p>
        </p:txBody>
      </p:sp>
      <p:sp>
        <p:nvSpPr>
          <p:cNvPr id="3" name="Text Placeholder 2">
            <a:extLst>
              <a:ext uri="{FF2B5EF4-FFF2-40B4-BE49-F238E27FC236}">
                <a16:creationId xmlns:a16="http://schemas.microsoft.com/office/drawing/2014/main" id="{D6FFAE07-02C8-40DD-82A5-0A645A9E208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9554" name="Title 1">
            <a:extLst>
              <a:ext uri="{FF2B5EF4-FFF2-40B4-BE49-F238E27FC236}">
                <a16:creationId xmlns:a16="http://schemas.microsoft.com/office/drawing/2014/main" id="{B2402331-EF8B-4255-8F4C-678150832F19}"/>
              </a:ext>
            </a:extLst>
          </p:cNvPr>
          <p:cNvSpPr>
            <a:spLocks noGrp="1"/>
          </p:cNvSpPr>
          <p:nvPr>
            <p:ph type="ctrTitle"/>
          </p:nvPr>
        </p:nvSpPr>
        <p:spPr>
          <a:xfrm>
            <a:off x="76200" y="1514475"/>
            <a:ext cx="12039600" cy="4352925"/>
          </a:xfrm>
        </p:spPr>
        <p:txBody>
          <a:bodyPr/>
          <a:lstStyle/>
          <a:p>
            <a:r>
              <a:rPr lang="en-US" altLang="en-US"/>
              <a:t>O remember, children of Isr’el, </a:t>
            </a:r>
            <a:br>
              <a:rPr lang="en-US" altLang="en-US"/>
            </a:br>
            <a:r>
              <a:rPr lang="en-US" altLang="en-US"/>
              <a:t>He made you His chosen ones! </a:t>
            </a:r>
          </a:p>
        </p:txBody>
      </p:sp>
      <p:sp>
        <p:nvSpPr>
          <p:cNvPr id="6" name="Text Placeholder 5">
            <a:extLst>
              <a:ext uri="{FF2B5EF4-FFF2-40B4-BE49-F238E27FC236}">
                <a16:creationId xmlns:a16="http://schemas.microsoft.com/office/drawing/2014/main" id="{30C620B1-31D6-431B-B91D-31DA043377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Title 1">
            <a:extLst>
              <a:ext uri="{FF2B5EF4-FFF2-40B4-BE49-F238E27FC236}">
                <a16:creationId xmlns:a16="http://schemas.microsoft.com/office/drawing/2014/main" id="{6EC54E5E-A956-47BF-9D61-2080513EF0FD}"/>
              </a:ext>
            </a:extLst>
          </p:cNvPr>
          <p:cNvSpPr>
            <a:spLocks noGrp="1"/>
          </p:cNvSpPr>
          <p:nvPr>
            <p:ph type="ctrTitle"/>
          </p:nvPr>
        </p:nvSpPr>
        <p:spPr>
          <a:xfrm>
            <a:off x="76200" y="1514475"/>
            <a:ext cx="12039600" cy="4352925"/>
          </a:xfrm>
        </p:spPr>
        <p:txBody>
          <a:bodyPr/>
          <a:lstStyle/>
          <a:p>
            <a:r>
              <a:rPr lang="en-US" altLang="en-US"/>
              <a:t>He is our God now and forever! </a:t>
            </a:r>
            <a:br>
              <a:rPr lang="en-US" altLang="en-US"/>
            </a:br>
            <a:r>
              <a:rPr lang="en-US" altLang="en-US"/>
              <a:t>The Eternal, great is His name! </a:t>
            </a:r>
          </a:p>
        </p:txBody>
      </p:sp>
      <p:sp>
        <p:nvSpPr>
          <p:cNvPr id="6" name="Text Placeholder 5">
            <a:extLst>
              <a:ext uri="{FF2B5EF4-FFF2-40B4-BE49-F238E27FC236}">
                <a16:creationId xmlns:a16="http://schemas.microsoft.com/office/drawing/2014/main" id="{F0B7606A-FF18-44BB-9EC6-76B1AE659D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E75E5890-6A9E-4347-9BE7-E2AD2FB91F27}"/>
              </a:ext>
            </a:extLst>
          </p:cNvPr>
          <p:cNvSpPr>
            <a:spLocks noGrp="1"/>
          </p:cNvSpPr>
          <p:nvPr>
            <p:ph type="ctrTitle"/>
          </p:nvPr>
        </p:nvSpPr>
        <p:spPr>
          <a:xfrm>
            <a:off x="76200" y="1514475"/>
            <a:ext cx="12039600" cy="4352925"/>
          </a:xfrm>
        </p:spPr>
        <p:txBody>
          <a:bodyPr/>
          <a:lstStyle/>
          <a:p>
            <a:r>
              <a:rPr lang="en-US" altLang="en-US"/>
              <a:t>Who hast Thy glory </a:t>
            </a:r>
            <a:br>
              <a:rPr lang="en-US" altLang="en-US"/>
            </a:br>
            <a:r>
              <a:rPr lang="en-US" altLang="en-US"/>
              <a:t>far advanced </a:t>
            </a:r>
            <a:br>
              <a:rPr lang="en-US" altLang="en-US"/>
            </a:br>
            <a:r>
              <a:rPr lang="en-US" altLang="en-US"/>
              <a:t>above the starry frame. </a:t>
            </a:r>
          </a:p>
        </p:txBody>
      </p:sp>
      <p:sp>
        <p:nvSpPr>
          <p:cNvPr id="6" name="Text Placeholder 5">
            <a:extLst>
              <a:ext uri="{FF2B5EF4-FFF2-40B4-BE49-F238E27FC236}">
                <a16:creationId xmlns:a16="http://schemas.microsoft.com/office/drawing/2014/main" id="{0FE30C47-9884-4705-9FD2-115C28E40C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02" name="Title 1">
            <a:extLst>
              <a:ext uri="{FF2B5EF4-FFF2-40B4-BE49-F238E27FC236}">
                <a16:creationId xmlns:a16="http://schemas.microsoft.com/office/drawing/2014/main" id="{30B98637-BF76-4EED-AA5F-358752CBF5E3}"/>
              </a:ext>
            </a:extLst>
          </p:cNvPr>
          <p:cNvSpPr>
            <a:spLocks noGrp="1"/>
          </p:cNvSpPr>
          <p:nvPr>
            <p:ph type="ctrTitle"/>
          </p:nvPr>
        </p:nvSpPr>
        <p:spPr>
          <a:xfrm>
            <a:off x="76200" y="1514475"/>
            <a:ext cx="12039600" cy="4352925"/>
          </a:xfrm>
        </p:spPr>
        <p:txBody>
          <a:bodyPr/>
          <a:lstStyle/>
          <a:p>
            <a:r>
              <a:rPr lang="en-US" altLang="en-US"/>
              <a:t>Over all He reigns supreme; </a:t>
            </a:r>
            <a:br>
              <a:rPr lang="en-US" altLang="en-US"/>
            </a:br>
            <a:r>
              <a:rPr lang="en-US" altLang="en-US"/>
              <a:t>all His judgments fill the earth. </a:t>
            </a:r>
          </a:p>
        </p:txBody>
      </p:sp>
      <p:sp>
        <p:nvSpPr>
          <p:cNvPr id="6" name="Text Placeholder 5">
            <a:extLst>
              <a:ext uri="{FF2B5EF4-FFF2-40B4-BE49-F238E27FC236}">
                <a16:creationId xmlns:a16="http://schemas.microsoft.com/office/drawing/2014/main" id="{D6572298-A039-4139-8F19-6F162D9D50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626" name="Title 1">
            <a:extLst>
              <a:ext uri="{FF2B5EF4-FFF2-40B4-BE49-F238E27FC236}">
                <a16:creationId xmlns:a16="http://schemas.microsoft.com/office/drawing/2014/main" id="{9E16952D-5E7A-4151-9E1C-7F466FD20AE6}"/>
              </a:ext>
            </a:extLst>
          </p:cNvPr>
          <p:cNvSpPr>
            <a:spLocks noGrp="1"/>
          </p:cNvSpPr>
          <p:nvPr>
            <p:ph type="ctrTitle"/>
          </p:nvPr>
        </p:nvSpPr>
        <p:spPr>
          <a:xfrm>
            <a:off x="76200" y="1514475"/>
            <a:ext cx="12039600" cy="4352925"/>
          </a:xfrm>
        </p:spPr>
        <p:txBody>
          <a:bodyPr/>
          <a:lstStyle/>
          <a:p>
            <a:r>
              <a:rPr lang="en-US" altLang="en-US"/>
              <a:t>God of Abrah’m, </a:t>
            </a:r>
            <a:br>
              <a:rPr lang="en-US" altLang="en-US"/>
            </a:br>
            <a:r>
              <a:rPr lang="en-US" altLang="en-US"/>
              <a:t>Isaac and Jacob, </a:t>
            </a:r>
            <a:br>
              <a:rPr lang="en-US" altLang="en-US"/>
            </a:br>
            <a:r>
              <a:rPr lang="en-US" altLang="en-US"/>
              <a:t>Glory to Him, </a:t>
            </a:r>
            <a:br>
              <a:rPr lang="en-US" altLang="en-US"/>
            </a:br>
            <a:r>
              <a:rPr lang="en-US" altLang="en-US"/>
              <a:t>sing praise to His name! </a:t>
            </a:r>
          </a:p>
        </p:txBody>
      </p:sp>
      <p:sp>
        <p:nvSpPr>
          <p:cNvPr id="6" name="Text Placeholder 5">
            <a:extLst>
              <a:ext uri="{FF2B5EF4-FFF2-40B4-BE49-F238E27FC236}">
                <a16:creationId xmlns:a16="http://schemas.microsoft.com/office/drawing/2014/main" id="{BDDBBC62-5624-4A32-91D5-FD2625D7AE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3650" name="Title 1">
            <a:extLst>
              <a:ext uri="{FF2B5EF4-FFF2-40B4-BE49-F238E27FC236}">
                <a16:creationId xmlns:a16="http://schemas.microsoft.com/office/drawing/2014/main" id="{2CDACC54-BB51-46E0-9780-F61619BF6C7A}"/>
              </a:ext>
            </a:extLst>
          </p:cNvPr>
          <p:cNvSpPr>
            <a:spLocks noGrp="1"/>
          </p:cNvSpPr>
          <p:nvPr>
            <p:ph type="ctrTitle"/>
          </p:nvPr>
        </p:nvSpPr>
        <p:spPr>
          <a:xfrm>
            <a:off x="76200" y="1514475"/>
            <a:ext cx="12039600" cy="4352925"/>
          </a:xfrm>
        </p:spPr>
        <p:txBody>
          <a:bodyPr/>
          <a:lstStyle/>
          <a:p>
            <a:r>
              <a:rPr lang="en-US" altLang="en-US"/>
              <a:t>The Eternal’s word is forever; </a:t>
            </a:r>
            <a:br>
              <a:rPr lang="en-US" altLang="en-US"/>
            </a:br>
            <a:r>
              <a:rPr lang="en-US" altLang="en-US"/>
              <a:t>He confirmed His covenant; </a:t>
            </a:r>
          </a:p>
        </p:txBody>
      </p:sp>
      <p:sp>
        <p:nvSpPr>
          <p:cNvPr id="3" name="Text Placeholder 2">
            <a:extLst>
              <a:ext uri="{FF2B5EF4-FFF2-40B4-BE49-F238E27FC236}">
                <a16:creationId xmlns:a16="http://schemas.microsoft.com/office/drawing/2014/main" id="{FA428E5D-DAB8-47C7-A7E4-04D0D6CCFC4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4674" name="Title 1">
            <a:extLst>
              <a:ext uri="{FF2B5EF4-FFF2-40B4-BE49-F238E27FC236}">
                <a16:creationId xmlns:a16="http://schemas.microsoft.com/office/drawing/2014/main" id="{7A0B602B-41DA-46A5-92BD-E867ECE0F45D}"/>
              </a:ext>
            </a:extLst>
          </p:cNvPr>
          <p:cNvSpPr>
            <a:spLocks noGrp="1"/>
          </p:cNvSpPr>
          <p:nvPr>
            <p:ph type="ctrTitle"/>
          </p:nvPr>
        </p:nvSpPr>
        <p:spPr>
          <a:xfrm>
            <a:off x="76200" y="1514475"/>
            <a:ext cx="12039600" cy="4352925"/>
          </a:xfrm>
        </p:spPr>
        <p:txBody>
          <a:bodyPr/>
          <a:lstStyle/>
          <a:p>
            <a:r>
              <a:rPr lang="en-US" altLang="en-US"/>
              <a:t>For a thousand generations, </a:t>
            </a:r>
            <a:br>
              <a:rPr lang="en-US" altLang="en-US"/>
            </a:br>
            <a:r>
              <a:rPr lang="en-US" altLang="en-US"/>
              <a:t>to His people Israel. </a:t>
            </a:r>
          </a:p>
        </p:txBody>
      </p:sp>
      <p:sp>
        <p:nvSpPr>
          <p:cNvPr id="6" name="Text Placeholder 5">
            <a:extLst>
              <a:ext uri="{FF2B5EF4-FFF2-40B4-BE49-F238E27FC236}">
                <a16:creationId xmlns:a16="http://schemas.microsoft.com/office/drawing/2014/main" id="{EA2F5518-F295-487E-B96F-02E054D6B7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5698" name="Title 1">
            <a:extLst>
              <a:ext uri="{FF2B5EF4-FFF2-40B4-BE49-F238E27FC236}">
                <a16:creationId xmlns:a16="http://schemas.microsoft.com/office/drawing/2014/main" id="{08E0C6AF-E42A-400F-B200-CB1774EE7603}"/>
              </a:ext>
            </a:extLst>
          </p:cNvPr>
          <p:cNvSpPr>
            <a:spLocks noGrp="1"/>
          </p:cNvSpPr>
          <p:nvPr>
            <p:ph type="ctrTitle"/>
          </p:nvPr>
        </p:nvSpPr>
        <p:spPr>
          <a:xfrm>
            <a:off x="76200" y="1514475"/>
            <a:ext cx="12039600" cy="4352925"/>
          </a:xfrm>
        </p:spPr>
        <p:txBody>
          <a:bodyPr/>
          <a:lstStyle/>
          <a:p>
            <a:r>
              <a:rPr lang="en-US" altLang="en-US"/>
              <a:t>For He gave to them </a:t>
            </a:r>
            <a:br>
              <a:rPr lang="en-US" altLang="en-US"/>
            </a:br>
            <a:r>
              <a:rPr lang="en-US" altLang="en-US"/>
              <a:t>a possession, </a:t>
            </a:r>
            <a:br>
              <a:rPr lang="en-US" altLang="en-US"/>
            </a:br>
            <a:r>
              <a:rPr lang="en-US" altLang="en-US"/>
              <a:t>for an everlasting domain; </a:t>
            </a:r>
          </a:p>
        </p:txBody>
      </p:sp>
      <p:sp>
        <p:nvSpPr>
          <p:cNvPr id="6" name="Text Placeholder 5">
            <a:extLst>
              <a:ext uri="{FF2B5EF4-FFF2-40B4-BE49-F238E27FC236}">
                <a16:creationId xmlns:a16="http://schemas.microsoft.com/office/drawing/2014/main" id="{CB056822-FCC9-4338-8F1E-C0EF64DBE6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6722" name="Title 1">
            <a:extLst>
              <a:ext uri="{FF2B5EF4-FFF2-40B4-BE49-F238E27FC236}">
                <a16:creationId xmlns:a16="http://schemas.microsoft.com/office/drawing/2014/main" id="{BBAE9833-7821-4C70-841C-8F2945F05834}"/>
              </a:ext>
            </a:extLst>
          </p:cNvPr>
          <p:cNvSpPr>
            <a:spLocks noGrp="1"/>
          </p:cNvSpPr>
          <p:nvPr>
            <p:ph type="ctrTitle"/>
          </p:nvPr>
        </p:nvSpPr>
        <p:spPr>
          <a:xfrm>
            <a:off x="76200" y="1514475"/>
            <a:ext cx="12039600" cy="4352925"/>
          </a:xfrm>
        </p:spPr>
        <p:txBody>
          <a:bodyPr/>
          <a:lstStyle/>
          <a:p>
            <a:r>
              <a:rPr lang="en-US" altLang="en-US"/>
              <a:t>As their portion evermore, </a:t>
            </a:r>
            <a:br>
              <a:rPr lang="en-US" altLang="en-US"/>
            </a:br>
            <a:r>
              <a:rPr lang="en-US" altLang="en-US"/>
              <a:t>Canaan’s land </a:t>
            </a:r>
            <a:br>
              <a:rPr lang="en-US" altLang="en-US"/>
            </a:br>
            <a:r>
              <a:rPr lang="en-US" altLang="en-US"/>
              <a:t>He gave to them. </a:t>
            </a:r>
          </a:p>
        </p:txBody>
      </p:sp>
      <p:sp>
        <p:nvSpPr>
          <p:cNvPr id="6" name="Text Placeholder 5">
            <a:extLst>
              <a:ext uri="{FF2B5EF4-FFF2-40B4-BE49-F238E27FC236}">
                <a16:creationId xmlns:a16="http://schemas.microsoft.com/office/drawing/2014/main" id="{997E3A59-A62E-44AF-9E7A-5CD8E0A999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7746" name="Title 1">
            <a:extLst>
              <a:ext uri="{FF2B5EF4-FFF2-40B4-BE49-F238E27FC236}">
                <a16:creationId xmlns:a16="http://schemas.microsoft.com/office/drawing/2014/main" id="{F10CFF2C-CB7E-4987-BD3B-BC583A056C08}"/>
              </a:ext>
            </a:extLst>
          </p:cNvPr>
          <p:cNvSpPr>
            <a:spLocks noGrp="1"/>
          </p:cNvSpPr>
          <p:nvPr>
            <p:ph type="ctrTitle"/>
          </p:nvPr>
        </p:nvSpPr>
        <p:spPr>
          <a:xfrm>
            <a:off x="76200" y="1514475"/>
            <a:ext cx="12039600" cy="4352925"/>
          </a:xfrm>
        </p:spPr>
        <p:txBody>
          <a:bodyPr/>
          <a:lstStyle/>
          <a:p>
            <a:r>
              <a:rPr lang="en-US" altLang="en-US"/>
              <a:t>God of Abrah’m, </a:t>
            </a:r>
            <a:br>
              <a:rPr lang="en-US" altLang="en-US"/>
            </a:br>
            <a:r>
              <a:rPr lang="en-US" altLang="en-US"/>
              <a:t>Isaac and Jacob, </a:t>
            </a:r>
            <a:br>
              <a:rPr lang="en-US" altLang="en-US"/>
            </a:br>
            <a:r>
              <a:rPr lang="en-US" altLang="en-US"/>
              <a:t>glory to Him, </a:t>
            </a:r>
            <a:br>
              <a:rPr lang="en-US" altLang="en-US"/>
            </a:br>
            <a:r>
              <a:rPr lang="en-US" altLang="en-US"/>
              <a:t>sing praise to His name! </a:t>
            </a:r>
          </a:p>
        </p:txBody>
      </p:sp>
      <p:sp>
        <p:nvSpPr>
          <p:cNvPr id="6" name="Text Placeholder 5">
            <a:extLst>
              <a:ext uri="{FF2B5EF4-FFF2-40B4-BE49-F238E27FC236}">
                <a16:creationId xmlns:a16="http://schemas.microsoft.com/office/drawing/2014/main" id="{FDF5CF56-307A-4470-A95B-773B793450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02" name="Title 1">
            <a:extLst>
              <a:ext uri="{FF2B5EF4-FFF2-40B4-BE49-F238E27FC236}">
                <a16:creationId xmlns:a16="http://schemas.microsoft.com/office/drawing/2014/main" id="{BAB378CB-35BD-4D81-9954-B9D38204B21C}"/>
              </a:ext>
            </a:extLst>
          </p:cNvPr>
          <p:cNvSpPr>
            <a:spLocks noGrp="1"/>
          </p:cNvSpPr>
          <p:nvPr>
            <p:ph type="ctrTitle"/>
          </p:nvPr>
        </p:nvSpPr>
        <p:spPr>
          <a:xfrm>
            <a:off x="914400" y="1895475"/>
            <a:ext cx="10363200" cy="3362325"/>
          </a:xfrm>
        </p:spPr>
        <p:txBody>
          <a:bodyPr/>
          <a:lstStyle/>
          <a:p>
            <a:pPr>
              <a:defRPr/>
            </a:pPr>
            <a:r>
              <a:rPr lang="en-US" altLang="x-none"/>
              <a:t>O Praise the Lord, </a:t>
            </a:r>
            <a:br>
              <a:rPr lang="en-US" altLang="x-none"/>
            </a:br>
            <a:r>
              <a:rPr lang="en-US" altLang="x-none"/>
              <a:t>for He Is Good</a:t>
            </a:r>
            <a:endParaRPr lang="en-US" altLang="x-none" dirty="0"/>
          </a:p>
        </p:txBody>
      </p:sp>
      <p:sp>
        <p:nvSpPr>
          <p:cNvPr id="3" name="Text Placeholder 2">
            <a:extLst>
              <a:ext uri="{FF2B5EF4-FFF2-40B4-BE49-F238E27FC236}">
                <a16:creationId xmlns:a16="http://schemas.microsoft.com/office/drawing/2014/main" id="{4CF8BA8F-5516-4E82-B6FF-7232A9C0C8DE}"/>
              </a:ext>
            </a:extLst>
          </p:cNvPr>
          <p:cNvSpPr>
            <a:spLocks noGrp="1"/>
          </p:cNvSpPr>
          <p:nvPr>
            <p:ph type="body" sz="quarter" idx="10"/>
          </p:nvPr>
        </p:nvSpPr>
        <p:spPr>
          <a:xfrm>
            <a:off x="914400" y="692150"/>
            <a:ext cx="10363200" cy="831850"/>
          </a:xfrm>
        </p:spPr>
        <p:txBody>
          <a:bodyPr/>
          <a:lstStyle/>
          <a:p>
            <a:pPr>
              <a:defRPr/>
            </a:pPr>
            <a:r>
              <a:rPr lang="en-US" altLang="x-none"/>
              <a:t>Hymn 65</a:t>
            </a:r>
            <a:endParaRPr lang="en-US" dirty="0"/>
          </a:p>
        </p:txBody>
      </p:sp>
      <p:sp>
        <p:nvSpPr>
          <p:cNvPr id="9" name="Text Placeholder 8">
            <a:extLst>
              <a:ext uri="{FF2B5EF4-FFF2-40B4-BE49-F238E27FC236}">
                <a16:creationId xmlns:a16="http://schemas.microsoft.com/office/drawing/2014/main" id="{B05287A2-8A99-4DDB-8C1F-2FB6A2DA97E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0818" name="Title 1">
            <a:extLst>
              <a:ext uri="{FF2B5EF4-FFF2-40B4-BE49-F238E27FC236}">
                <a16:creationId xmlns:a16="http://schemas.microsoft.com/office/drawing/2014/main" id="{F3976E3C-BF1E-4C4F-9F8E-5DE4513C6771}"/>
              </a:ext>
            </a:extLst>
          </p:cNvPr>
          <p:cNvSpPr>
            <a:spLocks noGrp="1"/>
          </p:cNvSpPr>
          <p:nvPr>
            <p:ph type="ctrTitle"/>
          </p:nvPr>
        </p:nvSpPr>
        <p:spPr>
          <a:xfrm>
            <a:off x="76200" y="1514475"/>
            <a:ext cx="12039600" cy="4352925"/>
          </a:xfrm>
        </p:spPr>
        <p:txBody>
          <a:bodyPr/>
          <a:lstStyle/>
          <a:p>
            <a:r>
              <a:rPr lang="en-US" altLang="en-US"/>
              <a:t>O praise the Lord, </a:t>
            </a:r>
            <a:br>
              <a:rPr lang="en-US" altLang="en-US"/>
            </a:br>
            <a:r>
              <a:rPr lang="en-US" altLang="en-US"/>
              <a:t>for He is good, </a:t>
            </a:r>
            <a:br>
              <a:rPr lang="en-US" altLang="en-US"/>
            </a:br>
            <a:r>
              <a:rPr lang="en-US" altLang="en-US"/>
              <a:t>His mercies still endure; </a:t>
            </a:r>
          </a:p>
        </p:txBody>
      </p:sp>
      <p:sp>
        <p:nvSpPr>
          <p:cNvPr id="3" name="Text Placeholder 2">
            <a:extLst>
              <a:ext uri="{FF2B5EF4-FFF2-40B4-BE49-F238E27FC236}">
                <a16:creationId xmlns:a16="http://schemas.microsoft.com/office/drawing/2014/main" id="{CD31DE0E-7992-4914-A6B3-6F9C8E812C4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67D4297A-AD6B-4440-BDF8-839C23A5EEEB}"/>
              </a:ext>
            </a:extLst>
          </p:cNvPr>
          <p:cNvSpPr>
            <a:spLocks noGrp="1"/>
          </p:cNvSpPr>
          <p:nvPr>
            <p:ph type="ctrTitle"/>
          </p:nvPr>
        </p:nvSpPr>
        <p:spPr>
          <a:xfrm>
            <a:off x="76200" y="1514475"/>
            <a:ext cx="12039600" cy="4352925"/>
          </a:xfrm>
        </p:spPr>
        <p:txBody>
          <a:bodyPr/>
          <a:lstStyle/>
          <a:p>
            <a:r>
              <a:rPr lang="en-US" altLang="en-US"/>
              <a:t>They are chaff before the wind, </a:t>
            </a:r>
            <a:br>
              <a:rPr lang="en-US" altLang="en-US"/>
            </a:br>
            <a:r>
              <a:rPr lang="en-US" altLang="en-US"/>
              <a:t>driven to and fro.</a:t>
            </a:r>
          </a:p>
        </p:txBody>
      </p:sp>
      <p:sp>
        <p:nvSpPr>
          <p:cNvPr id="6" name="Text Placeholder 5">
            <a:extLst>
              <a:ext uri="{FF2B5EF4-FFF2-40B4-BE49-F238E27FC236}">
                <a16:creationId xmlns:a16="http://schemas.microsoft.com/office/drawing/2014/main" id="{0595E5A7-6666-4137-8AAC-3DAF14A93A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8939DFD7-3D78-434B-B429-D0933F77F293}"/>
              </a:ext>
            </a:extLst>
          </p:cNvPr>
          <p:cNvSpPr>
            <a:spLocks noGrp="1"/>
          </p:cNvSpPr>
          <p:nvPr>
            <p:ph type="ctrTitle"/>
          </p:nvPr>
        </p:nvSpPr>
        <p:spPr>
          <a:xfrm>
            <a:off x="76200" y="1514475"/>
            <a:ext cx="12039600" cy="4352925"/>
          </a:xfrm>
        </p:spPr>
        <p:txBody>
          <a:bodyPr/>
          <a:lstStyle/>
          <a:p>
            <a:r>
              <a:rPr lang="en-US" altLang="en-US"/>
              <a:t>From mouths of infants </a:t>
            </a:r>
            <a:br>
              <a:rPr lang="en-US" altLang="en-US"/>
            </a:br>
            <a:r>
              <a:rPr lang="en-US" altLang="en-US"/>
              <a:t>and of babes </a:t>
            </a:r>
            <a:br>
              <a:rPr lang="en-US" altLang="en-US"/>
            </a:br>
            <a:r>
              <a:rPr lang="en-US" altLang="en-US"/>
              <a:t>Thou hast a strength ordained, </a:t>
            </a:r>
          </a:p>
        </p:txBody>
      </p:sp>
      <p:sp>
        <p:nvSpPr>
          <p:cNvPr id="6" name="Text Placeholder 5">
            <a:extLst>
              <a:ext uri="{FF2B5EF4-FFF2-40B4-BE49-F238E27FC236}">
                <a16:creationId xmlns:a16="http://schemas.microsoft.com/office/drawing/2014/main" id="{EE6C3D58-53A3-4857-B610-31E2436470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42" name="Title 1">
            <a:extLst>
              <a:ext uri="{FF2B5EF4-FFF2-40B4-BE49-F238E27FC236}">
                <a16:creationId xmlns:a16="http://schemas.microsoft.com/office/drawing/2014/main" id="{92E2A7F9-EC39-41D1-9E3A-059DD4EB14AB}"/>
              </a:ext>
            </a:extLst>
          </p:cNvPr>
          <p:cNvSpPr>
            <a:spLocks noGrp="1"/>
          </p:cNvSpPr>
          <p:nvPr>
            <p:ph type="ctrTitle"/>
          </p:nvPr>
        </p:nvSpPr>
        <p:spPr>
          <a:xfrm>
            <a:off x="76200" y="1514475"/>
            <a:ext cx="12039600" cy="4352925"/>
          </a:xfrm>
        </p:spPr>
        <p:txBody>
          <a:bodyPr/>
          <a:lstStyle/>
          <a:p>
            <a:r>
              <a:rPr lang="en-US" altLang="en-US"/>
              <a:t>Thus let His ransomed testify, </a:t>
            </a:r>
            <a:br>
              <a:rPr lang="en-US" altLang="en-US"/>
            </a:br>
            <a:r>
              <a:rPr lang="en-US" altLang="en-US"/>
              <a:t>from all their foes secure. </a:t>
            </a:r>
          </a:p>
        </p:txBody>
      </p:sp>
      <p:sp>
        <p:nvSpPr>
          <p:cNvPr id="6" name="Text Placeholder 5">
            <a:extLst>
              <a:ext uri="{FF2B5EF4-FFF2-40B4-BE49-F238E27FC236}">
                <a16:creationId xmlns:a16="http://schemas.microsoft.com/office/drawing/2014/main" id="{914CE54B-E623-471D-9E4B-268C3B4778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2866" name="Title 1">
            <a:extLst>
              <a:ext uri="{FF2B5EF4-FFF2-40B4-BE49-F238E27FC236}">
                <a16:creationId xmlns:a16="http://schemas.microsoft.com/office/drawing/2014/main" id="{1907D713-3214-4D64-97BE-E9822FF3280E}"/>
              </a:ext>
            </a:extLst>
          </p:cNvPr>
          <p:cNvSpPr>
            <a:spLocks noGrp="1"/>
          </p:cNvSpPr>
          <p:nvPr>
            <p:ph type="ctrTitle"/>
          </p:nvPr>
        </p:nvSpPr>
        <p:spPr>
          <a:xfrm>
            <a:off x="76200" y="1514475"/>
            <a:ext cx="12039600" cy="4352925"/>
          </a:xfrm>
        </p:spPr>
        <p:txBody>
          <a:bodyPr/>
          <a:lstStyle/>
          <a:p>
            <a:r>
              <a:rPr lang="en-US" altLang="en-US"/>
              <a:t>He has redeemed </a:t>
            </a:r>
            <a:br>
              <a:rPr lang="en-US" altLang="en-US"/>
            </a:br>
            <a:r>
              <a:rPr lang="en-US" altLang="en-US"/>
              <a:t>His captive saints </a:t>
            </a:r>
            <a:br>
              <a:rPr lang="en-US" altLang="en-US"/>
            </a:br>
            <a:r>
              <a:rPr lang="en-US" altLang="en-US"/>
              <a:t>from adversaries’ hands, </a:t>
            </a:r>
          </a:p>
        </p:txBody>
      </p:sp>
      <p:sp>
        <p:nvSpPr>
          <p:cNvPr id="6" name="Text Placeholder 5">
            <a:extLst>
              <a:ext uri="{FF2B5EF4-FFF2-40B4-BE49-F238E27FC236}">
                <a16:creationId xmlns:a16="http://schemas.microsoft.com/office/drawing/2014/main" id="{264978C9-FAA0-4705-8A52-4BC46A8664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3890" name="Title 1">
            <a:extLst>
              <a:ext uri="{FF2B5EF4-FFF2-40B4-BE49-F238E27FC236}">
                <a16:creationId xmlns:a16="http://schemas.microsoft.com/office/drawing/2014/main" id="{008711CE-0165-4373-884F-1575EE43B69F}"/>
              </a:ext>
            </a:extLst>
          </p:cNvPr>
          <p:cNvSpPr>
            <a:spLocks noGrp="1"/>
          </p:cNvSpPr>
          <p:nvPr>
            <p:ph type="ctrTitle"/>
          </p:nvPr>
        </p:nvSpPr>
        <p:spPr>
          <a:xfrm>
            <a:off x="76200" y="1514475"/>
            <a:ext cx="12039600" cy="4352925"/>
          </a:xfrm>
        </p:spPr>
        <p:txBody>
          <a:bodyPr/>
          <a:lstStyle/>
          <a:p>
            <a:r>
              <a:rPr lang="en-US" altLang="en-US"/>
              <a:t>Has gathered them </a:t>
            </a:r>
            <a:br>
              <a:rPr lang="en-US" altLang="en-US"/>
            </a:br>
            <a:r>
              <a:rPr lang="en-US" altLang="en-US"/>
              <a:t>and brought them back </a:t>
            </a:r>
            <a:br>
              <a:rPr lang="en-US" altLang="en-US"/>
            </a:br>
            <a:r>
              <a:rPr lang="en-US" altLang="en-US"/>
              <a:t>in peace from hostile lands.</a:t>
            </a:r>
          </a:p>
        </p:txBody>
      </p:sp>
      <p:sp>
        <p:nvSpPr>
          <p:cNvPr id="6" name="Text Placeholder 5">
            <a:extLst>
              <a:ext uri="{FF2B5EF4-FFF2-40B4-BE49-F238E27FC236}">
                <a16:creationId xmlns:a16="http://schemas.microsoft.com/office/drawing/2014/main" id="{2A1E6242-94FF-4AEC-9889-3582654864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4914" name="Title 1">
            <a:extLst>
              <a:ext uri="{FF2B5EF4-FFF2-40B4-BE49-F238E27FC236}">
                <a16:creationId xmlns:a16="http://schemas.microsoft.com/office/drawing/2014/main" id="{F621E5C7-BC51-4C9E-8495-E45923680E5D}"/>
              </a:ext>
            </a:extLst>
          </p:cNvPr>
          <p:cNvSpPr>
            <a:spLocks noGrp="1"/>
          </p:cNvSpPr>
          <p:nvPr>
            <p:ph type="ctrTitle"/>
          </p:nvPr>
        </p:nvSpPr>
        <p:spPr>
          <a:xfrm>
            <a:off x="76200" y="1514475"/>
            <a:ext cx="12039600" cy="4352925"/>
          </a:xfrm>
        </p:spPr>
        <p:txBody>
          <a:bodyPr/>
          <a:lstStyle/>
          <a:p>
            <a:r>
              <a:rPr lang="en-US" altLang="en-US"/>
              <a:t>They wandered in </a:t>
            </a:r>
            <a:br>
              <a:rPr lang="en-US" altLang="en-US"/>
            </a:br>
            <a:r>
              <a:rPr lang="en-US" altLang="en-US"/>
              <a:t>the wilderness, by want </a:t>
            </a:r>
            <a:br>
              <a:rPr lang="en-US" altLang="en-US"/>
            </a:br>
            <a:r>
              <a:rPr lang="en-US" altLang="en-US"/>
              <a:t>and hunger pressed; </a:t>
            </a:r>
          </a:p>
        </p:txBody>
      </p:sp>
      <p:sp>
        <p:nvSpPr>
          <p:cNvPr id="3" name="Text Placeholder 2">
            <a:extLst>
              <a:ext uri="{FF2B5EF4-FFF2-40B4-BE49-F238E27FC236}">
                <a16:creationId xmlns:a16="http://schemas.microsoft.com/office/drawing/2014/main" id="{E165A021-43E6-455B-9E8C-8328D75AEE6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5938" name="Title 1">
            <a:extLst>
              <a:ext uri="{FF2B5EF4-FFF2-40B4-BE49-F238E27FC236}">
                <a16:creationId xmlns:a16="http://schemas.microsoft.com/office/drawing/2014/main" id="{DD9E7659-3ECC-48ED-9252-8A95815B1455}"/>
              </a:ext>
            </a:extLst>
          </p:cNvPr>
          <p:cNvSpPr>
            <a:spLocks noGrp="1"/>
          </p:cNvSpPr>
          <p:nvPr>
            <p:ph type="ctrTitle"/>
          </p:nvPr>
        </p:nvSpPr>
        <p:spPr>
          <a:xfrm>
            <a:off x="76200" y="1514475"/>
            <a:ext cx="12039600" cy="4352925"/>
          </a:xfrm>
        </p:spPr>
        <p:txBody>
          <a:bodyPr/>
          <a:lstStyle/>
          <a:p>
            <a:r>
              <a:rPr lang="en-US" altLang="en-US"/>
              <a:t>In trouble then they cried </a:t>
            </a:r>
            <a:br>
              <a:rPr lang="en-US" altLang="en-US"/>
            </a:br>
            <a:r>
              <a:rPr lang="en-US" altLang="en-US"/>
              <a:t>to God, He saved </a:t>
            </a:r>
            <a:br>
              <a:rPr lang="en-US" altLang="en-US"/>
            </a:br>
            <a:r>
              <a:rPr lang="en-US" altLang="en-US"/>
              <a:t>their souls distressed. </a:t>
            </a:r>
          </a:p>
        </p:txBody>
      </p:sp>
      <p:sp>
        <p:nvSpPr>
          <p:cNvPr id="6" name="Text Placeholder 5">
            <a:extLst>
              <a:ext uri="{FF2B5EF4-FFF2-40B4-BE49-F238E27FC236}">
                <a16:creationId xmlns:a16="http://schemas.microsoft.com/office/drawing/2014/main" id="{834EDFB3-81B2-40B2-9CDA-9D92F0107D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6962" name="Title 1">
            <a:extLst>
              <a:ext uri="{FF2B5EF4-FFF2-40B4-BE49-F238E27FC236}">
                <a16:creationId xmlns:a16="http://schemas.microsoft.com/office/drawing/2014/main" id="{C4178014-6763-440F-8669-7CAAF60C070E}"/>
              </a:ext>
            </a:extLst>
          </p:cNvPr>
          <p:cNvSpPr>
            <a:spLocks noGrp="1"/>
          </p:cNvSpPr>
          <p:nvPr>
            <p:ph type="ctrTitle"/>
          </p:nvPr>
        </p:nvSpPr>
        <p:spPr>
          <a:xfrm>
            <a:off x="76200" y="1514475"/>
            <a:ext cx="12039600" cy="4352925"/>
          </a:xfrm>
        </p:spPr>
        <p:txBody>
          <a:bodyPr/>
          <a:lstStyle/>
          <a:p>
            <a:r>
              <a:rPr lang="en-US" altLang="en-US"/>
              <a:t>He made the way </a:t>
            </a:r>
            <a:br>
              <a:rPr lang="en-US" altLang="en-US"/>
            </a:br>
            <a:r>
              <a:rPr lang="en-US" altLang="en-US"/>
              <a:t>before them plain, </a:t>
            </a:r>
            <a:br>
              <a:rPr lang="en-US" altLang="en-US"/>
            </a:br>
            <a:r>
              <a:rPr lang="en-US" altLang="en-US"/>
              <a:t>Himself became their guide; </a:t>
            </a:r>
          </a:p>
        </p:txBody>
      </p:sp>
      <p:sp>
        <p:nvSpPr>
          <p:cNvPr id="6" name="Text Placeholder 5">
            <a:extLst>
              <a:ext uri="{FF2B5EF4-FFF2-40B4-BE49-F238E27FC236}">
                <a16:creationId xmlns:a16="http://schemas.microsoft.com/office/drawing/2014/main" id="{5A812A3B-4097-401C-B5BE-C09DCB54C2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7986" name="Title 1">
            <a:extLst>
              <a:ext uri="{FF2B5EF4-FFF2-40B4-BE49-F238E27FC236}">
                <a16:creationId xmlns:a16="http://schemas.microsoft.com/office/drawing/2014/main" id="{C93D5F60-D01E-43B0-B1F5-5AD5A68EDA3B}"/>
              </a:ext>
            </a:extLst>
          </p:cNvPr>
          <p:cNvSpPr>
            <a:spLocks noGrp="1"/>
          </p:cNvSpPr>
          <p:nvPr>
            <p:ph type="ctrTitle"/>
          </p:nvPr>
        </p:nvSpPr>
        <p:spPr>
          <a:xfrm>
            <a:off x="76200" y="1514475"/>
            <a:ext cx="12039600" cy="4352925"/>
          </a:xfrm>
        </p:spPr>
        <p:txBody>
          <a:bodyPr/>
          <a:lstStyle/>
          <a:p>
            <a:r>
              <a:rPr lang="en-US" altLang="en-US"/>
              <a:t>He brought them </a:t>
            </a:r>
            <a:br>
              <a:rPr lang="en-US" altLang="en-US"/>
            </a:br>
            <a:r>
              <a:rPr lang="en-US" altLang="en-US"/>
              <a:t>to a city strong </a:t>
            </a:r>
            <a:br>
              <a:rPr lang="en-US" altLang="en-US"/>
            </a:br>
            <a:r>
              <a:rPr lang="en-US" altLang="en-US"/>
              <a:t>wherein they might abide.</a:t>
            </a:r>
          </a:p>
        </p:txBody>
      </p:sp>
      <p:sp>
        <p:nvSpPr>
          <p:cNvPr id="6" name="Text Placeholder 5">
            <a:extLst>
              <a:ext uri="{FF2B5EF4-FFF2-40B4-BE49-F238E27FC236}">
                <a16:creationId xmlns:a16="http://schemas.microsoft.com/office/drawing/2014/main" id="{6D9371E9-1D92-4599-B233-8BB40FF5BC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9010" name="Title 1">
            <a:extLst>
              <a:ext uri="{FF2B5EF4-FFF2-40B4-BE49-F238E27FC236}">
                <a16:creationId xmlns:a16="http://schemas.microsoft.com/office/drawing/2014/main" id="{C828A2A9-176A-4241-AFA8-58832AB6B58E}"/>
              </a:ext>
            </a:extLst>
          </p:cNvPr>
          <p:cNvSpPr>
            <a:spLocks noGrp="1"/>
          </p:cNvSpPr>
          <p:nvPr>
            <p:ph type="ctrTitle"/>
          </p:nvPr>
        </p:nvSpPr>
        <p:spPr>
          <a:xfrm>
            <a:off x="76200" y="1514475"/>
            <a:ext cx="12039600" cy="4352925"/>
          </a:xfrm>
        </p:spPr>
        <p:txBody>
          <a:bodyPr/>
          <a:lstStyle/>
          <a:p>
            <a:r>
              <a:rPr lang="en-US" altLang="en-US"/>
              <a:t>O praise the Lord, </a:t>
            </a:r>
            <a:br>
              <a:rPr lang="en-US" altLang="en-US"/>
            </a:br>
            <a:r>
              <a:rPr lang="en-US" altLang="en-US"/>
              <a:t>you sons of men, </a:t>
            </a:r>
            <a:br>
              <a:rPr lang="en-US" altLang="en-US"/>
            </a:br>
            <a:r>
              <a:rPr lang="en-US" altLang="en-US"/>
              <a:t>for all His goodness shown; </a:t>
            </a:r>
          </a:p>
        </p:txBody>
      </p:sp>
      <p:sp>
        <p:nvSpPr>
          <p:cNvPr id="3" name="Text Placeholder 2">
            <a:extLst>
              <a:ext uri="{FF2B5EF4-FFF2-40B4-BE49-F238E27FC236}">
                <a16:creationId xmlns:a16="http://schemas.microsoft.com/office/drawing/2014/main" id="{7DD264CD-72FE-42A0-AF85-3BF56F3E684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0034" name="Title 1">
            <a:extLst>
              <a:ext uri="{FF2B5EF4-FFF2-40B4-BE49-F238E27FC236}">
                <a16:creationId xmlns:a16="http://schemas.microsoft.com/office/drawing/2014/main" id="{8C5DDDDC-665A-4BA7-8534-4D1A54CBF0EA}"/>
              </a:ext>
            </a:extLst>
          </p:cNvPr>
          <p:cNvSpPr>
            <a:spLocks noGrp="1"/>
          </p:cNvSpPr>
          <p:nvPr>
            <p:ph type="ctrTitle"/>
          </p:nvPr>
        </p:nvSpPr>
        <p:spPr>
          <a:xfrm>
            <a:off x="76200" y="1514475"/>
            <a:ext cx="12039600" cy="4352925"/>
          </a:xfrm>
        </p:spPr>
        <p:txBody>
          <a:bodyPr/>
          <a:lstStyle/>
          <a:p>
            <a:r>
              <a:rPr lang="en-US" altLang="en-US"/>
              <a:t>O praise Him for the </a:t>
            </a:r>
            <a:br>
              <a:rPr lang="en-US" altLang="en-US"/>
            </a:br>
            <a:r>
              <a:rPr lang="en-US" altLang="en-US"/>
              <a:t>wondrous works to you </a:t>
            </a:r>
            <a:br>
              <a:rPr lang="en-US" altLang="en-US"/>
            </a:br>
            <a:r>
              <a:rPr lang="en-US" altLang="en-US"/>
              <a:t>He has made known. </a:t>
            </a:r>
          </a:p>
        </p:txBody>
      </p:sp>
      <p:sp>
        <p:nvSpPr>
          <p:cNvPr id="6" name="Text Placeholder 5">
            <a:extLst>
              <a:ext uri="{FF2B5EF4-FFF2-40B4-BE49-F238E27FC236}">
                <a16:creationId xmlns:a16="http://schemas.microsoft.com/office/drawing/2014/main" id="{B90314AF-C070-467F-8337-B7B0089507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1058" name="Title 1">
            <a:extLst>
              <a:ext uri="{FF2B5EF4-FFF2-40B4-BE49-F238E27FC236}">
                <a16:creationId xmlns:a16="http://schemas.microsoft.com/office/drawing/2014/main" id="{900F29F3-81F3-4254-A472-D85AB308E8FE}"/>
              </a:ext>
            </a:extLst>
          </p:cNvPr>
          <p:cNvSpPr>
            <a:spLocks noGrp="1"/>
          </p:cNvSpPr>
          <p:nvPr>
            <p:ph type="ctrTitle"/>
          </p:nvPr>
        </p:nvSpPr>
        <p:spPr>
          <a:xfrm>
            <a:off x="76200" y="1514475"/>
            <a:ext cx="12039600" cy="4352925"/>
          </a:xfrm>
        </p:spPr>
        <p:txBody>
          <a:bodyPr/>
          <a:lstStyle/>
          <a:p>
            <a:r>
              <a:rPr lang="en-US" altLang="en-US"/>
              <a:t>The longing soul </a:t>
            </a:r>
            <a:br>
              <a:rPr lang="en-US" altLang="en-US"/>
            </a:br>
            <a:r>
              <a:rPr lang="en-US" altLang="en-US"/>
              <a:t>that turns to Him </a:t>
            </a:r>
            <a:br>
              <a:rPr lang="en-US" altLang="en-US"/>
            </a:br>
            <a:r>
              <a:rPr lang="en-US" altLang="en-US"/>
              <a:t>He fully satisfies; </a:t>
            </a:r>
          </a:p>
        </p:txBody>
      </p:sp>
      <p:sp>
        <p:nvSpPr>
          <p:cNvPr id="6" name="Text Placeholder 5">
            <a:extLst>
              <a:ext uri="{FF2B5EF4-FFF2-40B4-BE49-F238E27FC236}">
                <a16:creationId xmlns:a16="http://schemas.microsoft.com/office/drawing/2014/main" id="{EECB445B-BF04-4EB7-B3A2-DF7AB45144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Title 1">
            <a:extLst>
              <a:ext uri="{FF2B5EF4-FFF2-40B4-BE49-F238E27FC236}">
                <a16:creationId xmlns:a16="http://schemas.microsoft.com/office/drawing/2014/main" id="{5E541E10-5E2C-4647-AEAF-1391E2ED7999}"/>
              </a:ext>
            </a:extLst>
          </p:cNvPr>
          <p:cNvSpPr>
            <a:spLocks noGrp="1"/>
          </p:cNvSpPr>
          <p:nvPr>
            <p:ph type="ctrTitle"/>
          </p:nvPr>
        </p:nvSpPr>
        <p:spPr>
          <a:xfrm>
            <a:off x="76200" y="1514475"/>
            <a:ext cx="12039600" cy="4352925"/>
          </a:xfrm>
        </p:spPr>
        <p:txBody>
          <a:bodyPr/>
          <a:lstStyle/>
          <a:p>
            <a:r>
              <a:rPr lang="en-US" altLang="en-US"/>
              <a:t>That adversaries </a:t>
            </a:r>
            <a:br>
              <a:rPr lang="en-US" altLang="en-US"/>
            </a:br>
            <a:r>
              <a:rPr lang="en-US" altLang="en-US"/>
              <a:t>should be stilled and </a:t>
            </a:r>
            <a:br>
              <a:rPr lang="en-US" altLang="en-US"/>
            </a:br>
            <a:r>
              <a:rPr lang="en-US" altLang="en-US"/>
              <a:t>vengeful foes restrained. </a:t>
            </a:r>
          </a:p>
        </p:txBody>
      </p:sp>
      <p:sp>
        <p:nvSpPr>
          <p:cNvPr id="6" name="Text Placeholder 5">
            <a:extLst>
              <a:ext uri="{FF2B5EF4-FFF2-40B4-BE49-F238E27FC236}">
                <a16:creationId xmlns:a16="http://schemas.microsoft.com/office/drawing/2014/main" id="{0408F42C-8221-45DA-9FAC-4ADD53B72E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82" name="Title 1">
            <a:extLst>
              <a:ext uri="{FF2B5EF4-FFF2-40B4-BE49-F238E27FC236}">
                <a16:creationId xmlns:a16="http://schemas.microsoft.com/office/drawing/2014/main" id="{24BCD255-FCB9-4118-BD2B-B9E1D56CBA94}"/>
              </a:ext>
            </a:extLst>
          </p:cNvPr>
          <p:cNvSpPr>
            <a:spLocks noGrp="1"/>
          </p:cNvSpPr>
          <p:nvPr>
            <p:ph type="ctrTitle"/>
          </p:nvPr>
        </p:nvSpPr>
        <p:spPr>
          <a:xfrm>
            <a:off x="76200" y="1514475"/>
            <a:ext cx="12039600" cy="4352925"/>
          </a:xfrm>
        </p:spPr>
        <p:txBody>
          <a:bodyPr/>
          <a:lstStyle/>
          <a:p>
            <a:r>
              <a:rPr lang="en-US" altLang="en-US"/>
              <a:t>He fills with good </a:t>
            </a:r>
            <a:br>
              <a:rPr lang="en-US" altLang="en-US"/>
            </a:br>
            <a:r>
              <a:rPr lang="en-US" altLang="en-US"/>
              <a:t>each hungering one </a:t>
            </a:r>
            <a:br>
              <a:rPr lang="en-US" altLang="en-US"/>
            </a:br>
            <a:r>
              <a:rPr lang="en-US" altLang="en-US"/>
              <a:t>that for His mercy cries.</a:t>
            </a:r>
          </a:p>
        </p:txBody>
      </p:sp>
      <p:sp>
        <p:nvSpPr>
          <p:cNvPr id="6" name="Text Placeholder 5">
            <a:extLst>
              <a:ext uri="{FF2B5EF4-FFF2-40B4-BE49-F238E27FC236}">
                <a16:creationId xmlns:a16="http://schemas.microsoft.com/office/drawing/2014/main" id="{D1657B80-354F-433C-89D9-75FB01623B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5938" name="Title 1">
            <a:extLst>
              <a:ext uri="{FF2B5EF4-FFF2-40B4-BE49-F238E27FC236}">
                <a16:creationId xmlns:a16="http://schemas.microsoft.com/office/drawing/2014/main" id="{1657FBDF-CBD5-4774-B5CF-820E6968DCA3}"/>
              </a:ext>
            </a:extLst>
          </p:cNvPr>
          <p:cNvSpPr>
            <a:spLocks noGrp="1"/>
          </p:cNvSpPr>
          <p:nvPr>
            <p:ph type="ctrTitle"/>
          </p:nvPr>
        </p:nvSpPr>
        <p:spPr>
          <a:xfrm>
            <a:off x="914400" y="1895475"/>
            <a:ext cx="10363200" cy="3362325"/>
          </a:xfrm>
        </p:spPr>
        <p:txBody>
          <a:bodyPr/>
          <a:lstStyle/>
          <a:p>
            <a:pPr>
              <a:defRPr/>
            </a:pPr>
            <a:r>
              <a:rPr lang="en-US" altLang="x-none"/>
              <a:t>O That Men Would </a:t>
            </a:r>
            <a:br>
              <a:rPr lang="en-US" altLang="x-none"/>
            </a:br>
            <a:r>
              <a:rPr lang="en-US" altLang="x-none"/>
              <a:t>Praise Their God!</a:t>
            </a:r>
            <a:endParaRPr lang="en-US" altLang="x-none" dirty="0"/>
          </a:p>
        </p:txBody>
      </p:sp>
      <p:sp>
        <p:nvSpPr>
          <p:cNvPr id="3" name="Text Placeholder 2">
            <a:extLst>
              <a:ext uri="{FF2B5EF4-FFF2-40B4-BE49-F238E27FC236}">
                <a16:creationId xmlns:a16="http://schemas.microsoft.com/office/drawing/2014/main" id="{9DA44324-EEA2-4425-811D-8CA01EAD48E4}"/>
              </a:ext>
            </a:extLst>
          </p:cNvPr>
          <p:cNvSpPr>
            <a:spLocks noGrp="1"/>
          </p:cNvSpPr>
          <p:nvPr>
            <p:ph type="body" sz="quarter" idx="10"/>
          </p:nvPr>
        </p:nvSpPr>
        <p:spPr>
          <a:xfrm>
            <a:off x="914400" y="692150"/>
            <a:ext cx="10363200" cy="831850"/>
          </a:xfrm>
        </p:spPr>
        <p:txBody>
          <a:bodyPr/>
          <a:lstStyle/>
          <a:p>
            <a:pPr>
              <a:defRPr/>
            </a:pPr>
            <a:r>
              <a:rPr lang="en-US" altLang="x-none"/>
              <a:t>Hymn 66</a:t>
            </a:r>
            <a:endParaRPr lang="en-US" dirty="0"/>
          </a:p>
        </p:txBody>
      </p:sp>
      <p:sp>
        <p:nvSpPr>
          <p:cNvPr id="9" name="Text Placeholder 8">
            <a:extLst>
              <a:ext uri="{FF2B5EF4-FFF2-40B4-BE49-F238E27FC236}">
                <a16:creationId xmlns:a16="http://schemas.microsoft.com/office/drawing/2014/main" id="{1603EEBF-3289-4DEB-BBAD-316203B79FD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5154" name="Title 1">
            <a:extLst>
              <a:ext uri="{FF2B5EF4-FFF2-40B4-BE49-F238E27FC236}">
                <a16:creationId xmlns:a16="http://schemas.microsoft.com/office/drawing/2014/main" id="{9CC0CA22-24A7-4971-A1AF-9C9AE7B9A510}"/>
              </a:ext>
            </a:extLst>
          </p:cNvPr>
          <p:cNvSpPr>
            <a:spLocks noGrp="1"/>
          </p:cNvSpPr>
          <p:nvPr>
            <p:ph type="ctrTitle"/>
          </p:nvPr>
        </p:nvSpPr>
        <p:spPr>
          <a:xfrm>
            <a:off x="76200" y="1514475"/>
            <a:ext cx="12039600" cy="4352925"/>
          </a:xfrm>
        </p:spPr>
        <p:txBody>
          <a:bodyPr/>
          <a:lstStyle/>
          <a:p>
            <a:r>
              <a:rPr lang="en-US" altLang="en-US"/>
              <a:t>O that men would praise </a:t>
            </a:r>
            <a:br>
              <a:rPr lang="en-US" altLang="en-US"/>
            </a:br>
            <a:r>
              <a:rPr lang="en-US" altLang="en-US"/>
              <a:t>their God for all His goodness </a:t>
            </a:r>
            <a:br>
              <a:rPr lang="en-US" altLang="en-US"/>
            </a:br>
            <a:r>
              <a:rPr lang="en-US" altLang="en-US"/>
              <a:t>and all His works! </a:t>
            </a:r>
          </a:p>
        </p:txBody>
      </p:sp>
      <p:sp>
        <p:nvSpPr>
          <p:cNvPr id="3" name="Text Placeholder 2">
            <a:extLst>
              <a:ext uri="{FF2B5EF4-FFF2-40B4-BE49-F238E27FC236}">
                <a16:creationId xmlns:a16="http://schemas.microsoft.com/office/drawing/2014/main" id="{A0229B70-CD5B-4CC6-8A1D-C523FBED635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178" name="Title 1">
            <a:extLst>
              <a:ext uri="{FF2B5EF4-FFF2-40B4-BE49-F238E27FC236}">
                <a16:creationId xmlns:a16="http://schemas.microsoft.com/office/drawing/2014/main" id="{A238A4D2-9F2D-4945-8AD7-70E9AE64864B}"/>
              </a:ext>
            </a:extLst>
          </p:cNvPr>
          <p:cNvSpPr>
            <a:spLocks noGrp="1"/>
          </p:cNvSpPr>
          <p:nvPr>
            <p:ph type="ctrTitle"/>
          </p:nvPr>
        </p:nvSpPr>
        <p:spPr>
          <a:xfrm>
            <a:off x="76200" y="1514475"/>
            <a:ext cx="12039600" cy="4352925"/>
          </a:xfrm>
        </p:spPr>
        <p:txBody>
          <a:bodyPr/>
          <a:lstStyle/>
          <a:p>
            <a:r>
              <a:rPr lang="en-US" altLang="en-US"/>
              <a:t>For He fills the hungry soul, </a:t>
            </a:r>
            <a:br>
              <a:rPr lang="en-US" altLang="en-US"/>
            </a:br>
            <a:r>
              <a:rPr lang="en-US" altLang="en-US"/>
              <a:t>and they who are thirsty </a:t>
            </a:r>
            <a:br>
              <a:rPr lang="en-US" altLang="en-US"/>
            </a:br>
            <a:r>
              <a:rPr lang="en-US" altLang="en-US"/>
              <a:t>He satisfies. </a:t>
            </a:r>
          </a:p>
        </p:txBody>
      </p:sp>
      <p:sp>
        <p:nvSpPr>
          <p:cNvPr id="6" name="Text Placeholder 5">
            <a:extLst>
              <a:ext uri="{FF2B5EF4-FFF2-40B4-BE49-F238E27FC236}">
                <a16:creationId xmlns:a16="http://schemas.microsoft.com/office/drawing/2014/main" id="{0EC89300-FA78-405F-8629-C8A27AF214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7202" name="Title 1">
            <a:extLst>
              <a:ext uri="{FF2B5EF4-FFF2-40B4-BE49-F238E27FC236}">
                <a16:creationId xmlns:a16="http://schemas.microsoft.com/office/drawing/2014/main" id="{A1700885-16C9-4A0E-9B17-C6228099F287}"/>
              </a:ext>
            </a:extLst>
          </p:cNvPr>
          <p:cNvSpPr>
            <a:spLocks noGrp="1"/>
          </p:cNvSpPr>
          <p:nvPr>
            <p:ph type="ctrTitle"/>
          </p:nvPr>
        </p:nvSpPr>
        <p:spPr>
          <a:xfrm>
            <a:off x="76200" y="1514475"/>
            <a:ext cx="12039600" cy="4352925"/>
          </a:xfrm>
        </p:spPr>
        <p:txBody>
          <a:bodyPr/>
          <a:lstStyle/>
          <a:p>
            <a:r>
              <a:rPr lang="en-US" altLang="en-US"/>
              <a:t>Some are bound in darkness </a:t>
            </a:r>
            <a:br>
              <a:rPr lang="en-US" altLang="en-US"/>
            </a:br>
            <a:r>
              <a:rPr lang="en-US" altLang="en-US"/>
              <a:t>and chains, for their rebellion </a:t>
            </a:r>
            <a:br>
              <a:rPr lang="en-US" altLang="en-US"/>
            </a:br>
            <a:r>
              <a:rPr lang="en-US" altLang="en-US"/>
              <a:t>against the Most High.</a:t>
            </a:r>
          </a:p>
        </p:txBody>
      </p:sp>
      <p:sp>
        <p:nvSpPr>
          <p:cNvPr id="6" name="Text Placeholder 5">
            <a:extLst>
              <a:ext uri="{FF2B5EF4-FFF2-40B4-BE49-F238E27FC236}">
                <a16:creationId xmlns:a16="http://schemas.microsoft.com/office/drawing/2014/main" id="{353AE92C-2320-4ECE-9ED9-E1B14203E3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8226" name="Title 1">
            <a:extLst>
              <a:ext uri="{FF2B5EF4-FFF2-40B4-BE49-F238E27FC236}">
                <a16:creationId xmlns:a16="http://schemas.microsoft.com/office/drawing/2014/main" id="{6ECD04C1-3634-4FBC-AA97-7EC03A5C71E6}"/>
              </a:ext>
            </a:extLst>
          </p:cNvPr>
          <p:cNvSpPr>
            <a:spLocks noGrp="1"/>
          </p:cNvSpPr>
          <p:nvPr>
            <p:ph type="ctrTitle"/>
          </p:nvPr>
        </p:nvSpPr>
        <p:spPr>
          <a:xfrm>
            <a:off x="76200" y="1514475"/>
            <a:ext cx="12039600" cy="4352925"/>
          </a:xfrm>
        </p:spPr>
        <p:txBody>
          <a:bodyPr/>
          <a:lstStyle/>
          <a:p>
            <a:r>
              <a:rPr lang="en-US" altLang="en-US"/>
              <a:t>O that men would praise </a:t>
            </a:r>
            <a:br>
              <a:rPr lang="en-US" altLang="en-US"/>
            </a:br>
            <a:r>
              <a:rPr lang="en-US" altLang="en-US"/>
              <a:t>their God for all His goodness </a:t>
            </a:r>
            <a:br>
              <a:rPr lang="en-US" altLang="en-US"/>
            </a:br>
            <a:r>
              <a:rPr lang="en-US" altLang="en-US"/>
              <a:t>and all His love!</a:t>
            </a:r>
          </a:p>
        </p:txBody>
      </p:sp>
      <p:sp>
        <p:nvSpPr>
          <p:cNvPr id="3" name="Text Placeholder 2">
            <a:extLst>
              <a:ext uri="{FF2B5EF4-FFF2-40B4-BE49-F238E27FC236}">
                <a16:creationId xmlns:a16="http://schemas.microsoft.com/office/drawing/2014/main" id="{65E847F9-921D-4479-B6D1-78F42993F17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9250" name="Title 1">
            <a:extLst>
              <a:ext uri="{FF2B5EF4-FFF2-40B4-BE49-F238E27FC236}">
                <a16:creationId xmlns:a16="http://schemas.microsoft.com/office/drawing/2014/main" id="{F3E95A5D-6EB8-414E-9490-92794B44E5A6}"/>
              </a:ext>
            </a:extLst>
          </p:cNvPr>
          <p:cNvSpPr>
            <a:spLocks noGrp="1"/>
          </p:cNvSpPr>
          <p:nvPr>
            <p:ph type="ctrTitle"/>
          </p:nvPr>
        </p:nvSpPr>
        <p:spPr>
          <a:xfrm>
            <a:off x="76200" y="1514475"/>
            <a:ext cx="12039600" cy="4352925"/>
          </a:xfrm>
        </p:spPr>
        <p:txBody>
          <a:bodyPr/>
          <a:lstStyle/>
          <a:p>
            <a:r>
              <a:rPr lang="en-US" altLang="en-US"/>
              <a:t> He has opened the prisons wide, </a:t>
            </a:r>
            <a:br>
              <a:rPr lang="en-US" altLang="en-US"/>
            </a:br>
            <a:r>
              <a:rPr lang="en-US" altLang="en-US"/>
              <a:t>and saved men from death </a:t>
            </a:r>
            <a:br>
              <a:rPr lang="en-US" altLang="en-US"/>
            </a:br>
            <a:r>
              <a:rPr lang="en-US" altLang="en-US"/>
              <a:t>where they lay enslaved; </a:t>
            </a:r>
          </a:p>
        </p:txBody>
      </p:sp>
      <p:sp>
        <p:nvSpPr>
          <p:cNvPr id="6" name="Text Placeholder 5">
            <a:extLst>
              <a:ext uri="{FF2B5EF4-FFF2-40B4-BE49-F238E27FC236}">
                <a16:creationId xmlns:a16="http://schemas.microsoft.com/office/drawing/2014/main" id="{39EA9F6C-C259-4E15-BE76-266E720C8A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0274" name="Title 1">
            <a:extLst>
              <a:ext uri="{FF2B5EF4-FFF2-40B4-BE49-F238E27FC236}">
                <a16:creationId xmlns:a16="http://schemas.microsoft.com/office/drawing/2014/main" id="{DF084F01-FDD3-4989-82BA-A2C51A1BA890}"/>
              </a:ext>
            </a:extLst>
          </p:cNvPr>
          <p:cNvSpPr>
            <a:spLocks noGrp="1"/>
          </p:cNvSpPr>
          <p:nvPr>
            <p:ph type="ctrTitle"/>
          </p:nvPr>
        </p:nvSpPr>
        <p:spPr>
          <a:xfrm>
            <a:off x="76200" y="1514475"/>
            <a:ext cx="12039600" cy="4352925"/>
          </a:xfrm>
        </p:spPr>
        <p:txBody>
          <a:bodyPr/>
          <a:lstStyle/>
          <a:p>
            <a:r>
              <a:rPr lang="en-US" altLang="en-US"/>
              <a:t>In their trouble they cried </a:t>
            </a:r>
            <a:br>
              <a:rPr lang="en-US" altLang="en-US"/>
            </a:br>
            <a:r>
              <a:rPr lang="en-US" altLang="en-US"/>
              <a:t>to Him, and with His word </a:t>
            </a:r>
            <a:br>
              <a:rPr lang="en-US" altLang="en-US"/>
            </a:br>
            <a:r>
              <a:rPr lang="en-US" altLang="en-US"/>
              <a:t>He delivered their lives.</a:t>
            </a:r>
          </a:p>
        </p:txBody>
      </p:sp>
      <p:sp>
        <p:nvSpPr>
          <p:cNvPr id="6" name="Text Placeholder 5">
            <a:extLst>
              <a:ext uri="{FF2B5EF4-FFF2-40B4-BE49-F238E27FC236}">
                <a16:creationId xmlns:a16="http://schemas.microsoft.com/office/drawing/2014/main" id="{1AFE3B54-FA22-4E81-A202-FC1CAE9493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1298" name="Title 1">
            <a:extLst>
              <a:ext uri="{FF2B5EF4-FFF2-40B4-BE49-F238E27FC236}">
                <a16:creationId xmlns:a16="http://schemas.microsoft.com/office/drawing/2014/main" id="{B96B271A-AE76-4085-A586-73B8BD5FACC3}"/>
              </a:ext>
            </a:extLst>
          </p:cNvPr>
          <p:cNvSpPr>
            <a:spLocks noGrp="1"/>
          </p:cNvSpPr>
          <p:nvPr>
            <p:ph type="ctrTitle"/>
          </p:nvPr>
        </p:nvSpPr>
        <p:spPr>
          <a:xfrm>
            <a:off x="76200" y="1514475"/>
            <a:ext cx="12039600" cy="4352925"/>
          </a:xfrm>
        </p:spPr>
        <p:txBody>
          <a:bodyPr/>
          <a:lstStyle/>
          <a:p>
            <a:r>
              <a:rPr lang="en-US" altLang="en-US"/>
              <a:t>O that men would praise </a:t>
            </a:r>
            <a:br>
              <a:rPr lang="en-US" altLang="en-US"/>
            </a:br>
            <a:r>
              <a:rPr lang="en-US" altLang="en-US"/>
              <a:t>their God for all He does </a:t>
            </a:r>
            <a:br>
              <a:rPr lang="en-US" altLang="en-US"/>
            </a:br>
            <a:r>
              <a:rPr lang="en-US" altLang="en-US"/>
              <a:t>for the sons of men! </a:t>
            </a:r>
          </a:p>
        </p:txBody>
      </p:sp>
      <p:sp>
        <p:nvSpPr>
          <p:cNvPr id="3" name="Text Placeholder 2">
            <a:extLst>
              <a:ext uri="{FF2B5EF4-FFF2-40B4-BE49-F238E27FC236}">
                <a16:creationId xmlns:a16="http://schemas.microsoft.com/office/drawing/2014/main" id="{49E3EC3D-F088-4729-AF1C-529A8488A35A}"/>
              </a:ext>
            </a:extLst>
          </p:cNvPr>
          <p:cNvSpPr>
            <a:spLocks noGrp="1"/>
          </p:cNvSpPr>
          <p:nvPr>
            <p:ph type="body" sz="quarter" idx="10"/>
          </p:nvPr>
        </p:nvSpPr>
        <p:spPr>
          <a:xfrm>
            <a:off x="914400" y="685800"/>
            <a:ext cx="10363200" cy="831850"/>
          </a:xfrm>
        </p:spPr>
        <p:txBody>
          <a:bodyPr/>
          <a:lstStyle/>
          <a:p>
            <a:pPr>
              <a:defRPr/>
            </a:pPr>
            <a:r>
              <a:rPr lang="en-US" altLang="x-none"/>
              <a:t>Last Verse </a:t>
            </a:r>
            <a:endParaRPr lang="en-US" dirty="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Title 1">
            <a:extLst>
              <a:ext uri="{FF2B5EF4-FFF2-40B4-BE49-F238E27FC236}">
                <a16:creationId xmlns:a16="http://schemas.microsoft.com/office/drawing/2014/main" id="{3FE12DB9-E268-4439-97E3-26424DE6CDC5}"/>
              </a:ext>
            </a:extLst>
          </p:cNvPr>
          <p:cNvSpPr>
            <a:spLocks noGrp="1"/>
          </p:cNvSpPr>
          <p:nvPr>
            <p:ph type="ctrTitle"/>
          </p:nvPr>
        </p:nvSpPr>
        <p:spPr>
          <a:xfrm>
            <a:off x="76200" y="1514475"/>
            <a:ext cx="12039600" cy="4352925"/>
          </a:xfrm>
        </p:spPr>
        <p:txBody>
          <a:bodyPr/>
          <a:lstStyle/>
          <a:p>
            <a:r>
              <a:rPr lang="en-US" altLang="en-US"/>
              <a:t>When I look up </a:t>
            </a:r>
            <a:br>
              <a:rPr lang="en-US" altLang="en-US"/>
            </a:br>
            <a:r>
              <a:rPr lang="en-US" altLang="en-US"/>
              <a:t>unto the heav’ns which </a:t>
            </a:r>
            <a:br>
              <a:rPr lang="en-US" altLang="en-US"/>
            </a:br>
            <a:r>
              <a:rPr lang="en-US" altLang="en-US"/>
              <a:t>Thine own fingers framed; </a:t>
            </a:r>
          </a:p>
        </p:txBody>
      </p:sp>
      <p:sp>
        <p:nvSpPr>
          <p:cNvPr id="3" name="Text Placeholder 2">
            <a:extLst>
              <a:ext uri="{FF2B5EF4-FFF2-40B4-BE49-F238E27FC236}">
                <a16:creationId xmlns:a16="http://schemas.microsoft.com/office/drawing/2014/main" id="{719F5337-64C5-4436-A080-86552CEA92D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22" name="Title 1">
            <a:extLst>
              <a:ext uri="{FF2B5EF4-FFF2-40B4-BE49-F238E27FC236}">
                <a16:creationId xmlns:a16="http://schemas.microsoft.com/office/drawing/2014/main" id="{D58ADD04-F221-437B-B6FC-98DB73C7B412}"/>
              </a:ext>
            </a:extLst>
          </p:cNvPr>
          <p:cNvSpPr>
            <a:spLocks noGrp="1"/>
          </p:cNvSpPr>
          <p:nvPr>
            <p:ph type="ctrTitle"/>
          </p:nvPr>
        </p:nvSpPr>
        <p:spPr>
          <a:xfrm>
            <a:off x="76200" y="1514475"/>
            <a:ext cx="12039600" cy="4352925"/>
          </a:xfrm>
        </p:spPr>
        <p:txBody>
          <a:bodyPr/>
          <a:lstStyle/>
          <a:p>
            <a:r>
              <a:rPr lang="en-US" altLang="en-US"/>
              <a:t>O that they would give thanks </a:t>
            </a:r>
            <a:br>
              <a:rPr lang="en-US" altLang="en-US"/>
            </a:br>
            <a:r>
              <a:rPr lang="en-US" altLang="en-US"/>
              <a:t>to Him with shouts of joy </a:t>
            </a:r>
            <a:br>
              <a:rPr lang="en-US" altLang="en-US"/>
            </a:br>
            <a:r>
              <a:rPr lang="en-US" altLang="en-US"/>
              <a:t>and with songs of praise! </a:t>
            </a:r>
          </a:p>
        </p:txBody>
      </p:sp>
      <p:sp>
        <p:nvSpPr>
          <p:cNvPr id="6" name="Text Placeholder 5">
            <a:extLst>
              <a:ext uri="{FF2B5EF4-FFF2-40B4-BE49-F238E27FC236}">
                <a16:creationId xmlns:a16="http://schemas.microsoft.com/office/drawing/2014/main" id="{CBF33EAF-EEBC-46A2-AD70-B991071DA9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3346" name="Title 1">
            <a:extLst>
              <a:ext uri="{FF2B5EF4-FFF2-40B4-BE49-F238E27FC236}">
                <a16:creationId xmlns:a16="http://schemas.microsoft.com/office/drawing/2014/main" id="{F17E7D12-1F50-486F-BFC8-3E7E5BEF0730}"/>
              </a:ext>
            </a:extLst>
          </p:cNvPr>
          <p:cNvSpPr>
            <a:spLocks noGrp="1"/>
          </p:cNvSpPr>
          <p:nvPr>
            <p:ph type="ctrTitle"/>
          </p:nvPr>
        </p:nvSpPr>
        <p:spPr>
          <a:xfrm>
            <a:off x="76200" y="1514475"/>
            <a:ext cx="12039600" cy="4352925"/>
          </a:xfrm>
        </p:spPr>
        <p:txBody>
          <a:bodyPr/>
          <a:lstStyle/>
          <a:p>
            <a:r>
              <a:rPr lang="en-US" altLang="en-US"/>
              <a:t>Some crossed over </a:t>
            </a:r>
            <a:br>
              <a:rPr lang="en-US" altLang="en-US"/>
            </a:br>
            <a:r>
              <a:rPr lang="en-US" altLang="en-US"/>
              <a:t>the stormy seas; </a:t>
            </a:r>
            <a:br>
              <a:rPr lang="en-US" altLang="en-US"/>
            </a:br>
            <a:r>
              <a:rPr lang="en-US" altLang="en-US"/>
              <a:t>They see the wonders of God </a:t>
            </a:r>
            <a:br>
              <a:rPr lang="en-US" altLang="en-US"/>
            </a:br>
            <a:r>
              <a:rPr lang="en-US" altLang="en-US"/>
              <a:t>in the deep.</a:t>
            </a:r>
          </a:p>
        </p:txBody>
      </p:sp>
      <p:sp>
        <p:nvSpPr>
          <p:cNvPr id="6" name="Text Placeholder 5">
            <a:extLst>
              <a:ext uri="{FF2B5EF4-FFF2-40B4-BE49-F238E27FC236}">
                <a16:creationId xmlns:a16="http://schemas.microsoft.com/office/drawing/2014/main" id="{EBF76B3B-9FC2-4819-B1AF-E4E43AAD03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7202" name="Title 1">
            <a:extLst>
              <a:ext uri="{FF2B5EF4-FFF2-40B4-BE49-F238E27FC236}">
                <a16:creationId xmlns:a16="http://schemas.microsoft.com/office/drawing/2014/main" id="{7E43969B-4E3D-4C6B-86FD-ADCA35D1C44E}"/>
              </a:ext>
            </a:extLst>
          </p:cNvPr>
          <p:cNvSpPr>
            <a:spLocks noGrp="1"/>
          </p:cNvSpPr>
          <p:nvPr>
            <p:ph type="ctrTitle"/>
          </p:nvPr>
        </p:nvSpPr>
        <p:spPr>
          <a:xfrm>
            <a:off x="914400" y="1895475"/>
            <a:ext cx="10363200" cy="3362325"/>
          </a:xfrm>
        </p:spPr>
        <p:txBody>
          <a:bodyPr/>
          <a:lstStyle/>
          <a:p>
            <a:pPr>
              <a:defRPr/>
            </a:pPr>
            <a:r>
              <a:rPr lang="en-US" altLang="x-none"/>
              <a:t>When Israel Out </a:t>
            </a:r>
            <a:br>
              <a:rPr lang="en-US" altLang="x-none"/>
            </a:br>
            <a:r>
              <a:rPr lang="en-US" altLang="x-none"/>
              <a:t>of Egypt Went</a:t>
            </a:r>
            <a:endParaRPr lang="en-US" altLang="x-none" dirty="0"/>
          </a:p>
        </p:txBody>
      </p:sp>
      <p:sp>
        <p:nvSpPr>
          <p:cNvPr id="3" name="Text Placeholder 2">
            <a:extLst>
              <a:ext uri="{FF2B5EF4-FFF2-40B4-BE49-F238E27FC236}">
                <a16:creationId xmlns:a16="http://schemas.microsoft.com/office/drawing/2014/main" id="{23056E33-1CD8-45FA-8FD1-E1DC4F7375FA}"/>
              </a:ext>
            </a:extLst>
          </p:cNvPr>
          <p:cNvSpPr>
            <a:spLocks noGrp="1"/>
          </p:cNvSpPr>
          <p:nvPr>
            <p:ph type="body" sz="quarter" idx="10"/>
          </p:nvPr>
        </p:nvSpPr>
        <p:spPr>
          <a:xfrm>
            <a:off x="914400" y="692150"/>
            <a:ext cx="10363200" cy="831850"/>
          </a:xfrm>
        </p:spPr>
        <p:txBody>
          <a:bodyPr/>
          <a:lstStyle/>
          <a:p>
            <a:pPr>
              <a:defRPr/>
            </a:pPr>
            <a:r>
              <a:rPr lang="en-US" altLang="x-none"/>
              <a:t>Hymn 67</a:t>
            </a:r>
            <a:endParaRPr lang="en-US" dirty="0"/>
          </a:p>
        </p:txBody>
      </p:sp>
      <p:sp>
        <p:nvSpPr>
          <p:cNvPr id="9" name="Text Placeholder 8">
            <a:extLst>
              <a:ext uri="{FF2B5EF4-FFF2-40B4-BE49-F238E27FC236}">
                <a16:creationId xmlns:a16="http://schemas.microsoft.com/office/drawing/2014/main" id="{E61201B3-C90B-4436-932F-828C4D29758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6418" name="Title 1">
            <a:extLst>
              <a:ext uri="{FF2B5EF4-FFF2-40B4-BE49-F238E27FC236}">
                <a16:creationId xmlns:a16="http://schemas.microsoft.com/office/drawing/2014/main" id="{F01FDF7E-47CD-4659-9817-8F04F8DF36F2}"/>
              </a:ext>
            </a:extLst>
          </p:cNvPr>
          <p:cNvSpPr>
            <a:spLocks noGrp="1"/>
          </p:cNvSpPr>
          <p:nvPr>
            <p:ph type="ctrTitle"/>
          </p:nvPr>
        </p:nvSpPr>
        <p:spPr>
          <a:xfrm>
            <a:off x="76200" y="1514475"/>
            <a:ext cx="12039600" cy="4352925"/>
          </a:xfrm>
        </p:spPr>
        <p:txBody>
          <a:bodyPr/>
          <a:lstStyle/>
          <a:p>
            <a:r>
              <a:rPr lang="en-US" altLang="en-US"/>
              <a:t>When Isr’el out of Egypt went </a:t>
            </a:r>
            <a:br>
              <a:rPr lang="en-US" altLang="en-US"/>
            </a:br>
            <a:r>
              <a:rPr lang="en-US" altLang="en-US"/>
              <a:t>and did his dwelling change, </a:t>
            </a:r>
          </a:p>
        </p:txBody>
      </p:sp>
      <p:sp>
        <p:nvSpPr>
          <p:cNvPr id="3" name="Text Placeholder 2">
            <a:extLst>
              <a:ext uri="{FF2B5EF4-FFF2-40B4-BE49-F238E27FC236}">
                <a16:creationId xmlns:a16="http://schemas.microsoft.com/office/drawing/2014/main" id="{894350A4-7A9B-471A-95D8-20D0175CBA6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7442" name="Title 1">
            <a:extLst>
              <a:ext uri="{FF2B5EF4-FFF2-40B4-BE49-F238E27FC236}">
                <a16:creationId xmlns:a16="http://schemas.microsoft.com/office/drawing/2014/main" id="{C7FEC3F7-D68C-4073-90CF-CB0F469E7475}"/>
              </a:ext>
            </a:extLst>
          </p:cNvPr>
          <p:cNvSpPr>
            <a:spLocks noGrp="1"/>
          </p:cNvSpPr>
          <p:nvPr>
            <p:ph type="ctrTitle"/>
          </p:nvPr>
        </p:nvSpPr>
        <p:spPr>
          <a:xfrm>
            <a:off x="76200" y="1514475"/>
            <a:ext cx="12039600" cy="4352925"/>
          </a:xfrm>
        </p:spPr>
        <p:txBody>
          <a:bodyPr/>
          <a:lstStyle/>
          <a:p>
            <a:r>
              <a:rPr lang="en-US" altLang="en-US"/>
              <a:t>when Jacob’s house </a:t>
            </a:r>
            <a:br>
              <a:rPr lang="en-US" altLang="en-US"/>
            </a:br>
            <a:r>
              <a:rPr lang="en-US" altLang="en-US"/>
              <a:t>went out from those who </a:t>
            </a:r>
            <a:br>
              <a:rPr lang="en-US" altLang="en-US"/>
            </a:br>
            <a:r>
              <a:rPr lang="en-US" altLang="en-US"/>
              <a:t>were of language strange, </a:t>
            </a:r>
          </a:p>
        </p:txBody>
      </p:sp>
      <p:sp>
        <p:nvSpPr>
          <p:cNvPr id="6" name="Text Placeholder 5">
            <a:extLst>
              <a:ext uri="{FF2B5EF4-FFF2-40B4-BE49-F238E27FC236}">
                <a16:creationId xmlns:a16="http://schemas.microsoft.com/office/drawing/2014/main" id="{CCAFD9A3-264F-4448-9B2A-37122CF40F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8466" name="Title 1">
            <a:extLst>
              <a:ext uri="{FF2B5EF4-FFF2-40B4-BE49-F238E27FC236}">
                <a16:creationId xmlns:a16="http://schemas.microsoft.com/office/drawing/2014/main" id="{4B2AA602-B98A-4603-BFD4-123849067174}"/>
              </a:ext>
            </a:extLst>
          </p:cNvPr>
          <p:cNvSpPr>
            <a:spLocks noGrp="1"/>
          </p:cNvSpPr>
          <p:nvPr>
            <p:ph type="ctrTitle"/>
          </p:nvPr>
        </p:nvSpPr>
        <p:spPr>
          <a:xfrm>
            <a:off x="76200" y="1514475"/>
            <a:ext cx="12039600" cy="4352925"/>
          </a:xfrm>
        </p:spPr>
        <p:txBody>
          <a:bodyPr/>
          <a:lstStyle/>
          <a:p>
            <a:r>
              <a:rPr lang="en-US" altLang="en-US"/>
              <a:t>God made Judah then </a:t>
            </a:r>
            <a:br>
              <a:rPr lang="en-US" altLang="en-US"/>
            </a:br>
            <a:r>
              <a:rPr lang="en-US" altLang="en-US"/>
              <a:t>to be His own, </a:t>
            </a:r>
            <a:br>
              <a:rPr lang="en-US" altLang="en-US"/>
            </a:br>
            <a:r>
              <a:rPr lang="en-US" altLang="en-US"/>
              <a:t>and Isr’el His domain; </a:t>
            </a:r>
          </a:p>
        </p:txBody>
      </p:sp>
      <p:sp>
        <p:nvSpPr>
          <p:cNvPr id="6" name="Text Placeholder 5">
            <a:extLst>
              <a:ext uri="{FF2B5EF4-FFF2-40B4-BE49-F238E27FC236}">
                <a16:creationId xmlns:a16="http://schemas.microsoft.com/office/drawing/2014/main" id="{6EB8690D-A006-477A-A2FB-8D309581E6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9490" name="Title 1">
            <a:extLst>
              <a:ext uri="{FF2B5EF4-FFF2-40B4-BE49-F238E27FC236}">
                <a16:creationId xmlns:a16="http://schemas.microsoft.com/office/drawing/2014/main" id="{5AF7880D-92E3-4C3C-9F53-AB5886F5A01D}"/>
              </a:ext>
            </a:extLst>
          </p:cNvPr>
          <p:cNvSpPr>
            <a:spLocks noGrp="1"/>
          </p:cNvSpPr>
          <p:nvPr>
            <p:ph type="ctrTitle"/>
          </p:nvPr>
        </p:nvSpPr>
        <p:spPr>
          <a:xfrm>
            <a:off x="76200" y="1514475"/>
            <a:ext cx="12039600" cy="4352925"/>
          </a:xfrm>
        </p:spPr>
        <p:txBody>
          <a:bodyPr/>
          <a:lstStyle/>
          <a:p>
            <a:r>
              <a:rPr lang="en-US" altLang="en-US"/>
              <a:t>At the sight of them </a:t>
            </a:r>
            <a:br>
              <a:rPr lang="en-US" altLang="en-US"/>
            </a:br>
            <a:r>
              <a:rPr lang="en-US" altLang="en-US"/>
              <a:t>the sea quickly fled, </a:t>
            </a:r>
            <a:br>
              <a:rPr lang="en-US" altLang="en-US"/>
            </a:br>
            <a:r>
              <a:rPr lang="en-US" altLang="en-US"/>
              <a:t>Jordan was driven back.</a:t>
            </a:r>
          </a:p>
        </p:txBody>
      </p:sp>
      <p:sp>
        <p:nvSpPr>
          <p:cNvPr id="6" name="Text Placeholder 5">
            <a:extLst>
              <a:ext uri="{FF2B5EF4-FFF2-40B4-BE49-F238E27FC236}">
                <a16:creationId xmlns:a16="http://schemas.microsoft.com/office/drawing/2014/main" id="{5662A2B8-5195-4E68-B6A3-03FD263D6F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0514" name="Title 1">
            <a:extLst>
              <a:ext uri="{FF2B5EF4-FFF2-40B4-BE49-F238E27FC236}">
                <a16:creationId xmlns:a16="http://schemas.microsoft.com/office/drawing/2014/main" id="{CA639A95-7D78-44F4-B023-B2D4A013F3DB}"/>
              </a:ext>
            </a:extLst>
          </p:cNvPr>
          <p:cNvSpPr>
            <a:spLocks noGrp="1"/>
          </p:cNvSpPr>
          <p:nvPr>
            <p:ph type="ctrTitle"/>
          </p:nvPr>
        </p:nvSpPr>
        <p:spPr>
          <a:xfrm>
            <a:off x="76200" y="1514475"/>
            <a:ext cx="12039600" cy="4352925"/>
          </a:xfrm>
        </p:spPr>
        <p:txBody>
          <a:bodyPr/>
          <a:lstStyle/>
          <a:p>
            <a:r>
              <a:rPr lang="en-US" altLang="en-US"/>
              <a:t>Like rams the mountains </a:t>
            </a:r>
            <a:br>
              <a:rPr lang="en-US" altLang="en-US"/>
            </a:br>
            <a:r>
              <a:rPr lang="en-US" altLang="en-US"/>
              <a:t>and like lambs </a:t>
            </a:r>
            <a:br>
              <a:rPr lang="en-US" altLang="en-US"/>
            </a:br>
            <a:r>
              <a:rPr lang="en-US" altLang="en-US"/>
              <a:t>the hills skipped to and fro. </a:t>
            </a:r>
          </a:p>
        </p:txBody>
      </p:sp>
      <p:sp>
        <p:nvSpPr>
          <p:cNvPr id="3" name="Text Placeholder 2">
            <a:extLst>
              <a:ext uri="{FF2B5EF4-FFF2-40B4-BE49-F238E27FC236}">
                <a16:creationId xmlns:a16="http://schemas.microsoft.com/office/drawing/2014/main" id="{E6AD1B6B-68F8-4E8F-BE2A-4F227383D94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1538" name="Title 1">
            <a:extLst>
              <a:ext uri="{FF2B5EF4-FFF2-40B4-BE49-F238E27FC236}">
                <a16:creationId xmlns:a16="http://schemas.microsoft.com/office/drawing/2014/main" id="{7DC5BC11-B6E1-4A9B-A0C5-7B5DEDF07EAC}"/>
              </a:ext>
            </a:extLst>
          </p:cNvPr>
          <p:cNvSpPr>
            <a:spLocks noGrp="1"/>
          </p:cNvSpPr>
          <p:nvPr>
            <p:ph type="ctrTitle"/>
          </p:nvPr>
        </p:nvSpPr>
        <p:spPr>
          <a:xfrm>
            <a:off x="76200" y="1514475"/>
            <a:ext cx="12039600" cy="4352925"/>
          </a:xfrm>
        </p:spPr>
        <p:txBody>
          <a:bodyPr/>
          <a:lstStyle/>
          <a:p>
            <a:r>
              <a:rPr lang="en-US" altLang="en-US"/>
              <a:t>O sea, what ails you, </a:t>
            </a:r>
            <a:br>
              <a:rPr lang="en-US" altLang="en-US"/>
            </a:br>
            <a:r>
              <a:rPr lang="en-US" altLang="en-US"/>
              <a:t>that you flee; O Jordan, </a:t>
            </a:r>
            <a:br>
              <a:rPr lang="en-US" altLang="en-US"/>
            </a:br>
            <a:r>
              <a:rPr lang="en-US" altLang="en-US"/>
              <a:t>that you turn back? </a:t>
            </a:r>
          </a:p>
        </p:txBody>
      </p:sp>
      <p:sp>
        <p:nvSpPr>
          <p:cNvPr id="6" name="Text Placeholder 5">
            <a:extLst>
              <a:ext uri="{FF2B5EF4-FFF2-40B4-BE49-F238E27FC236}">
                <a16:creationId xmlns:a16="http://schemas.microsoft.com/office/drawing/2014/main" id="{6671CF05-279B-4D98-B9B2-CB32396588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D0DD1055-9AA6-4447-A9DC-B663B2CCB3E9}"/>
              </a:ext>
            </a:extLst>
          </p:cNvPr>
          <p:cNvSpPr>
            <a:spLocks noGrp="1"/>
          </p:cNvSpPr>
          <p:nvPr>
            <p:ph type="ctrTitle"/>
          </p:nvPr>
        </p:nvSpPr>
        <p:spPr>
          <a:xfrm>
            <a:off x="76200" y="1514475"/>
            <a:ext cx="12039600" cy="4352925"/>
          </a:xfrm>
        </p:spPr>
        <p:txBody>
          <a:bodyPr/>
          <a:lstStyle/>
          <a:p>
            <a:r>
              <a:rPr lang="en-US" altLang="en-US"/>
              <a:t>Unto the moon, and </a:t>
            </a:r>
            <a:br>
              <a:rPr lang="en-US" altLang="en-US"/>
            </a:br>
            <a:r>
              <a:rPr lang="en-US" altLang="en-US"/>
              <a:t>to the stars, which were </a:t>
            </a:r>
            <a:br>
              <a:rPr lang="en-US" altLang="en-US"/>
            </a:br>
            <a:r>
              <a:rPr lang="en-US" altLang="en-US"/>
              <a:t>by Thee ordained; </a:t>
            </a:r>
          </a:p>
        </p:txBody>
      </p:sp>
      <p:sp>
        <p:nvSpPr>
          <p:cNvPr id="6" name="Text Placeholder 5">
            <a:extLst>
              <a:ext uri="{FF2B5EF4-FFF2-40B4-BE49-F238E27FC236}">
                <a16:creationId xmlns:a16="http://schemas.microsoft.com/office/drawing/2014/main" id="{360DBDD4-D080-462F-9ACE-38A4243CB6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62" name="Title 1">
            <a:extLst>
              <a:ext uri="{FF2B5EF4-FFF2-40B4-BE49-F238E27FC236}">
                <a16:creationId xmlns:a16="http://schemas.microsoft.com/office/drawing/2014/main" id="{B2FE5637-9E95-42DA-90F1-974531DDDA02}"/>
              </a:ext>
            </a:extLst>
          </p:cNvPr>
          <p:cNvSpPr>
            <a:spLocks noGrp="1"/>
          </p:cNvSpPr>
          <p:nvPr>
            <p:ph type="ctrTitle"/>
          </p:nvPr>
        </p:nvSpPr>
        <p:spPr>
          <a:xfrm>
            <a:off x="76200" y="1514475"/>
            <a:ext cx="12039600" cy="4352925"/>
          </a:xfrm>
        </p:spPr>
        <p:txBody>
          <a:bodyPr/>
          <a:lstStyle/>
          <a:p>
            <a:r>
              <a:rPr lang="en-US" altLang="en-US"/>
              <a:t>What ails you, mountains, </a:t>
            </a:r>
            <a:br>
              <a:rPr lang="en-US" altLang="en-US"/>
            </a:br>
            <a:r>
              <a:rPr lang="en-US" altLang="en-US"/>
              <a:t>that you skip, </a:t>
            </a:r>
            <a:br>
              <a:rPr lang="en-US" altLang="en-US"/>
            </a:br>
            <a:r>
              <a:rPr lang="en-US" altLang="en-US"/>
              <a:t>you skip and leap like rams? </a:t>
            </a:r>
          </a:p>
        </p:txBody>
      </p:sp>
      <p:sp>
        <p:nvSpPr>
          <p:cNvPr id="6" name="Text Placeholder 5">
            <a:extLst>
              <a:ext uri="{FF2B5EF4-FFF2-40B4-BE49-F238E27FC236}">
                <a16:creationId xmlns:a16="http://schemas.microsoft.com/office/drawing/2014/main" id="{28C4710D-8940-421C-B1DA-5CDC1911EB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3586" name="Title 1">
            <a:extLst>
              <a:ext uri="{FF2B5EF4-FFF2-40B4-BE49-F238E27FC236}">
                <a16:creationId xmlns:a16="http://schemas.microsoft.com/office/drawing/2014/main" id="{742D4963-ACB9-45F2-9D61-AEE00FDF2D39}"/>
              </a:ext>
            </a:extLst>
          </p:cNvPr>
          <p:cNvSpPr>
            <a:spLocks noGrp="1"/>
          </p:cNvSpPr>
          <p:nvPr>
            <p:ph type="ctrTitle"/>
          </p:nvPr>
        </p:nvSpPr>
        <p:spPr>
          <a:xfrm>
            <a:off x="76200" y="1514475"/>
            <a:ext cx="12039600" cy="4352925"/>
          </a:xfrm>
        </p:spPr>
        <p:txBody>
          <a:bodyPr/>
          <a:lstStyle/>
          <a:p>
            <a:r>
              <a:rPr lang="en-US" altLang="en-US"/>
              <a:t>What ails you, hills, </a:t>
            </a:r>
            <a:br>
              <a:rPr lang="en-US" altLang="en-US"/>
            </a:br>
            <a:r>
              <a:rPr lang="en-US" altLang="en-US"/>
              <a:t>that you did leap, </a:t>
            </a:r>
            <a:br>
              <a:rPr lang="en-US" altLang="en-US"/>
            </a:br>
            <a:r>
              <a:rPr lang="en-US" altLang="en-US"/>
              <a:t>that you did leap like lambs?</a:t>
            </a:r>
          </a:p>
        </p:txBody>
      </p:sp>
      <p:sp>
        <p:nvSpPr>
          <p:cNvPr id="6" name="Text Placeholder 5">
            <a:extLst>
              <a:ext uri="{FF2B5EF4-FFF2-40B4-BE49-F238E27FC236}">
                <a16:creationId xmlns:a16="http://schemas.microsoft.com/office/drawing/2014/main" id="{A8FA9B8F-5863-4AF5-93D9-8BA257F6BA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4610" name="Title 1">
            <a:extLst>
              <a:ext uri="{FF2B5EF4-FFF2-40B4-BE49-F238E27FC236}">
                <a16:creationId xmlns:a16="http://schemas.microsoft.com/office/drawing/2014/main" id="{EA2C37CA-4C19-44C7-BE3B-AB01CB00DD30}"/>
              </a:ext>
            </a:extLst>
          </p:cNvPr>
          <p:cNvSpPr>
            <a:spLocks noGrp="1"/>
          </p:cNvSpPr>
          <p:nvPr>
            <p:ph type="ctrTitle"/>
          </p:nvPr>
        </p:nvSpPr>
        <p:spPr>
          <a:xfrm>
            <a:off x="76200" y="1514475"/>
            <a:ext cx="12039600" cy="4352925"/>
          </a:xfrm>
        </p:spPr>
        <p:txBody>
          <a:bodyPr/>
          <a:lstStyle/>
          <a:p>
            <a:r>
              <a:rPr lang="en-US" altLang="en-US"/>
              <a:t>O at the presence of the Lord, </a:t>
            </a:r>
            <a:br>
              <a:rPr lang="en-US" altLang="en-US"/>
            </a:br>
            <a:r>
              <a:rPr lang="en-US" altLang="en-US"/>
              <a:t>earth trembled so with fear. </a:t>
            </a:r>
          </a:p>
        </p:txBody>
      </p:sp>
      <p:sp>
        <p:nvSpPr>
          <p:cNvPr id="3" name="Text Placeholder 2">
            <a:extLst>
              <a:ext uri="{FF2B5EF4-FFF2-40B4-BE49-F238E27FC236}">
                <a16:creationId xmlns:a16="http://schemas.microsoft.com/office/drawing/2014/main" id="{3A66F087-8F2B-4DAC-9D46-B75A78300AF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5634" name="Title 1">
            <a:extLst>
              <a:ext uri="{FF2B5EF4-FFF2-40B4-BE49-F238E27FC236}">
                <a16:creationId xmlns:a16="http://schemas.microsoft.com/office/drawing/2014/main" id="{6AA31C27-D7DE-416C-9BAB-E79BBCDD5001}"/>
              </a:ext>
            </a:extLst>
          </p:cNvPr>
          <p:cNvSpPr>
            <a:spLocks noGrp="1"/>
          </p:cNvSpPr>
          <p:nvPr>
            <p:ph type="ctrTitle"/>
          </p:nvPr>
        </p:nvSpPr>
        <p:spPr>
          <a:xfrm>
            <a:off x="76200" y="1514475"/>
            <a:ext cx="12039600" cy="4352925"/>
          </a:xfrm>
        </p:spPr>
        <p:txBody>
          <a:bodyPr/>
          <a:lstStyle/>
          <a:p>
            <a:r>
              <a:rPr lang="en-US" altLang="en-US"/>
              <a:t>O at the presence of the God </a:t>
            </a:r>
            <a:br>
              <a:rPr lang="en-US" altLang="en-US"/>
            </a:br>
            <a:r>
              <a:rPr lang="en-US" altLang="en-US"/>
              <a:t>of Jacob did appear; </a:t>
            </a:r>
          </a:p>
        </p:txBody>
      </p:sp>
      <p:sp>
        <p:nvSpPr>
          <p:cNvPr id="6" name="Text Placeholder 5">
            <a:extLst>
              <a:ext uri="{FF2B5EF4-FFF2-40B4-BE49-F238E27FC236}">
                <a16:creationId xmlns:a16="http://schemas.microsoft.com/office/drawing/2014/main" id="{0BA62BD9-2489-4B6C-A97F-814DDF1DD1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6658" name="Title 1">
            <a:extLst>
              <a:ext uri="{FF2B5EF4-FFF2-40B4-BE49-F238E27FC236}">
                <a16:creationId xmlns:a16="http://schemas.microsoft.com/office/drawing/2014/main" id="{194A4C20-4CB4-4839-A174-BD24A9923980}"/>
              </a:ext>
            </a:extLst>
          </p:cNvPr>
          <p:cNvSpPr>
            <a:spLocks noGrp="1"/>
          </p:cNvSpPr>
          <p:nvPr>
            <p:ph type="ctrTitle"/>
          </p:nvPr>
        </p:nvSpPr>
        <p:spPr>
          <a:xfrm>
            <a:off x="76200" y="1514475"/>
            <a:ext cx="12039600" cy="4352925"/>
          </a:xfrm>
        </p:spPr>
        <p:txBody>
          <a:bodyPr/>
          <a:lstStyle/>
          <a:p>
            <a:r>
              <a:rPr lang="en-US" altLang="en-US"/>
              <a:t>Who from the hard </a:t>
            </a:r>
            <a:br>
              <a:rPr lang="en-US" altLang="en-US"/>
            </a:br>
            <a:r>
              <a:rPr lang="en-US" altLang="en-US"/>
              <a:t>and stoney rock </a:t>
            </a:r>
            <a:br>
              <a:rPr lang="en-US" altLang="en-US"/>
            </a:br>
            <a:r>
              <a:rPr lang="en-US" altLang="en-US"/>
              <a:t>did pools of water bring; </a:t>
            </a:r>
          </a:p>
        </p:txBody>
      </p:sp>
      <p:sp>
        <p:nvSpPr>
          <p:cNvPr id="6" name="Text Placeholder 5">
            <a:extLst>
              <a:ext uri="{FF2B5EF4-FFF2-40B4-BE49-F238E27FC236}">
                <a16:creationId xmlns:a16="http://schemas.microsoft.com/office/drawing/2014/main" id="{0A1A32B1-5417-4B29-B771-4292EFEA43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682" name="Title 1">
            <a:extLst>
              <a:ext uri="{FF2B5EF4-FFF2-40B4-BE49-F238E27FC236}">
                <a16:creationId xmlns:a16="http://schemas.microsoft.com/office/drawing/2014/main" id="{C6944AD2-8117-4B74-8904-EE55FBB946A9}"/>
              </a:ext>
            </a:extLst>
          </p:cNvPr>
          <p:cNvSpPr>
            <a:spLocks noGrp="1"/>
          </p:cNvSpPr>
          <p:nvPr>
            <p:ph type="ctrTitle"/>
          </p:nvPr>
        </p:nvSpPr>
        <p:spPr>
          <a:xfrm>
            <a:off x="76200" y="1514475"/>
            <a:ext cx="12039600" cy="4352925"/>
          </a:xfrm>
        </p:spPr>
        <p:txBody>
          <a:bodyPr/>
          <a:lstStyle/>
          <a:p>
            <a:r>
              <a:rPr lang="en-US" altLang="en-US"/>
              <a:t>And by His pow’r </a:t>
            </a:r>
            <a:br>
              <a:rPr lang="en-US" altLang="en-US"/>
            </a:br>
            <a:r>
              <a:rPr lang="en-US" altLang="en-US"/>
              <a:t>He turned the flint </a:t>
            </a:r>
            <a:br>
              <a:rPr lang="en-US" altLang="en-US"/>
            </a:br>
            <a:r>
              <a:rPr lang="en-US" altLang="en-US"/>
              <a:t>into a water spring.</a:t>
            </a:r>
          </a:p>
        </p:txBody>
      </p:sp>
      <p:sp>
        <p:nvSpPr>
          <p:cNvPr id="6" name="Text Placeholder 5">
            <a:extLst>
              <a:ext uri="{FF2B5EF4-FFF2-40B4-BE49-F238E27FC236}">
                <a16:creationId xmlns:a16="http://schemas.microsoft.com/office/drawing/2014/main" id="{BFF95BDD-FD43-4D08-85D2-CD0598C6EB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1538" name="Title 1">
            <a:extLst>
              <a:ext uri="{FF2B5EF4-FFF2-40B4-BE49-F238E27FC236}">
                <a16:creationId xmlns:a16="http://schemas.microsoft.com/office/drawing/2014/main" id="{FE5C6B20-5EDA-449D-839B-8BF09D033908}"/>
              </a:ext>
            </a:extLst>
          </p:cNvPr>
          <p:cNvSpPr>
            <a:spLocks noGrp="1"/>
          </p:cNvSpPr>
          <p:nvPr>
            <p:ph type="ctrTitle"/>
          </p:nvPr>
        </p:nvSpPr>
        <p:spPr>
          <a:xfrm>
            <a:off x="914400" y="1895475"/>
            <a:ext cx="10363200" cy="3362325"/>
          </a:xfrm>
        </p:spPr>
        <p:txBody>
          <a:bodyPr/>
          <a:lstStyle/>
          <a:p>
            <a:pPr>
              <a:defRPr/>
            </a:pPr>
            <a:r>
              <a:rPr lang="en-US" altLang="x-none"/>
              <a:t>Praise Belongs to God</a:t>
            </a:r>
            <a:endParaRPr lang="en-US" altLang="x-none" dirty="0"/>
          </a:p>
        </p:txBody>
      </p:sp>
      <p:sp>
        <p:nvSpPr>
          <p:cNvPr id="3" name="Text Placeholder 2">
            <a:extLst>
              <a:ext uri="{FF2B5EF4-FFF2-40B4-BE49-F238E27FC236}">
                <a16:creationId xmlns:a16="http://schemas.microsoft.com/office/drawing/2014/main" id="{E140E9B3-E41D-4504-9E7A-A7BD0D6558A8}"/>
              </a:ext>
            </a:extLst>
          </p:cNvPr>
          <p:cNvSpPr>
            <a:spLocks noGrp="1"/>
          </p:cNvSpPr>
          <p:nvPr>
            <p:ph type="body" sz="quarter" idx="10"/>
          </p:nvPr>
        </p:nvSpPr>
        <p:spPr>
          <a:xfrm>
            <a:off x="914400" y="692150"/>
            <a:ext cx="10363200" cy="831850"/>
          </a:xfrm>
        </p:spPr>
        <p:txBody>
          <a:bodyPr/>
          <a:lstStyle/>
          <a:p>
            <a:pPr>
              <a:defRPr/>
            </a:pPr>
            <a:r>
              <a:rPr lang="en-US" altLang="x-none"/>
              <a:t>Hymn 68</a:t>
            </a:r>
            <a:endParaRPr lang="en-US" dirty="0"/>
          </a:p>
        </p:txBody>
      </p:sp>
      <p:sp>
        <p:nvSpPr>
          <p:cNvPr id="9" name="Text Placeholder 8">
            <a:extLst>
              <a:ext uri="{FF2B5EF4-FFF2-40B4-BE49-F238E27FC236}">
                <a16:creationId xmlns:a16="http://schemas.microsoft.com/office/drawing/2014/main" id="{390DFEA3-EE32-4107-B1A1-39AC737C075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0754" name="Title 1">
            <a:extLst>
              <a:ext uri="{FF2B5EF4-FFF2-40B4-BE49-F238E27FC236}">
                <a16:creationId xmlns:a16="http://schemas.microsoft.com/office/drawing/2014/main" id="{B2D9E2CA-CC93-4E55-A718-9176D27E7539}"/>
              </a:ext>
            </a:extLst>
          </p:cNvPr>
          <p:cNvSpPr>
            <a:spLocks noGrp="1"/>
          </p:cNvSpPr>
          <p:nvPr>
            <p:ph type="ctrTitle"/>
          </p:nvPr>
        </p:nvSpPr>
        <p:spPr>
          <a:xfrm>
            <a:off x="76200" y="1514475"/>
            <a:ext cx="12039600" cy="4352925"/>
          </a:xfrm>
        </p:spPr>
        <p:txBody>
          <a:bodyPr/>
          <a:lstStyle/>
          <a:p>
            <a:r>
              <a:rPr lang="en-US" altLang="en-US"/>
              <a:t>Not unto us, Eternal God, </a:t>
            </a:r>
            <a:br>
              <a:rPr lang="en-US" altLang="en-US"/>
            </a:br>
            <a:r>
              <a:rPr lang="en-US" altLang="en-US"/>
              <a:t>but unto Thy name give praise! </a:t>
            </a:r>
          </a:p>
        </p:txBody>
      </p:sp>
      <p:sp>
        <p:nvSpPr>
          <p:cNvPr id="3" name="Text Placeholder 2">
            <a:extLst>
              <a:ext uri="{FF2B5EF4-FFF2-40B4-BE49-F238E27FC236}">
                <a16:creationId xmlns:a16="http://schemas.microsoft.com/office/drawing/2014/main" id="{9DA90282-6DE0-4C6F-A39C-ACC73CB3688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Title 1">
            <a:extLst>
              <a:ext uri="{FF2B5EF4-FFF2-40B4-BE49-F238E27FC236}">
                <a16:creationId xmlns:a16="http://schemas.microsoft.com/office/drawing/2014/main" id="{B6D4DB5C-BAA0-4B84-A466-C35AB908AC40}"/>
              </a:ext>
            </a:extLst>
          </p:cNvPr>
          <p:cNvSpPr>
            <a:spLocks noGrp="1"/>
          </p:cNvSpPr>
          <p:nvPr>
            <p:ph type="ctrTitle"/>
          </p:nvPr>
        </p:nvSpPr>
        <p:spPr>
          <a:xfrm>
            <a:off x="76200" y="1514475"/>
            <a:ext cx="12039600" cy="4352925"/>
          </a:xfrm>
        </p:spPr>
        <p:txBody>
          <a:bodyPr/>
          <a:lstStyle/>
          <a:p>
            <a:r>
              <a:rPr lang="en-US" altLang="en-US"/>
              <a:t>Glory unto Thee belongs, </a:t>
            </a:r>
            <a:br>
              <a:rPr lang="en-US" altLang="en-US"/>
            </a:br>
            <a:r>
              <a:rPr lang="en-US" altLang="en-US"/>
              <a:t>truth and mercy sure. </a:t>
            </a:r>
          </a:p>
        </p:txBody>
      </p:sp>
      <p:sp>
        <p:nvSpPr>
          <p:cNvPr id="6" name="Text Placeholder 5">
            <a:extLst>
              <a:ext uri="{FF2B5EF4-FFF2-40B4-BE49-F238E27FC236}">
                <a16:creationId xmlns:a16="http://schemas.microsoft.com/office/drawing/2014/main" id="{C6C999D8-4CC2-4A63-A8D9-00C6E12095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Title 1">
            <a:extLst>
              <a:ext uri="{FF2B5EF4-FFF2-40B4-BE49-F238E27FC236}">
                <a16:creationId xmlns:a16="http://schemas.microsoft.com/office/drawing/2014/main" id="{44319C3C-9471-4D16-87BB-001EAB10B5D0}"/>
              </a:ext>
            </a:extLst>
          </p:cNvPr>
          <p:cNvSpPr>
            <a:spLocks noGrp="1"/>
          </p:cNvSpPr>
          <p:nvPr>
            <p:ph type="ctrTitle"/>
          </p:nvPr>
        </p:nvSpPr>
        <p:spPr>
          <a:xfrm>
            <a:off x="76200" y="1514475"/>
            <a:ext cx="12039600" cy="4352925"/>
          </a:xfrm>
        </p:spPr>
        <p:txBody>
          <a:bodyPr/>
          <a:lstStyle/>
          <a:p>
            <a:r>
              <a:rPr lang="en-US" altLang="en-US"/>
              <a:t>Then say I, </a:t>
            </a:r>
            <a:br>
              <a:rPr lang="en-US" altLang="en-US"/>
            </a:br>
            <a:r>
              <a:rPr lang="en-US" altLang="en-US"/>
              <a:t>“What is man, that he </a:t>
            </a:r>
            <a:br>
              <a:rPr lang="en-US" altLang="en-US"/>
            </a:br>
            <a:r>
              <a:rPr lang="en-US" altLang="en-US"/>
              <a:t>remembered is by Thee, </a:t>
            </a:r>
          </a:p>
        </p:txBody>
      </p:sp>
      <p:sp>
        <p:nvSpPr>
          <p:cNvPr id="6" name="Text Placeholder 5">
            <a:extLst>
              <a:ext uri="{FF2B5EF4-FFF2-40B4-BE49-F238E27FC236}">
                <a16:creationId xmlns:a16="http://schemas.microsoft.com/office/drawing/2014/main" id="{3604D149-8036-4906-981A-65FCD34649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02" name="Title 1">
            <a:extLst>
              <a:ext uri="{FF2B5EF4-FFF2-40B4-BE49-F238E27FC236}">
                <a16:creationId xmlns:a16="http://schemas.microsoft.com/office/drawing/2014/main" id="{F3DA79F5-A417-4BDC-A3B3-D070613BCC29}"/>
              </a:ext>
            </a:extLst>
          </p:cNvPr>
          <p:cNvSpPr>
            <a:spLocks noGrp="1"/>
          </p:cNvSpPr>
          <p:nvPr>
            <p:ph type="ctrTitle"/>
          </p:nvPr>
        </p:nvSpPr>
        <p:spPr>
          <a:xfrm>
            <a:off x="76200" y="1514475"/>
            <a:ext cx="12039600" cy="4352925"/>
          </a:xfrm>
        </p:spPr>
        <p:txBody>
          <a:bodyPr/>
          <a:lstStyle/>
          <a:p>
            <a:r>
              <a:rPr lang="en-US" altLang="en-US"/>
              <a:t>They who trust in the Lord, </a:t>
            </a:r>
            <a:br>
              <a:rPr lang="en-US" altLang="en-US"/>
            </a:br>
            <a:r>
              <a:rPr lang="en-US" altLang="en-US"/>
              <a:t>they who fear Him, </a:t>
            </a:r>
            <a:br>
              <a:rPr lang="en-US" altLang="en-US"/>
            </a:br>
            <a:r>
              <a:rPr lang="en-US" altLang="en-US"/>
              <a:t>small and great, </a:t>
            </a:r>
          </a:p>
        </p:txBody>
      </p:sp>
      <p:sp>
        <p:nvSpPr>
          <p:cNvPr id="6" name="Text Placeholder 5">
            <a:extLst>
              <a:ext uri="{FF2B5EF4-FFF2-40B4-BE49-F238E27FC236}">
                <a16:creationId xmlns:a16="http://schemas.microsoft.com/office/drawing/2014/main" id="{539F4FA0-F2E8-476E-9436-7234ABABF8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3826" name="Title 1">
            <a:extLst>
              <a:ext uri="{FF2B5EF4-FFF2-40B4-BE49-F238E27FC236}">
                <a16:creationId xmlns:a16="http://schemas.microsoft.com/office/drawing/2014/main" id="{3977400B-35CF-4B13-88CF-55D290CB8ED1}"/>
              </a:ext>
            </a:extLst>
          </p:cNvPr>
          <p:cNvSpPr>
            <a:spLocks noGrp="1"/>
          </p:cNvSpPr>
          <p:nvPr>
            <p:ph type="ctrTitle"/>
          </p:nvPr>
        </p:nvSpPr>
        <p:spPr>
          <a:xfrm>
            <a:off x="76200" y="1514475"/>
            <a:ext cx="12039600" cy="4352925"/>
          </a:xfrm>
        </p:spPr>
        <p:txBody>
          <a:bodyPr/>
          <a:lstStyle/>
          <a:p>
            <a:r>
              <a:rPr lang="en-US" altLang="en-US"/>
              <a:t>He will be their help and shield. </a:t>
            </a:r>
            <a:br>
              <a:rPr lang="en-US" altLang="en-US"/>
            </a:br>
            <a:r>
              <a:rPr lang="en-US" altLang="en-US"/>
              <a:t>Praise belongs to God!</a:t>
            </a:r>
          </a:p>
        </p:txBody>
      </p:sp>
      <p:sp>
        <p:nvSpPr>
          <p:cNvPr id="6" name="Text Placeholder 5">
            <a:extLst>
              <a:ext uri="{FF2B5EF4-FFF2-40B4-BE49-F238E27FC236}">
                <a16:creationId xmlns:a16="http://schemas.microsoft.com/office/drawing/2014/main" id="{5C4AF8F6-B5E1-4D92-8015-ABB8BBE4D8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4850" name="Title 1">
            <a:extLst>
              <a:ext uri="{FF2B5EF4-FFF2-40B4-BE49-F238E27FC236}">
                <a16:creationId xmlns:a16="http://schemas.microsoft.com/office/drawing/2014/main" id="{5EED8EDE-8CF1-4F8D-B82B-13F8FE83C496}"/>
              </a:ext>
            </a:extLst>
          </p:cNvPr>
          <p:cNvSpPr>
            <a:spLocks noGrp="1"/>
          </p:cNvSpPr>
          <p:nvPr>
            <p:ph type="ctrTitle"/>
          </p:nvPr>
        </p:nvSpPr>
        <p:spPr>
          <a:xfrm>
            <a:off x="76200" y="1514475"/>
            <a:ext cx="12039600" cy="4352925"/>
          </a:xfrm>
        </p:spPr>
        <p:txBody>
          <a:bodyPr/>
          <a:lstStyle/>
          <a:p>
            <a:r>
              <a:rPr lang="en-US" altLang="en-US"/>
              <a:t>Our God is on His throne </a:t>
            </a:r>
            <a:br>
              <a:rPr lang="en-US" altLang="en-US"/>
            </a:br>
            <a:r>
              <a:rPr lang="en-US" altLang="en-US"/>
              <a:t>in heav’n; He has done </a:t>
            </a:r>
            <a:br>
              <a:rPr lang="en-US" altLang="en-US"/>
            </a:br>
            <a:r>
              <a:rPr lang="en-US" altLang="en-US"/>
              <a:t>what pleases Him. </a:t>
            </a:r>
          </a:p>
        </p:txBody>
      </p:sp>
      <p:sp>
        <p:nvSpPr>
          <p:cNvPr id="3" name="Text Placeholder 2">
            <a:extLst>
              <a:ext uri="{FF2B5EF4-FFF2-40B4-BE49-F238E27FC236}">
                <a16:creationId xmlns:a16="http://schemas.microsoft.com/office/drawing/2014/main" id="{62E8A92D-B0C8-4AEC-9293-B7328852738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Title 1">
            <a:extLst>
              <a:ext uri="{FF2B5EF4-FFF2-40B4-BE49-F238E27FC236}">
                <a16:creationId xmlns:a16="http://schemas.microsoft.com/office/drawing/2014/main" id="{3F3FC83E-ABBA-4E2D-99FA-AFFF95F7B9D9}"/>
              </a:ext>
            </a:extLst>
          </p:cNvPr>
          <p:cNvSpPr>
            <a:spLocks noGrp="1"/>
          </p:cNvSpPr>
          <p:nvPr>
            <p:ph type="ctrTitle"/>
          </p:nvPr>
        </p:nvSpPr>
        <p:spPr>
          <a:xfrm>
            <a:off x="76200" y="1514475"/>
            <a:ext cx="12039600" cy="4352925"/>
          </a:xfrm>
        </p:spPr>
        <p:txBody>
          <a:bodyPr/>
          <a:lstStyle/>
          <a:p>
            <a:r>
              <a:rPr lang="en-US" altLang="en-US"/>
              <a:t>So why do the heathen say, </a:t>
            </a:r>
            <a:br>
              <a:rPr lang="en-US" altLang="en-US"/>
            </a:br>
            <a:r>
              <a:rPr lang="en-US" altLang="en-US"/>
              <a:t>“Where is now your God?” </a:t>
            </a:r>
          </a:p>
        </p:txBody>
      </p:sp>
      <p:sp>
        <p:nvSpPr>
          <p:cNvPr id="6" name="Text Placeholder 5">
            <a:extLst>
              <a:ext uri="{FF2B5EF4-FFF2-40B4-BE49-F238E27FC236}">
                <a16:creationId xmlns:a16="http://schemas.microsoft.com/office/drawing/2014/main" id="{AEA164BB-585D-466E-AF37-8419A75D48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6898" name="Title 1">
            <a:extLst>
              <a:ext uri="{FF2B5EF4-FFF2-40B4-BE49-F238E27FC236}">
                <a16:creationId xmlns:a16="http://schemas.microsoft.com/office/drawing/2014/main" id="{1FBA2998-71F6-4151-9CD8-DB9FAABF3622}"/>
              </a:ext>
            </a:extLst>
          </p:cNvPr>
          <p:cNvSpPr>
            <a:spLocks noGrp="1"/>
          </p:cNvSpPr>
          <p:nvPr>
            <p:ph type="ctrTitle"/>
          </p:nvPr>
        </p:nvSpPr>
        <p:spPr>
          <a:xfrm>
            <a:off x="76200" y="1514475"/>
            <a:ext cx="12039600" cy="4352925"/>
          </a:xfrm>
        </p:spPr>
        <p:txBody>
          <a:bodyPr/>
          <a:lstStyle/>
          <a:p>
            <a:r>
              <a:rPr lang="en-US" altLang="en-US"/>
              <a:t>Israel, trust in God! </a:t>
            </a:r>
            <a:br>
              <a:rPr lang="en-US" altLang="en-US"/>
            </a:br>
            <a:r>
              <a:rPr lang="en-US" altLang="en-US"/>
              <a:t>He will be your help and shield; </a:t>
            </a:r>
          </a:p>
        </p:txBody>
      </p:sp>
      <p:sp>
        <p:nvSpPr>
          <p:cNvPr id="6" name="Text Placeholder 5">
            <a:extLst>
              <a:ext uri="{FF2B5EF4-FFF2-40B4-BE49-F238E27FC236}">
                <a16:creationId xmlns:a16="http://schemas.microsoft.com/office/drawing/2014/main" id="{4B345950-9C3C-45B0-9244-EB37410920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7922" name="Title 1">
            <a:extLst>
              <a:ext uri="{FF2B5EF4-FFF2-40B4-BE49-F238E27FC236}">
                <a16:creationId xmlns:a16="http://schemas.microsoft.com/office/drawing/2014/main" id="{5A3BE789-0FB2-4AF3-9E87-28AE89D184CC}"/>
              </a:ext>
            </a:extLst>
          </p:cNvPr>
          <p:cNvSpPr>
            <a:spLocks noGrp="1"/>
          </p:cNvSpPr>
          <p:nvPr>
            <p:ph type="ctrTitle"/>
          </p:nvPr>
        </p:nvSpPr>
        <p:spPr>
          <a:xfrm>
            <a:off x="76200" y="1514475"/>
            <a:ext cx="12039600" cy="4352925"/>
          </a:xfrm>
        </p:spPr>
        <p:txBody>
          <a:bodyPr/>
          <a:lstStyle/>
          <a:p>
            <a:r>
              <a:rPr lang="en-US" altLang="en-US"/>
              <a:t>House of Aaron, </a:t>
            </a:r>
            <a:br>
              <a:rPr lang="en-US" altLang="en-US"/>
            </a:br>
            <a:r>
              <a:rPr lang="en-US" altLang="en-US"/>
              <a:t>trust your God; </a:t>
            </a:r>
            <a:br>
              <a:rPr lang="en-US" altLang="en-US"/>
            </a:br>
            <a:r>
              <a:rPr lang="en-US" altLang="en-US"/>
              <a:t>help and shield is He.</a:t>
            </a:r>
          </a:p>
        </p:txBody>
      </p:sp>
      <p:sp>
        <p:nvSpPr>
          <p:cNvPr id="6" name="Text Placeholder 5">
            <a:extLst>
              <a:ext uri="{FF2B5EF4-FFF2-40B4-BE49-F238E27FC236}">
                <a16:creationId xmlns:a16="http://schemas.microsoft.com/office/drawing/2014/main" id="{53CA62BD-3E67-415C-9049-0151CB312B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8946" name="Title 1">
            <a:extLst>
              <a:ext uri="{FF2B5EF4-FFF2-40B4-BE49-F238E27FC236}">
                <a16:creationId xmlns:a16="http://schemas.microsoft.com/office/drawing/2014/main" id="{2125E637-1AAD-4A37-945B-E0E0D5475FC9}"/>
              </a:ext>
            </a:extLst>
          </p:cNvPr>
          <p:cNvSpPr>
            <a:spLocks noGrp="1"/>
          </p:cNvSpPr>
          <p:nvPr>
            <p:ph type="ctrTitle"/>
          </p:nvPr>
        </p:nvSpPr>
        <p:spPr>
          <a:xfrm>
            <a:off x="76200" y="1514475"/>
            <a:ext cx="12039600" cy="4352925"/>
          </a:xfrm>
        </p:spPr>
        <p:txBody>
          <a:bodyPr/>
          <a:lstStyle/>
          <a:p>
            <a:r>
              <a:rPr lang="en-US" altLang="en-US"/>
              <a:t>Men make their idols with </a:t>
            </a:r>
            <a:br>
              <a:rPr lang="en-US" altLang="en-US"/>
            </a:br>
            <a:r>
              <a:rPr lang="en-US" altLang="en-US"/>
              <a:t>their hands, gods of silver, </a:t>
            </a:r>
            <a:br>
              <a:rPr lang="en-US" altLang="en-US"/>
            </a:br>
            <a:r>
              <a:rPr lang="en-US" altLang="en-US"/>
              <a:t>gods of gold; </a:t>
            </a:r>
          </a:p>
        </p:txBody>
      </p:sp>
      <p:sp>
        <p:nvSpPr>
          <p:cNvPr id="3" name="Text Placeholder 2">
            <a:extLst>
              <a:ext uri="{FF2B5EF4-FFF2-40B4-BE49-F238E27FC236}">
                <a16:creationId xmlns:a16="http://schemas.microsoft.com/office/drawing/2014/main" id="{2694672F-D6A6-4271-8826-BDBE368920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9970" name="Title 1">
            <a:extLst>
              <a:ext uri="{FF2B5EF4-FFF2-40B4-BE49-F238E27FC236}">
                <a16:creationId xmlns:a16="http://schemas.microsoft.com/office/drawing/2014/main" id="{312CE002-46E8-44B0-916B-6398A3C9C2E6}"/>
              </a:ext>
            </a:extLst>
          </p:cNvPr>
          <p:cNvSpPr>
            <a:spLocks noGrp="1"/>
          </p:cNvSpPr>
          <p:nvPr>
            <p:ph type="ctrTitle"/>
          </p:nvPr>
        </p:nvSpPr>
        <p:spPr>
          <a:xfrm>
            <a:off x="76200" y="1514475"/>
            <a:ext cx="12039600" cy="4352925"/>
          </a:xfrm>
        </p:spPr>
        <p:txBody>
          <a:bodyPr/>
          <a:lstStyle/>
          <a:p>
            <a:r>
              <a:rPr lang="en-US" altLang="en-US"/>
              <a:t>They have mouths </a:t>
            </a:r>
            <a:br>
              <a:rPr lang="en-US" altLang="en-US"/>
            </a:br>
            <a:r>
              <a:rPr lang="en-US" altLang="en-US"/>
              <a:t>but do not speak, </a:t>
            </a:r>
            <a:br>
              <a:rPr lang="en-US" altLang="en-US"/>
            </a:br>
            <a:r>
              <a:rPr lang="en-US" altLang="en-US"/>
              <a:t>ears but do not hear! </a:t>
            </a:r>
          </a:p>
        </p:txBody>
      </p:sp>
      <p:sp>
        <p:nvSpPr>
          <p:cNvPr id="6" name="Text Placeholder 5">
            <a:extLst>
              <a:ext uri="{FF2B5EF4-FFF2-40B4-BE49-F238E27FC236}">
                <a16:creationId xmlns:a16="http://schemas.microsoft.com/office/drawing/2014/main" id="{99DDA450-B59F-4B92-BC33-5B6FBDE8B2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0994" name="Title 1">
            <a:extLst>
              <a:ext uri="{FF2B5EF4-FFF2-40B4-BE49-F238E27FC236}">
                <a16:creationId xmlns:a16="http://schemas.microsoft.com/office/drawing/2014/main" id="{D005C878-AD31-46E5-901F-576AE43FD809}"/>
              </a:ext>
            </a:extLst>
          </p:cNvPr>
          <p:cNvSpPr>
            <a:spLocks noGrp="1"/>
          </p:cNvSpPr>
          <p:nvPr>
            <p:ph type="ctrTitle"/>
          </p:nvPr>
        </p:nvSpPr>
        <p:spPr>
          <a:xfrm>
            <a:off x="76200" y="1514475"/>
            <a:ext cx="12039600" cy="4352925"/>
          </a:xfrm>
        </p:spPr>
        <p:txBody>
          <a:bodyPr/>
          <a:lstStyle/>
          <a:p>
            <a:r>
              <a:rPr lang="en-US" altLang="en-US"/>
              <a:t>Israel, trust in God! </a:t>
            </a:r>
            <a:br>
              <a:rPr lang="en-US" altLang="en-US"/>
            </a:br>
            <a:r>
              <a:rPr lang="en-US" altLang="en-US"/>
              <a:t>All who fear Him, He will bless! </a:t>
            </a:r>
          </a:p>
        </p:txBody>
      </p:sp>
      <p:sp>
        <p:nvSpPr>
          <p:cNvPr id="6" name="Text Placeholder 5">
            <a:extLst>
              <a:ext uri="{FF2B5EF4-FFF2-40B4-BE49-F238E27FC236}">
                <a16:creationId xmlns:a16="http://schemas.microsoft.com/office/drawing/2014/main" id="{B4634E5A-FC33-4AB8-8011-7AF766BAE5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2018" name="Title 1">
            <a:extLst>
              <a:ext uri="{FF2B5EF4-FFF2-40B4-BE49-F238E27FC236}">
                <a16:creationId xmlns:a16="http://schemas.microsoft.com/office/drawing/2014/main" id="{817C9011-E3BD-43B3-B3DE-2E563FEAF484}"/>
              </a:ext>
            </a:extLst>
          </p:cNvPr>
          <p:cNvSpPr>
            <a:spLocks noGrp="1"/>
          </p:cNvSpPr>
          <p:nvPr>
            <p:ph type="ctrTitle"/>
          </p:nvPr>
        </p:nvSpPr>
        <p:spPr>
          <a:xfrm>
            <a:off x="76200" y="1514475"/>
            <a:ext cx="12039600" cy="4352925"/>
          </a:xfrm>
        </p:spPr>
        <p:txBody>
          <a:bodyPr/>
          <a:lstStyle/>
          <a:p>
            <a:r>
              <a:rPr lang="en-US" altLang="en-US"/>
              <a:t>He will be your help and shield. </a:t>
            </a:r>
            <a:br>
              <a:rPr lang="en-US" altLang="en-US"/>
            </a:br>
            <a:r>
              <a:rPr lang="en-US" altLang="en-US"/>
              <a:t>Praise belongs to God!</a:t>
            </a:r>
          </a:p>
        </p:txBody>
      </p:sp>
      <p:sp>
        <p:nvSpPr>
          <p:cNvPr id="6" name="Text Placeholder 5">
            <a:extLst>
              <a:ext uri="{FF2B5EF4-FFF2-40B4-BE49-F238E27FC236}">
                <a16:creationId xmlns:a16="http://schemas.microsoft.com/office/drawing/2014/main" id="{0B82A4CF-4C9E-420B-8518-4BE0861A48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Title 1">
            <a:extLst>
              <a:ext uri="{FF2B5EF4-FFF2-40B4-BE49-F238E27FC236}">
                <a16:creationId xmlns:a16="http://schemas.microsoft.com/office/drawing/2014/main" id="{6CAA01ED-10B4-4D01-93D5-E8A1767773DD}"/>
              </a:ext>
            </a:extLst>
          </p:cNvPr>
          <p:cNvSpPr>
            <a:spLocks noGrp="1"/>
          </p:cNvSpPr>
          <p:nvPr>
            <p:ph type="ctrTitle"/>
          </p:nvPr>
        </p:nvSpPr>
        <p:spPr>
          <a:xfrm>
            <a:off x="76200" y="1514475"/>
            <a:ext cx="12039600" cy="4352925"/>
          </a:xfrm>
        </p:spPr>
        <p:txBody>
          <a:bodyPr/>
          <a:lstStyle/>
          <a:p>
            <a:r>
              <a:rPr lang="en-US" altLang="en-US"/>
              <a:t>Or what the son of man, </a:t>
            </a:r>
            <a:br>
              <a:rPr lang="en-US" altLang="en-US"/>
            </a:br>
            <a:r>
              <a:rPr lang="en-US" altLang="en-US"/>
              <a:t>that Thou so kind to him </a:t>
            </a:r>
            <a:br>
              <a:rPr lang="en-US" altLang="en-US"/>
            </a:br>
            <a:r>
              <a:rPr lang="en-US" altLang="en-US"/>
              <a:t>should be?” </a:t>
            </a:r>
          </a:p>
        </p:txBody>
      </p:sp>
      <p:sp>
        <p:nvSpPr>
          <p:cNvPr id="6" name="Text Placeholder 5">
            <a:extLst>
              <a:ext uri="{FF2B5EF4-FFF2-40B4-BE49-F238E27FC236}">
                <a16:creationId xmlns:a16="http://schemas.microsoft.com/office/drawing/2014/main" id="{298E1ABB-4E59-45D9-A668-D630965C6C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Title 1">
            <a:extLst>
              <a:ext uri="{FF2B5EF4-FFF2-40B4-BE49-F238E27FC236}">
                <a16:creationId xmlns:a16="http://schemas.microsoft.com/office/drawing/2014/main" id="{D705D7E8-8CD6-4185-AE5E-16929628D314}"/>
              </a:ext>
            </a:extLst>
          </p:cNvPr>
          <p:cNvSpPr>
            <a:spLocks noGrp="1"/>
          </p:cNvSpPr>
          <p:nvPr>
            <p:ph type="ctrTitle"/>
          </p:nvPr>
        </p:nvSpPr>
        <p:spPr>
          <a:xfrm>
            <a:off x="914400" y="1895475"/>
            <a:ext cx="10363200" cy="3362325"/>
          </a:xfrm>
        </p:spPr>
        <p:txBody>
          <a:bodyPr/>
          <a:lstStyle/>
          <a:p>
            <a:pPr>
              <a:defRPr/>
            </a:pPr>
            <a:r>
              <a:rPr lang="en-US" altLang="x-none"/>
              <a:t>Praise the Lord </a:t>
            </a:r>
            <a:br>
              <a:rPr lang="en-US" altLang="x-none"/>
            </a:br>
            <a:r>
              <a:rPr lang="en-US" altLang="x-none"/>
              <a:t>on High</a:t>
            </a:r>
            <a:endParaRPr lang="en-US" altLang="x-none" dirty="0"/>
          </a:p>
        </p:txBody>
      </p:sp>
      <p:sp>
        <p:nvSpPr>
          <p:cNvPr id="3" name="Text Placeholder 2">
            <a:extLst>
              <a:ext uri="{FF2B5EF4-FFF2-40B4-BE49-F238E27FC236}">
                <a16:creationId xmlns:a16="http://schemas.microsoft.com/office/drawing/2014/main" id="{C5E34112-297B-48C5-B33E-79C440E9714D}"/>
              </a:ext>
            </a:extLst>
          </p:cNvPr>
          <p:cNvSpPr>
            <a:spLocks noGrp="1"/>
          </p:cNvSpPr>
          <p:nvPr>
            <p:ph type="body" sz="quarter" idx="10"/>
          </p:nvPr>
        </p:nvSpPr>
        <p:spPr>
          <a:xfrm>
            <a:off x="914400" y="692150"/>
            <a:ext cx="10363200" cy="831850"/>
          </a:xfrm>
        </p:spPr>
        <p:txBody>
          <a:bodyPr/>
          <a:lstStyle/>
          <a:p>
            <a:pPr>
              <a:defRPr/>
            </a:pPr>
            <a:r>
              <a:rPr lang="en-US" altLang="x-none"/>
              <a:t>Hymn 69</a:t>
            </a:r>
            <a:endParaRPr lang="en-US" dirty="0"/>
          </a:p>
        </p:txBody>
      </p:sp>
      <p:sp>
        <p:nvSpPr>
          <p:cNvPr id="9" name="Text Placeholder 8">
            <a:extLst>
              <a:ext uri="{FF2B5EF4-FFF2-40B4-BE49-F238E27FC236}">
                <a16:creationId xmlns:a16="http://schemas.microsoft.com/office/drawing/2014/main" id="{50628BF1-0883-463C-A441-E5156229BFD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090" name="Title 1">
            <a:extLst>
              <a:ext uri="{FF2B5EF4-FFF2-40B4-BE49-F238E27FC236}">
                <a16:creationId xmlns:a16="http://schemas.microsoft.com/office/drawing/2014/main" id="{BC8442E0-3115-45BB-BFD7-E16112644C77}"/>
              </a:ext>
            </a:extLst>
          </p:cNvPr>
          <p:cNvSpPr>
            <a:spLocks noGrp="1"/>
          </p:cNvSpPr>
          <p:nvPr>
            <p:ph type="ctrTitle"/>
          </p:nvPr>
        </p:nvSpPr>
        <p:spPr>
          <a:xfrm>
            <a:off x="76200" y="1514475"/>
            <a:ext cx="12039600" cy="4352925"/>
          </a:xfrm>
        </p:spPr>
        <p:txBody>
          <a:bodyPr/>
          <a:lstStyle/>
          <a:p>
            <a:r>
              <a:rPr lang="en-US" altLang="en-US"/>
              <a:t>Hallelujah! Hallelujah! </a:t>
            </a:r>
            <a:br>
              <a:rPr lang="en-US" altLang="en-US"/>
            </a:br>
            <a:r>
              <a:rPr lang="en-US" altLang="en-US"/>
              <a:t>Praise the Lord on high,</a:t>
            </a:r>
          </a:p>
        </p:txBody>
      </p:sp>
      <p:sp>
        <p:nvSpPr>
          <p:cNvPr id="3" name="Text Placeholder 2">
            <a:extLst>
              <a:ext uri="{FF2B5EF4-FFF2-40B4-BE49-F238E27FC236}">
                <a16:creationId xmlns:a16="http://schemas.microsoft.com/office/drawing/2014/main" id="{273D377C-9C31-45AE-8069-159A4682B31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6114" name="Title 1">
            <a:extLst>
              <a:ext uri="{FF2B5EF4-FFF2-40B4-BE49-F238E27FC236}">
                <a16:creationId xmlns:a16="http://schemas.microsoft.com/office/drawing/2014/main" id="{04A92CB4-5A24-44F4-97DE-48DBDF0B3935}"/>
              </a:ext>
            </a:extLst>
          </p:cNvPr>
          <p:cNvSpPr>
            <a:spLocks noGrp="1"/>
          </p:cNvSpPr>
          <p:nvPr>
            <p:ph type="ctrTitle"/>
          </p:nvPr>
        </p:nvSpPr>
        <p:spPr>
          <a:xfrm>
            <a:off x="76200" y="1514475"/>
            <a:ext cx="12039600" cy="4352925"/>
          </a:xfrm>
        </p:spPr>
        <p:txBody>
          <a:bodyPr/>
          <a:lstStyle/>
          <a:p>
            <a:r>
              <a:rPr lang="en-US" altLang="en-US"/>
              <a:t>singing Hallelujah, hallelujah! </a:t>
            </a:r>
            <a:br>
              <a:rPr lang="en-US" altLang="en-US"/>
            </a:br>
            <a:r>
              <a:rPr lang="en-US" altLang="en-US"/>
              <a:t>Praise the Lord! </a:t>
            </a:r>
            <a:br>
              <a:rPr lang="en-US" altLang="en-US"/>
            </a:br>
            <a:r>
              <a:rPr lang="en-US" altLang="en-US"/>
              <a:t>Extol His name! </a:t>
            </a:r>
          </a:p>
        </p:txBody>
      </p:sp>
      <p:sp>
        <p:nvSpPr>
          <p:cNvPr id="6" name="Text Placeholder 5">
            <a:extLst>
              <a:ext uri="{FF2B5EF4-FFF2-40B4-BE49-F238E27FC236}">
                <a16:creationId xmlns:a16="http://schemas.microsoft.com/office/drawing/2014/main" id="{A138C4F0-F599-4C15-AF09-6B68A401AA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7138" name="Title 1">
            <a:extLst>
              <a:ext uri="{FF2B5EF4-FFF2-40B4-BE49-F238E27FC236}">
                <a16:creationId xmlns:a16="http://schemas.microsoft.com/office/drawing/2014/main" id="{B984029C-46DA-459C-9578-342F5F777354}"/>
              </a:ext>
            </a:extLst>
          </p:cNvPr>
          <p:cNvSpPr>
            <a:spLocks noGrp="1"/>
          </p:cNvSpPr>
          <p:nvPr>
            <p:ph type="ctrTitle"/>
          </p:nvPr>
        </p:nvSpPr>
        <p:spPr>
          <a:xfrm>
            <a:off x="76200" y="1514475"/>
            <a:ext cx="12039600" cy="4352925"/>
          </a:xfrm>
        </p:spPr>
        <p:txBody>
          <a:bodyPr/>
          <a:lstStyle/>
          <a:p>
            <a:r>
              <a:rPr lang="en-US" altLang="en-US"/>
              <a:t>All you nations all you peoples, </a:t>
            </a:r>
            <a:br>
              <a:rPr lang="en-US" altLang="en-US"/>
            </a:br>
            <a:r>
              <a:rPr lang="en-US" altLang="en-US"/>
              <a:t>praise the Lord on high! </a:t>
            </a:r>
          </a:p>
        </p:txBody>
      </p:sp>
      <p:sp>
        <p:nvSpPr>
          <p:cNvPr id="6" name="Text Placeholder 5">
            <a:extLst>
              <a:ext uri="{FF2B5EF4-FFF2-40B4-BE49-F238E27FC236}">
                <a16:creationId xmlns:a16="http://schemas.microsoft.com/office/drawing/2014/main" id="{3D16A223-FDB1-4E84-AD70-EAB84924AC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8162" name="Title 1">
            <a:extLst>
              <a:ext uri="{FF2B5EF4-FFF2-40B4-BE49-F238E27FC236}">
                <a16:creationId xmlns:a16="http://schemas.microsoft.com/office/drawing/2014/main" id="{B267A727-4023-4496-87CA-6E0E85C3518E}"/>
              </a:ext>
            </a:extLst>
          </p:cNvPr>
          <p:cNvSpPr>
            <a:spLocks noGrp="1"/>
          </p:cNvSpPr>
          <p:nvPr>
            <p:ph type="ctrTitle"/>
          </p:nvPr>
        </p:nvSpPr>
        <p:spPr>
          <a:xfrm>
            <a:off x="76200" y="1514475"/>
            <a:ext cx="12039600" cy="4352925"/>
          </a:xfrm>
        </p:spPr>
        <p:txBody>
          <a:bodyPr/>
          <a:lstStyle/>
          <a:p>
            <a:r>
              <a:rPr lang="en-US" altLang="en-US"/>
              <a:t>Sing hallelujah, hallelujah! </a:t>
            </a:r>
            <a:br>
              <a:rPr lang="en-US" altLang="en-US"/>
            </a:br>
            <a:r>
              <a:rPr lang="en-US" altLang="en-US"/>
              <a:t>Praise the Lord Almighty.</a:t>
            </a:r>
          </a:p>
        </p:txBody>
      </p:sp>
      <p:sp>
        <p:nvSpPr>
          <p:cNvPr id="6" name="Text Placeholder 5">
            <a:extLst>
              <a:ext uri="{FF2B5EF4-FFF2-40B4-BE49-F238E27FC236}">
                <a16:creationId xmlns:a16="http://schemas.microsoft.com/office/drawing/2014/main" id="{4752A241-79E6-4D59-A92B-51F02AAD96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9186" name="Title 1">
            <a:extLst>
              <a:ext uri="{FF2B5EF4-FFF2-40B4-BE49-F238E27FC236}">
                <a16:creationId xmlns:a16="http://schemas.microsoft.com/office/drawing/2014/main" id="{64AE69E8-124E-42BD-BF5C-05FB9760F0BD}"/>
              </a:ext>
            </a:extLst>
          </p:cNvPr>
          <p:cNvSpPr>
            <a:spLocks noGrp="1"/>
          </p:cNvSpPr>
          <p:nvPr>
            <p:ph type="ctrTitle"/>
          </p:nvPr>
        </p:nvSpPr>
        <p:spPr>
          <a:xfrm>
            <a:off x="76200" y="1514475"/>
            <a:ext cx="12039600" cy="4352925"/>
          </a:xfrm>
        </p:spPr>
        <p:txBody>
          <a:bodyPr/>
          <a:lstStyle/>
          <a:p>
            <a:r>
              <a:rPr lang="en-US" altLang="en-US"/>
              <a:t>Hallelujah! Hallelujah! </a:t>
            </a:r>
            <a:br>
              <a:rPr lang="en-US" altLang="en-US"/>
            </a:br>
            <a:r>
              <a:rPr lang="en-US" altLang="en-US"/>
              <a:t>Praise the Lord on high,</a:t>
            </a:r>
          </a:p>
        </p:txBody>
      </p:sp>
      <p:sp>
        <p:nvSpPr>
          <p:cNvPr id="3" name="Text Placeholder 2">
            <a:extLst>
              <a:ext uri="{FF2B5EF4-FFF2-40B4-BE49-F238E27FC236}">
                <a16:creationId xmlns:a16="http://schemas.microsoft.com/office/drawing/2014/main" id="{7FBCF94D-528C-46E4-AA52-71497ADA9A4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210" name="Title 1">
            <a:extLst>
              <a:ext uri="{FF2B5EF4-FFF2-40B4-BE49-F238E27FC236}">
                <a16:creationId xmlns:a16="http://schemas.microsoft.com/office/drawing/2014/main" id="{41E97F05-A837-4AC4-BA5A-D14AF0133744}"/>
              </a:ext>
            </a:extLst>
          </p:cNvPr>
          <p:cNvSpPr>
            <a:spLocks noGrp="1"/>
          </p:cNvSpPr>
          <p:nvPr>
            <p:ph type="ctrTitle"/>
          </p:nvPr>
        </p:nvSpPr>
        <p:spPr>
          <a:xfrm>
            <a:off x="76200" y="1514475"/>
            <a:ext cx="12039600" cy="4352925"/>
          </a:xfrm>
        </p:spPr>
        <p:txBody>
          <a:bodyPr/>
          <a:lstStyle/>
          <a:p>
            <a:r>
              <a:rPr lang="en-US" altLang="en-US"/>
              <a:t>singing Hallelujah, hallelujah! </a:t>
            </a:r>
            <a:br>
              <a:rPr lang="en-US" altLang="en-US"/>
            </a:br>
            <a:r>
              <a:rPr lang="en-US" altLang="en-US"/>
              <a:t>Praise the Lord! </a:t>
            </a:r>
            <a:br>
              <a:rPr lang="en-US" altLang="en-US"/>
            </a:br>
            <a:r>
              <a:rPr lang="en-US" altLang="en-US"/>
              <a:t>Extol His name! </a:t>
            </a:r>
          </a:p>
        </p:txBody>
      </p:sp>
      <p:sp>
        <p:nvSpPr>
          <p:cNvPr id="6" name="Text Placeholder 5">
            <a:extLst>
              <a:ext uri="{FF2B5EF4-FFF2-40B4-BE49-F238E27FC236}">
                <a16:creationId xmlns:a16="http://schemas.microsoft.com/office/drawing/2014/main" id="{12BFB4D4-1B90-4B55-8CAD-91E2EE183A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1234" name="Title 1">
            <a:extLst>
              <a:ext uri="{FF2B5EF4-FFF2-40B4-BE49-F238E27FC236}">
                <a16:creationId xmlns:a16="http://schemas.microsoft.com/office/drawing/2014/main" id="{C990EEFE-6754-45D8-B45B-CD22AFB35135}"/>
              </a:ext>
            </a:extLst>
          </p:cNvPr>
          <p:cNvSpPr>
            <a:spLocks noGrp="1"/>
          </p:cNvSpPr>
          <p:nvPr>
            <p:ph type="ctrTitle"/>
          </p:nvPr>
        </p:nvSpPr>
        <p:spPr>
          <a:xfrm>
            <a:off x="76200" y="1514475"/>
            <a:ext cx="12039600" cy="4352925"/>
          </a:xfrm>
        </p:spPr>
        <p:txBody>
          <a:bodyPr/>
          <a:lstStyle/>
          <a:p>
            <a:r>
              <a:rPr lang="en-US" altLang="en-US"/>
              <a:t>Great His steadfast </a:t>
            </a:r>
            <a:br>
              <a:rPr lang="en-US" altLang="en-US"/>
            </a:br>
            <a:r>
              <a:rPr lang="en-US" altLang="en-US"/>
              <a:t>love toward us, </a:t>
            </a:r>
            <a:br>
              <a:rPr lang="en-US" altLang="en-US"/>
            </a:br>
            <a:r>
              <a:rPr lang="en-US" altLang="en-US"/>
              <a:t>praise the Lord on high! </a:t>
            </a:r>
          </a:p>
        </p:txBody>
      </p:sp>
      <p:sp>
        <p:nvSpPr>
          <p:cNvPr id="6" name="Text Placeholder 5">
            <a:extLst>
              <a:ext uri="{FF2B5EF4-FFF2-40B4-BE49-F238E27FC236}">
                <a16:creationId xmlns:a16="http://schemas.microsoft.com/office/drawing/2014/main" id="{A77E2BCB-111E-4F8D-A396-F192846959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2258" name="Title 1">
            <a:extLst>
              <a:ext uri="{FF2B5EF4-FFF2-40B4-BE49-F238E27FC236}">
                <a16:creationId xmlns:a16="http://schemas.microsoft.com/office/drawing/2014/main" id="{3CC89E74-B8A9-45E4-BB40-BEE47EC4F897}"/>
              </a:ext>
            </a:extLst>
          </p:cNvPr>
          <p:cNvSpPr>
            <a:spLocks noGrp="1"/>
          </p:cNvSpPr>
          <p:nvPr>
            <p:ph type="ctrTitle"/>
          </p:nvPr>
        </p:nvSpPr>
        <p:spPr>
          <a:xfrm>
            <a:off x="76200" y="1514475"/>
            <a:ext cx="12039600" cy="4352925"/>
          </a:xfrm>
        </p:spPr>
        <p:txBody>
          <a:bodyPr/>
          <a:lstStyle/>
          <a:p>
            <a:r>
              <a:rPr lang="en-US" altLang="en-US"/>
              <a:t>Sing hallelujah, hallelujah! </a:t>
            </a:r>
            <a:br>
              <a:rPr lang="en-US" altLang="en-US"/>
            </a:br>
            <a:r>
              <a:rPr lang="en-US" altLang="en-US"/>
              <a:t>Praise the Lord Almighty.</a:t>
            </a:r>
          </a:p>
        </p:txBody>
      </p:sp>
      <p:sp>
        <p:nvSpPr>
          <p:cNvPr id="6" name="Text Placeholder 5">
            <a:extLst>
              <a:ext uri="{FF2B5EF4-FFF2-40B4-BE49-F238E27FC236}">
                <a16:creationId xmlns:a16="http://schemas.microsoft.com/office/drawing/2014/main" id="{A5A89BC3-53F7-478E-8E1A-95A8EEC682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441BAC6D-63FA-4E02-BC98-8DC78065B737}"/>
              </a:ext>
            </a:extLst>
          </p:cNvPr>
          <p:cNvSpPr>
            <a:spLocks noGrp="1"/>
          </p:cNvSpPr>
          <p:nvPr>
            <p:ph type="ctrTitle"/>
          </p:nvPr>
        </p:nvSpPr>
        <p:spPr>
          <a:xfrm>
            <a:off x="76200" y="1514475"/>
            <a:ext cx="12039600" cy="4352925"/>
          </a:xfrm>
        </p:spPr>
        <p:txBody>
          <a:bodyPr/>
          <a:lstStyle/>
          <a:p>
            <a:r>
              <a:rPr lang="en-US" altLang="en-US"/>
              <a:t>For man a little lower than </a:t>
            </a:r>
            <a:br>
              <a:rPr lang="en-US" altLang="en-US"/>
            </a:br>
            <a:r>
              <a:rPr lang="en-US" altLang="en-US"/>
              <a:t>the angels hast Thou made; </a:t>
            </a:r>
          </a:p>
        </p:txBody>
      </p:sp>
      <p:sp>
        <p:nvSpPr>
          <p:cNvPr id="3" name="Text Placeholder 2">
            <a:extLst>
              <a:ext uri="{FF2B5EF4-FFF2-40B4-BE49-F238E27FC236}">
                <a16:creationId xmlns:a16="http://schemas.microsoft.com/office/drawing/2014/main" id="{6D7AC1A3-EFC3-4A32-8574-01798534F13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82" name="Title 1">
            <a:extLst>
              <a:ext uri="{FF2B5EF4-FFF2-40B4-BE49-F238E27FC236}">
                <a16:creationId xmlns:a16="http://schemas.microsoft.com/office/drawing/2014/main" id="{8559D008-135B-4F7B-87DF-783839D0A8BA}"/>
              </a:ext>
            </a:extLst>
          </p:cNvPr>
          <p:cNvSpPr>
            <a:spLocks noGrp="1"/>
          </p:cNvSpPr>
          <p:nvPr>
            <p:ph type="ctrTitle"/>
          </p:nvPr>
        </p:nvSpPr>
        <p:spPr>
          <a:xfrm>
            <a:off x="76200" y="1514475"/>
            <a:ext cx="12039600" cy="4352925"/>
          </a:xfrm>
        </p:spPr>
        <p:txBody>
          <a:bodyPr/>
          <a:lstStyle/>
          <a:p>
            <a:r>
              <a:rPr lang="en-US" altLang="en-US"/>
              <a:t>Hallelujah, Hallelujah! </a:t>
            </a:r>
            <a:br>
              <a:rPr lang="en-US" altLang="en-US"/>
            </a:br>
            <a:r>
              <a:rPr lang="en-US" altLang="en-US"/>
              <a:t>Praise the Lord on high,</a:t>
            </a:r>
          </a:p>
        </p:txBody>
      </p:sp>
      <p:sp>
        <p:nvSpPr>
          <p:cNvPr id="3" name="Text Placeholder 2">
            <a:extLst>
              <a:ext uri="{FF2B5EF4-FFF2-40B4-BE49-F238E27FC236}">
                <a16:creationId xmlns:a16="http://schemas.microsoft.com/office/drawing/2014/main" id="{D6404662-E4F9-4138-8639-D9BF819E228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Title 1">
            <a:extLst>
              <a:ext uri="{FF2B5EF4-FFF2-40B4-BE49-F238E27FC236}">
                <a16:creationId xmlns:a16="http://schemas.microsoft.com/office/drawing/2014/main" id="{3962F29B-15E1-4CB1-99B9-974BBFA39B73}"/>
              </a:ext>
            </a:extLst>
          </p:cNvPr>
          <p:cNvSpPr>
            <a:spLocks noGrp="1"/>
          </p:cNvSpPr>
          <p:nvPr>
            <p:ph type="ctrTitle"/>
          </p:nvPr>
        </p:nvSpPr>
        <p:spPr>
          <a:xfrm>
            <a:off x="76200" y="1514475"/>
            <a:ext cx="12039600" cy="4352925"/>
          </a:xfrm>
        </p:spPr>
        <p:txBody>
          <a:bodyPr/>
          <a:lstStyle/>
          <a:p>
            <a:r>
              <a:rPr lang="en-US" altLang="en-US"/>
              <a:t>singing Hallelujah, hallelujah! </a:t>
            </a:r>
            <a:br>
              <a:rPr lang="en-US" altLang="en-US"/>
            </a:br>
            <a:r>
              <a:rPr lang="en-US" altLang="en-US"/>
              <a:t>Praise the Lord! </a:t>
            </a:r>
            <a:br>
              <a:rPr lang="en-US" altLang="en-US"/>
            </a:br>
            <a:r>
              <a:rPr lang="en-US" altLang="en-US"/>
              <a:t>Extol His name! </a:t>
            </a:r>
          </a:p>
        </p:txBody>
      </p:sp>
      <p:sp>
        <p:nvSpPr>
          <p:cNvPr id="6" name="Text Placeholder 5">
            <a:extLst>
              <a:ext uri="{FF2B5EF4-FFF2-40B4-BE49-F238E27FC236}">
                <a16:creationId xmlns:a16="http://schemas.microsoft.com/office/drawing/2014/main" id="{ABBAAB8D-1D6D-4EFA-834A-F8E141AE58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5330" name="Title 1">
            <a:extLst>
              <a:ext uri="{FF2B5EF4-FFF2-40B4-BE49-F238E27FC236}">
                <a16:creationId xmlns:a16="http://schemas.microsoft.com/office/drawing/2014/main" id="{2412C536-D06C-40C8-BA28-5586BE9B0C10}"/>
              </a:ext>
            </a:extLst>
          </p:cNvPr>
          <p:cNvSpPr>
            <a:spLocks noGrp="1"/>
          </p:cNvSpPr>
          <p:nvPr>
            <p:ph type="ctrTitle"/>
          </p:nvPr>
        </p:nvSpPr>
        <p:spPr>
          <a:xfrm>
            <a:off x="76200" y="1514475"/>
            <a:ext cx="12039600" cy="4352925"/>
          </a:xfrm>
        </p:spPr>
        <p:txBody>
          <a:bodyPr/>
          <a:lstStyle/>
          <a:p>
            <a:r>
              <a:rPr lang="en-US" altLang="en-US"/>
              <a:t>Praise to Him, His faithfulness </a:t>
            </a:r>
            <a:br>
              <a:rPr lang="en-US" altLang="en-US"/>
            </a:br>
            <a:r>
              <a:rPr lang="en-US" altLang="en-US"/>
              <a:t>endures forevermore. </a:t>
            </a:r>
          </a:p>
        </p:txBody>
      </p:sp>
      <p:sp>
        <p:nvSpPr>
          <p:cNvPr id="6" name="Text Placeholder 5">
            <a:extLst>
              <a:ext uri="{FF2B5EF4-FFF2-40B4-BE49-F238E27FC236}">
                <a16:creationId xmlns:a16="http://schemas.microsoft.com/office/drawing/2014/main" id="{DF872351-DD30-4798-B7E1-5E90884423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6354" name="Title 1">
            <a:extLst>
              <a:ext uri="{FF2B5EF4-FFF2-40B4-BE49-F238E27FC236}">
                <a16:creationId xmlns:a16="http://schemas.microsoft.com/office/drawing/2014/main" id="{4CE81EC2-87A0-483F-9DF7-084D9C76FF4E}"/>
              </a:ext>
            </a:extLst>
          </p:cNvPr>
          <p:cNvSpPr>
            <a:spLocks noGrp="1"/>
          </p:cNvSpPr>
          <p:nvPr>
            <p:ph type="ctrTitle"/>
          </p:nvPr>
        </p:nvSpPr>
        <p:spPr>
          <a:xfrm>
            <a:off x="76200" y="1514475"/>
            <a:ext cx="12039600" cy="4352925"/>
          </a:xfrm>
        </p:spPr>
        <p:txBody>
          <a:bodyPr/>
          <a:lstStyle/>
          <a:p>
            <a:r>
              <a:rPr lang="en-US" altLang="en-US"/>
              <a:t>Sing hallelujah, hallelujah! </a:t>
            </a:r>
            <a:br>
              <a:rPr lang="en-US" altLang="en-US"/>
            </a:br>
            <a:r>
              <a:rPr lang="en-US" altLang="en-US"/>
              <a:t>Praise the Lord Almighty.</a:t>
            </a:r>
          </a:p>
        </p:txBody>
      </p:sp>
      <p:sp>
        <p:nvSpPr>
          <p:cNvPr id="6" name="Text Placeholder 5">
            <a:extLst>
              <a:ext uri="{FF2B5EF4-FFF2-40B4-BE49-F238E27FC236}">
                <a16:creationId xmlns:a16="http://schemas.microsoft.com/office/drawing/2014/main" id="{C2150580-9525-45A3-946C-7C17149DBE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210" name="Title 1">
            <a:extLst>
              <a:ext uri="{FF2B5EF4-FFF2-40B4-BE49-F238E27FC236}">
                <a16:creationId xmlns:a16="http://schemas.microsoft.com/office/drawing/2014/main" id="{89AA10AE-8F10-42F3-928C-4BCF3DC10530}"/>
              </a:ext>
            </a:extLst>
          </p:cNvPr>
          <p:cNvSpPr>
            <a:spLocks noGrp="1"/>
          </p:cNvSpPr>
          <p:nvPr>
            <p:ph type="ctrTitle"/>
          </p:nvPr>
        </p:nvSpPr>
        <p:spPr>
          <a:xfrm>
            <a:off x="914400" y="1895475"/>
            <a:ext cx="10363200" cy="3362325"/>
          </a:xfrm>
        </p:spPr>
        <p:txBody>
          <a:bodyPr/>
          <a:lstStyle/>
          <a:p>
            <a:pPr>
              <a:defRPr/>
            </a:pPr>
            <a:r>
              <a:rPr lang="en-US" altLang="x-none"/>
              <a:t>O Give Thanks </a:t>
            </a:r>
            <a:br>
              <a:rPr lang="en-US" altLang="x-none"/>
            </a:br>
            <a:r>
              <a:rPr lang="en-US" altLang="x-none"/>
              <a:t>Unto Our God</a:t>
            </a:r>
            <a:endParaRPr lang="en-US" altLang="x-none" dirty="0"/>
          </a:p>
        </p:txBody>
      </p:sp>
      <p:sp>
        <p:nvSpPr>
          <p:cNvPr id="3" name="Text Placeholder 2">
            <a:extLst>
              <a:ext uri="{FF2B5EF4-FFF2-40B4-BE49-F238E27FC236}">
                <a16:creationId xmlns:a16="http://schemas.microsoft.com/office/drawing/2014/main" id="{E57D2F54-901B-46B9-8729-E02552DE6E8D}"/>
              </a:ext>
            </a:extLst>
          </p:cNvPr>
          <p:cNvSpPr>
            <a:spLocks noGrp="1"/>
          </p:cNvSpPr>
          <p:nvPr>
            <p:ph type="body" sz="quarter" idx="10"/>
          </p:nvPr>
        </p:nvSpPr>
        <p:spPr>
          <a:xfrm>
            <a:off x="914400" y="692150"/>
            <a:ext cx="10363200" cy="831850"/>
          </a:xfrm>
        </p:spPr>
        <p:txBody>
          <a:bodyPr/>
          <a:lstStyle/>
          <a:p>
            <a:pPr>
              <a:defRPr/>
            </a:pPr>
            <a:r>
              <a:rPr lang="en-US" altLang="x-none"/>
              <a:t>Hymn 70</a:t>
            </a:r>
            <a:endParaRPr lang="en-US" dirty="0"/>
          </a:p>
        </p:txBody>
      </p:sp>
      <p:sp>
        <p:nvSpPr>
          <p:cNvPr id="9" name="Text Placeholder 8">
            <a:extLst>
              <a:ext uri="{FF2B5EF4-FFF2-40B4-BE49-F238E27FC236}">
                <a16:creationId xmlns:a16="http://schemas.microsoft.com/office/drawing/2014/main" id="{BBCC48B2-3536-4A6F-8CA3-51451916810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9426" name="Title 1">
            <a:extLst>
              <a:ext uri="{FF2B5EF4-FFF2-40B4-BE49-F238E27FC236}">
                <a16:creationId xmlns:a16="http://schemas.microsoft.com/office/drawing/2014/main" id="{7A6242B8-D8F3-4AFB-B0AA-D8B994EF13E3}"/>
              </a:ext>
            </a:extLst>
          </p:cNvPr>
          <p:cNvSpPr>
            <a:spLocks noGrp="1"/>
          </p:cNvSpPr>
          <p:nvPr>
            <p:ph type="ctrTitle"/>
          </p:nvPr>
        </p:nvSpPr>
        <p:spPr>
          <a:xfrm>
            <a:off x="76200" y="1514475"/>
            <a:ext cx="12039600" cy="4352925"/>
          </a:xfrm>
        </p:spPr>
        <p:txBody>
          <a:bodyPr/>
          <a:lstStyle/>
          <a:p>
            <a:r>
              <a:rPr lang="en-US" altLang="en-US"/>
              <a:t>O give thanks unto our God; </a:t>
            </a:r>
            <a:br>
              <a:rPr lang="en-US" altLang="en-US"/>
            </a:br>
            <a:r>
              <a:rPr lang="en-US" altLang="en-US"/>
              <a:t>blessed be His name! </a:t>
            </a:r>
          </a:p>
        </p:txBody>
      </p:sp>
      <p:sp>
        <p:nvSpPr>
          <p:cNvPr id="3" name="Text Placeholder 2">
            <a:extLst>
              <a:ext uri="{FF2B5EF4-FFF2-40B4-BE49-F238E27FC236}">
                <a16:creationId xmlns:a16="http://schemas.microsoft.com/office/drawing/2014/main" id="{315A77DF-1215-4A91-8143-EAE15DAF0F4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450" name="Title 1">
            <a:extLst>
              <a:ext uri="{FF2B5EF4-FFF2-40B4-BE49-F238E27FC236}">
                <a16:creationId xmlns:a16="http://schemas.microsoft.com/office/drawing/2014/main" id="{9D430F95-7E60-4840-B9DA-5A942A06FF3E}"/>
              </a:ext>
            </a:extLst>
          </p:cNvPr>
          <p:cNvSpPr>
            <a:spLocks noGrp="1"/>
          </p:cNvSpPr>
          <p:nvPr>
            <p:ph type="ctrTitle"/>
          </p:nvPr>
        </p:nvSpPr>
        <p:spPr>
          <a:xfrm>
            <a:off x="76200" y="1514475"/>
            <a:ext cx="12039600" cy="4352925"/>
          </a:xfrm>
        </p:spPr>
        <p:txBody>
          <a:bodyPr/>
          <a:lstStyle/>
          <a:p>
            <a:r>
              <a:rPr lang="en-US" altLang="en-US"/>
              <a:t>His mercy shall always endure; </a:t>
            </a:r>
            <a:br>
              <a:rPr lang="en-US" altLang="en-US"/>
            </a:br>
            <a:r>
              <a:rPr lang="en-US" altLang="en-US"/>
              <a:t>and His kindness never fails. </a:t>
            </a:r>
          </a:p>
        </p:txBody>
      </p:sp>
      <p:sp>
        <p:nvSpPr>
          <p:cNvPr id="6" name="Text Placeholder 5">
            <a:extLst>
              <a:ext uri="{FF2B5EF4-FFF2-40B4-BE49-F238E27FC236}">
                <a16:creationId xmlns:a16="http://schemas.microsoft.com/office/drawing/2014/main" id="{6AAA67AB-AC52-4C74-9441-BF542EB4B4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1474" name="Title 1">
            <a:extLst>
              <a:ext uri="{FF2B5EF4-FFF2-40B4-BE49-F238E27FC236}">
                <a16:creationId xmlns:a16="http://schemas.microsoft.com/office/drawing/2014/main" id="{BA7C2204-8DBA-4D57-A029-B79B20F17F2A}"/>
              </a:ext>
            </a:extLst>
          </p:cNvPr>
          <p:cNvSpPr>
            <a:spLocks noGrp="1"/>
          </p:cNvSpPr>
          <p:nvPr>
            <p:ph type="ctrTitle"/>
          </p:nvPr>
        </p:nvSpPr>
        <p:spPr>
          <a:xfrm>
            <a:off x="76200" y="1514475"/>
            <a:ext cx="12039600" cy="4352925"/>
          </a:xfrm>
        </p:spPr>
        <p:txBody>
          <a:bodyPr/>
          <a:lstStyle/>
          <a:p>
            <a:r>
              <a:rPr lang="en-US" altLang="en-US"/>
              <a:t>Let Israel confess to God, </a:t>
            </a:r>
            <a:br>
              <a:rPr lang="en-US" altLang="en-US"/>
            </a:br>
            <a:r>
              <a:rPr lang="en-US" altLang="en-US"/>
              <a:t>“His mercy always </a:t>
            </a:r>
            <a:br>
              <a:rPr lang="en-US" altLang="en-US"/>
            </a:br>
            <a:r>
              <a:rPr lang="en-US" altLang="en-US"/>
              <a:t>shall endure”; </a:t>
            </a:r>
          </a:p>
        </p:txBody>
      </p:sp>
      <p:sp>
        <p:nvSpPr>
          <p:cNvPr id="6" name="Text Placeholder 5">
            <a:extLst>
              <a:ext uri="{FF2B5EF4-FFF2-40B4-BE49-F238E27FC236}">
                <a16:creationId xmlns:a16="http://schemas.microsoft.com/office/drawing/2014/main" id="{4853BE98-8402-4CF9-935A-3AAE0F840E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2498" name="Title 1">
            <a:extLst>
              <a:ext uri="{FF2B5EF4-FFF2-40B4-BE49-F238E27FC236}">
                <a16:creationId xmlns:a16="http://schemas.microsoft.com/office/drawing/2014/main" id="{54DF7C4C-8B55-4A34-8051-838FAFA1951C}"/>
              </a:ext>
            </a:extLst>
          </p:cNvPr>
          <p:cNvSpPr>
            <a:spLocks noGrp="1"/>
          </p:cNvSpPr>
          <p:nvPr>
            <p:ph type="ctrTitle"/>
          </p:nvPr>
        </p:nvSpPr>
        <p:spPr>
          <a:xfrm>
            <a:off x="76200" y="1514475"/>
            <a:ext cx="12039600" cy="4352925"/>
          </a:xfrm>
        </p:spPr>
        <p:txBody>
          <a:bodyPr/>
          <a:lstStyle/>
          <a:p>
            <a:r>
              <a:rPr lang="en-US" altLang="en-US"/>
              <a:t>Let Aaron’s household </a:t>
            </a:r>
            <a:br>
              <a:rPr lang="en-US" altLang="en-US"/>
            </a:br>
            <a:r>
              <a:rPr lang="en-US" altLang="en-US"/>
              <a:t>now repeat, that </a:t>
            </a:r>
            <a:br>
              <a:rPr lang="en-US" altLang="en-US"/>
            </a:br>
            <a:r>
              <a:rPr lang="en-US" altLang="en-US"/>
              <a:t>His mercy never fails!</a:t>
            </a:r>
          </a:p>
        </p:txBody>
      </p:sp>
      <p:sp>
        <p:nvSpPr>
          <p:cNvPr id="6" name="Text Placeholder 5">
            <a:extLst>
              <a:ext uri="{FF2B5EF4-FFF2-40B4-BE49-F238E27FC236}">
                <a16:creationId xmlns:a16="http://schemas.microsoft.com/office/drawing/2014/main" id="{70C4E314-AFBC-4234-AFB7-EFDBE01144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Title 1">
            <a:extLst>
              <a:ext uri="{FF2B5EF4-FFF2-40B4-BE49-F238E27FC236}">
                <a16:creationId xmlns:a16="http://schemas.microsoft.com/office/drawing/2014/main" id="{C206F86A-902D-46BC-99ED-3602A9E67CF8}"/>
              </a:ext>
            </a:extLst>
          </p:cNvPr>
          <p:cNvSpPr>
            <a:spLocks noGrp="1"/>
          </p:cNvSpPr>
          <p:nvPr>
            <p:ph type="ctrTitle"/>
          </p:nvPr>
        </p:nvSpPr>
        <p:spPr>
          <a:xfrm>
            <a:off x="76200" y="1514475"/>
            <a:ext cx="12039600" cy="4352925"/>
          </a:xfrm>
        </p:spPr>
        <p:txBody>
          <a:bodyPr/>
          <a:lstStyle/>
          <a:p>
            <a:r>
              <a:rPr lang="en-US" altLang="en-US"/>
              <a:t>And placed a crown of glory </a:t>
            </a:r>
            <a:br>
              <a:rPr lang="en-US" altLang="en-US"/>
            </a:br>
            <a:r>
              <a:rPr lang="en-US" altLang="en-US"/>
              <a:t>and of honor on his head. </a:t>
            </a:r>
          </a:p>
        </p:txBody>
      </p:sp>
      <p:sp>
        <p:nvSpPr>
          <p:cNvPr id="6" name="Text Placeholder 5">
            <a:extLst>
              <a:ext uri="{FF2B5EF4-FFF2-40B4-BE49-F238E27FC236}">
                <a16:creationId xmlns:a16="http://schemas.microsoft.com/office/drawing/2014/main" id="{DF546DCC-CEA8-4B46-8744-D5DB7A4F66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22" name="Title 1">
            <a:extLst>
              <a:ext uri="{FF2B5EF4-FFF2-40B4-BE49-F238E27FC236}">
                <a16:creationId xmlns:a16="http://schemas.microsoft.com/office/drawing/2014/main" id="{EB9F65CC-0165-4B79-9F89-A710B1BE1F2E}"/>
              </a:ext>
            </a:extLst>
          </p:cNvPr>
          <p:cNvSpPr>
            <a:spLocks noGrp="1"/>
          </p:cNvSpPr>
          <p:nvPr>
            <p:ph type="ctrTitle"/>
          </p:nvPr>
        </p:nvSpPr>
        <p:spPr>
          <a:xfrm>
            <a:off x="76200" y="1514475"/>
            <a:ext cx="12039600" cy="4352925"/>
          </a:xfrm>
        </p:spPr>
        <p:txBody>
          <a:bodyPr/>
          <a:lstStyle/>
          <a:p>
            <a:r>
              <a:rPr lang="en-US" altLang="en-US"/>
              <a:t>I called upon the Lord my God; </a:t>
            </a:r>
            <a:br>
              <a:rPr lang="en-US" altLang="en-US"/>
            </a:br>
            <a:r>
              <a:rPr lang="en-US" altLang="en-US"/>
              <a:t>in distress I cried! </a:t>
            </a:r>
          </a:p>
        </p:txBody>
      </p:sp>
      <p:sp>
        <p:nvSpPr>
          <p:cNvPr id="3" name="Text Placeholder 2">
            <a:extLst>
              <a:ext uri="{FF2B5EF4-FFF2-40B4-BE49-F238E27FC236}">
                <a16:creationId xmlns:a16="http://schemas.microsoft.com/office/drawing/2014/main" id="{3BA12C68-D412-48D5-8A9E-D4189F7F5D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4546" name="Title 1">
            <a:extLst>
              <a:ext uri="{FF2B5EF4-FFF2-40B4-BE49-F238E27FC236}">
                <a16:creationId xmlns:a16="http://schemas.microsoft.com/office/drawing/2014/main" id="{AA57BB41-4195-45D8-9CAC-A227131868F4}"/>
              </a:ext>
            </a:extLst>
          </p:cNvPr>
          <p:cNvSpPr>
            <a:spLocks noGrp="1"/>
          </p:cNvSpPr>
          <p:nvPr>
            <p:ph type="ctrTitle"/>
          </p:nvPr>
        </p:nvSpPr>
        <p:spPr>
          <a:xfrm>
            <a:off x="76200" y="1514475"/>
            <a:ext cx="12039600" cy="4352925"/>
          </a:xfrm>
        </p:spPr>
        <p:txBody>
          <a:bodyPr/>
          <a:lstStyle/>
          <a:p>
            <a:r>
              <a:rPr lang="en-US" altLang="en-US"/>
              <a:t>He answered me and </a:t>
            </a:r>
            <a:br>
              <a:rPr lang="en-US" altLang="en-US"/>
            </a:br>
            <a:r>
              <a:rPr lang="en-US" altLang="en-US"/>
              <a:t>set me free; put your </a:t>
            </a:r>
            <a:br>
              <a:rPr lang="en-US" altLang="en-US"/>
            </a:br>
            <a:r>
              <a:rPr lang="en-US" altLang="en-US"/>
              <a:t>confidence in God. </a:t>
            </a:r>
          </a:p>
        </p:txBody>
      </p:sp>
      <p:sp>
        <p:nvSpPr>
          <p:cNvPr id="6" name="Text Placeholder 5">
            <a:extLst>
              <a:ext uri="{FF2B5EF4-FFF2-40B4-BE49-F238E27FC236}">
                <a16:creationId xmlns:a16="http://schemas.microsoft.com/office/drawing/2014/main" id="{8AC24FEC-413F-40B0-BA08-4BDDAE7EDE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5570" name="Title 1">
            <a:extLst>
              <a:ext uri="{FF2B5EF4-FFF2-40B4-BE49-F238E27FC236}">
                <a16:creationId xmlns:a16="http://schemas.microsoft.com/office/drawing/2014/main" id="{5B608F35-3C59-4529-9E14-5F96BF8D19C6}"/>
              </a:ext>
            </a:extLst>
          </p:cNvPr>
          <p:cNvSpPr>
            <a:spLocks noGrp="1"/>
          </p:cNvSpPr>
          <p:nvPr>
            <p:ph type="ctrTitle"/>
          </p:nvPr>
        </p:nvSpPr>
        <p:spPr>
          <a:xfrm>
            <a:off x="76200" y="1514475"/>
            <a:ext cx="12039600" cy="4352925"/>
          </a:xfrm>
        </p:spPr>
        <p:txBody>
          <a:bodyPr/>
          <a:lstStyle/>
          <a:p>
            <a:r>
              <a:rPr lang="en-US" altLang="en-US"/>
              <a:t>With the Eternal on my side, </a:t>
            </a:r>
            <a:br>
              <a:rPr lang="en-US" altLang="en-US"/>
            </a:br>
            <a:r>
              <a:rPr lang="en-US" altLang="en-US"/>
              <a:t>why should I fear </a:t>
            </a:r>
            <a:br>
              <a:rPr lang="en-US" altLang="en-US"/>
            </a:br>
            <a:r>
              <a:rPr lang="en-US" altLang="en-US"/>
              <a:t>what men can do? </a:t>
            </a:r>
          </a:p>
        </p:txBody>
      </p:sp>
      <p:sp>
        <p:nvSpPr>
          <p:cNvPr id="6" name="Text Placeholder 5">
            <a:extLst>
              <a:ext uri="{FF2B5EF4-FFF2-40B4-BE49-F238E27FC236}">
                <a16:creationId xmlns:a16="http://schemas.microsoft.com/office/drawing/2014/main" id="{7AAF8230-EA34-4054-BADE-8A74E1A014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6594" name="Title 1">
            <a:extLst>
              <a:ext uri="{FF2B5EF4-FFF2-40B4-BE49-F238E27FC236}">
                <a16:creationId xmlns:a16="http://schemas.microsoft.com/office/drawing/2014/main" id="{37BB6BFD-2A7B-40AA-9354-C5DA866E7D34}"/>
              </a:ext>
            </a:extLst>
          </p:cNvPr>
          <p:cNvSpPr>
            <a:spLocks noGrp="1"/>
          </p:cNvSpPr>
          <p:nvPr>
            <p:ph type="ctrTitle"/>
          </p:nvPr>
        </p:nvSpPr>
        <p:spPr>
          <a:xfrm>
            <a:off x="76200" y="1514475"/>
            <a:ext cx="12039600" cy="4352925"/>
          </a:xfrm>
        </p:spPr>
        <p:txBody>
          <a:bodyPr/>
          <a:lstStyle/>
          <a:p>
            <a:r>
              <a:rPr lang="en-US" altLang="en-US"/>
              <a:t>Trust not in princes nor in man; </a:t>
            </a:r>
            <a:br>
              <a:rPr lang="en-US" altLang="en-US"/>
            </a:br>
            <a:r>
              <a:rPr lang="en-US" altLang="en-US"/>
              <a:t>better far to trust in God!</a:t>
            </a:r>
          </a:p>
        </p:txBody>
      </p:sp>
      <p:sp>
        <p:nvSpPr>
          <p:cNvPr id="6" name="Text Placeholder 5">
            <a:extLst>
              <a:ext uri="{FF2B5EF4-FFF2-40B4-BE49-F238E27FC236}">
                <a16:creationId xmlns:a16="http://schemas.microsoft.com/office/drawing/2014/main" id="{CAA8B6E6-9F31-451C-BF9B-7A1D3C1DE4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7618" name="Title 1">
            <a:extLst>
              <a:ext uri="{FF2B5EF4-FFF2-40B4-BE49-F238E27FC236}">
                <a16:creationId xmlns:a16="http://schemas.microsoft.com/office/drawing/2014/main" id="{DF48B1DF-8069-4090-8450-15954919B3DB}"/>
              </a:ext>
            </a:extLst>
          </p:cNvPr>
          <p:cNvSpPr>
            <a:spLocks noGrp="1"/>
          </p:cNvSpPr>
          <p:nvPr>
            <p:ph type="ctrTitle"/>
          </p:nvPr>
        </p:nvSpPr>
        <p:spPr>
          <a:xfrm>
            <a:off x="76200" y="1514475"/>
            <a:ext cx="12039600" cy="4352925"/>
          </a:xfrm>
        </p:spPr>
        <p:txBody>
          <a:bodyPr/>
          <a:lstStyle/>
          <a:p>
            <a:r>
              <a:rPr lang="en-US" altLang="en-US"/>
              <a:t>All nations compassed me about, compassed me like bees; </a:t>
            </a:r>
          </a:p>
        </p:txBody>
      </p:sp>
      <p:sp>
        <p:nvSpPr>
          <p:cNvPr id="3" name="Text Placeholder 2">
            <a:extLst>
              <a:ext uri="{FF2B5EF4-FFF2-40B4-BE49-F238E27FC236}">
                <a16:creationId xmlns:a16="http://schemas.microsoft.com/office/drawing/2014/main" id="{A62FF58E-9115-41D0-A4DA-B3C17F1185C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8642" name="Title 1">
            <a:extLst>
              <a:ext uri="{FF2B5EF4-FFF2-40B4-BE49-F238E27FC236}">
                <a16:creationId xmlns:a16="http://schemas.microsoft.com/office/drawing/2014/main" id="{936DDD31-4F46-4D5C-B20B-F54956517022}"/>
              </a:ext>
            </a:extLst>
          </p:cNvPr>
          <p:cNvSpPr>
            <a:spLocks noGrp="1"/>
          </p:cNvSpPr>
          <p:nvPr>
            <p:ph type="ctrTitle"/>
          </p:nvPr>
        </p:nvSpPr>
        <p:spPr>
          <a:xfrm>
            <a:off x="76200" y="1514475"/>
            <a:ext cx="12039600" cy="4352925"/>
          </a:xfrm>
        </p:spPr>
        <p:txBody>
          <a:bodyPr/>
          <a:lstStyle/>
          <a:p>
            <a:r>
              <a:rPr lang="en-US" altLang="en-US"/>
              <a:t>But the Eternal is my strength; </a:t>
            </a:r>
            <a:br>
              <a:rPr lang="en-US" altLang="en-US"/>
            </a:br>
            <a:r>
              <a:rPr lang="en-US" altLang="en-US"/>
              <a:t>in His name I cut them off. </a:t>
            </a:r>
          </a:p>
        </p:txBody>
      </p:sp>
      <p:sp>
        <p:nvSpPr>
          <p:cNvPr id="6" name="Text Placeholder 5">
            <a:extLst>
              <a:ext uri="{FF2B5EF4-FFF2-40B4-BE49-F238E27FC236}">
                <a16:creationId xmlns:a16="http://schemas.microsoft.com/office/drawing/2014/main" id="{140374F7-7C44-49BB-A9EF-4A075C87CD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Title 1">
            <a:extLst>
              <a:ext uri="{FF2B5EF4-FFF2-40B4-BE49-F238E27FC236}">
                <a16:creationId xmlns:a16="http://schemas.microsoft.com/office/drawing/2014/main" id="{1DF7AF85-2248-4BC4-8AB0-FDB4BDB8A782}"/>
              </a:ext>
            </a:extLst>
          </p:cNvPr>
          <p:cNvSpPr>
            <a:spLocks noGrp="1"/>
          </p:cNvSpPr>
          <p:nvPr>
            <p:ph type="ctrTitle"/>
          </p:nvPr>
        </p:nvSpPr>
        <p:spPr>
          <a:xfrm>
            <a:off x="76200" y="1514475"/>
            <a:ext cx="12039600" cy="4352925"/>
          </a:xfrm>
        </p:spPr>
        <p:txBody>
          <a:bodyPr/>
          <a:lstStyle/>
          <a:p>
            <a:r>
              <a:rPr lang="en-US" altLang="en-US"/>
              <a:t>Open the gates of righteousness, </a:t>
            </a:r>
            <a:br>
              <a:rPr lang="en-US" altLang="en-US"/>
            </a:br>
            <a:r>
              <a:rPr lang="en-US" altLang="en-US"/>
              <a:t>where all the righteous enter in; </a:t>
            </a:r>
          </a:p>
        </p:txBody>
      </p:sp>
      <p:sp>
        <p:nvSpPr>
          <p:cNvPr id="6" name="Text Placeholder 5">
            <a:extLst>
              <a:ext uri="{FF2B5EF4-FFF2-40B4-BE49-F238E27FC236}">
                <a16:creationId xmlns:a16="http://schemas.microsoft.com/office/drawing/2014/main" id="{04C170EA-CD1E-47FB-9747-2815732F8B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0690" name="Title 1">
            <a:extLst>
              <a:ext uri="{FF2B5EF4-FFF2-40B4-BE49-F238E27FC236}">
                <a16:creationId xmlns:a16="http://schemas.microsoft.com/office/drawing/2014/main" id="{2D24C960-0168-4670-8449-8EA7A82C90A1}"/>
              </a:ext>
            </a:extLst>
          </p:cNvPr>
          <p:cNvSpPr>
            <a:spLocks noGrp="1"/>
          </p:cNvSpPr>
          <p:nvPr>
            <p:ph type="ctrTitle"/>
          </p:nvPr>
        </p:nvSpPr>
        <p:spPr>
          <a:xfrm>
            <a:off x="76200" y="1514475"/>
            <a:ext cx="12039600" cy="4352925"/>
          </a:xfrm>
        </p:spPr>
        <p:txBody>
          <a:bodyPr/>
          <a:lstStyle/>
          <a:p>
            <a:r>
              <a:rPr lang="en-US" altLang="en-US"/>
              <a:t>I shall not die, but I shall live </a:t>
            </a:r>
            <a:br>
              <a:rPr lang="en-US" altLang="en-US"/>
            </a:br>
            <a:r>
              <a:rPr lang="en-US" altLang="en-US"/>
              <a:t>and shall tell of all His works!</a:t>
            </a:r>
          </a:p>
        </p:txBody>
      </p:sp>
      <p:sp>
        <p:nvSpPr>
          <p:cNvPr id="6" name="Text Placeholder 5">
            <a:extLst>
              <a:ext uri="{FF2B5EF4-FFF2-40B4-BE49-F238E27FC236}">
                <a16:creationId xmlns:a16="http://schemas.microsoft.com/office/drawing/2014/main" id="{2754AFD6-D9DD-4672-9AAC-19CF32E697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1714" name="Title 1">
            <a:extLst>
              <a:ext uri="{FF2B5EF4-FFF2-40B4-BE49-F238E27FC236}">
                <a16:creationId xmlns:a16="http://schemas.microsoft.com/office/drawing/2014/main" id="{F668A6A8-1DF5-4E0F-ADBE-1E795A521E46}"/>
              </a:ext>
            </a:extLst>
          </p:cNvPr>
          <p:cNvSpPr>
            <a:spLocks noGrp="1"/>
          </p:cNvSpPr>
          <p:nvPr>
            <p:ph type="ctrTitle"/>
          </p:nvPr>
        </p:nvSpPr>
        <p:spPr>
          <a:xfrm>
            <a:off x="76200" y="1514475"/>
            <a:ext cx="12039600" cy="4352925"/>
          </a:xfrm>
        </p:spPr>
        <p:txBody>
          <a:bodyPr/>
          <a:lstStyle/>
          <a:p>
            <a:r>
              <a:rPr lang="en-US" altLang="en-US"/>
              <a:t>O give thanks unto our God; </a:t>
            </a:r>
            <a:br>
              <a:rPr lang="en-US" altLang="en-US"/>
            </a:br>
            <a:r>
              <a:rPr lang="en-US" altLang="en-US"/>
              <a:t>He has answered me! </a:t>
            </a:r>
          </a:p>
        </p:txBody>
      </p:sp>
      <p:sp>
        <p:nvSpPr>
          <p:cNvPr id="3" name="Text Placeholder 2">
            <a:extLst>
              <a:ext uri="{FF2B5EF4-FFF2-40B4-BE49-F238E27FC236}">
                <a16:creationId xmlns:a16="http://schemas.microsoft.com/office/drawing/2014/main" id="{BF4FC7D9-1F66-4B34-9BD0-59B3426F989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2738" name="Title 1">
            <a:extLst>
              <a:ext uri="{FF2B5EF4-FFF2-40B4-BE49-F238E27FC236}">
                <a16:creationId xmlns:a16="http://schemas.microsoft.com/office/drawing/2014/main" id="{B8036097-E148-4104-9AEF-1194C011BCA0}"/>
              </a:ext>
            </a:extLst>
          </p:cNvPr>
          <p:cNvSpPr>
            <a:spLocks noGrp="1"/>
          </p:cNvSpPr>
          <p:nvPr>
            <p:ph type="ctrTitle"/>
          </p:nvPr>
        </p:nvSpPr>
        <p:spPr>
          <a:xfrm>
            <a:off x="76200" y="1514475"/>
            <a:ext cx="12039600" cy="4352925"/>
          </a:xfrm>
        </p:spPr>
        <p:txBody>
          <a:bodyPr/>
          <a:lstStyle/>
          <a:p>
            <a:r>
              <a:rPr lang="en-US" altLang="en-US"/>
              <a:t>He my salvation has become, </a:t>
            </a:r>
            <a:br>
              <a:rPr lang="en-US" altLang="en-US"/>
            </a:br>
            <a:r>
              <a:rPr lang="en-US" altLang="en-US"/>
              <a:t>He the chief, the cornerstone. </a:t>
            </a:r>
          </a:p>
        </p:txBody>
      </p:sp>
      <p:sp>
        <p:nvSpPr>
          <p:cNvPr id="6" name="Text Placeholder 5">
            <a:extLst>
              <a:ext uri="{FF2B5EF4-FFF2-40B4-BE49-F238E27FC236}">
                <a16:creationId xmlns:a16="http://schemas.microsoft.com/office/drawing/2014/main" id="{06803388-1D2A-4C92-A1B9-C5181A0614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D3054804-2B75-43AF-B7B3-73CC9B6E7A4D}"/>
              </a:ext>
            </a:extLst>
          </p:cNvPr>
          <p:cNvSpPr>
            <a:spLocks noGrp="1"/>
          </p:cNvSpPr>
          <p:nvPr>
            <p:ph type="ctrTitle"/>
          </p:nvPr>
        </p:nvSpPr>
        <p:spPr>
          <a:xfrm>
            <a:off x="76200" y="1514475"/>
            <a:ext cx="12039600" cy="4352925"/>
          </a:xfrm>
        </p:spPr>
        <p:txBody>
          <a:bodyPr/>
          <a:lstStyle/>
          <a:p>
            <a:r>
              <a:rPr lang="en-US" altLang="en-US"/>
              <a:t>Appointed lord of all Thy works; </a:t>
            </a:r>
            <a:br>
              <a:rPr lang="en-US" altLang="en-US"/>
            </a:br>
            <a:r>
              <a:rPr lang="en-US" altLang="en-US"/>
              <a:t>beneath him all things be, </a:t>
            </a:r>
          </a:p>
        </p:txBody>
      </p:sp>
      <p:sp>
        <p:nvSpPr>
          <p:cNvPr id="6" name="Text Placeholder 5">
            <a:extLst>
              <a:ext uri="{FF2B5EF4-FFF2-40B4-BE49-F238E27FC236}">
                <a16:creationId xmlns:a16="http://schemas.microsoft.com/office/drawing/2014/main" id="{CC4961C5-E694-416D-A1A9-FE48333C9D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62" name="Title 1">
            <a:extLst>
              <a:ext uri="{FF2B5EF4-FFF2-40B4-BE49-F238E27FC236}">
                <a16:creationId xmlns:a16="http://schemas.microsoft.com/office/drawing/2014/main" id="{646C3E4E-DF33-46D0-99B7-F48089B67F27}"/>
              </a:ext>
            </a:extLst>
          </p:cNvPr>
          <p:cNvSpPr>
            <a:spLocks noGrp="1"/>
          </p:cNvSpPr>
          <p:nvPr>
            <p:ph type="ctrTitle"/>
          </p:nvPr>
        </p:nvSpPr>
        <p:spPr>
          <a:xfrm>
            <a:off x="76200" y="1514475"/>
            <a:ext cx="12039600" cy="4352925"/>
          </a:xfrm>
        </p:spPr>
        <p:txBody>
          <a:bodyPr/>
          <a:lstStyle/>
          <a:p>
            <a:r>
              <a:rPr lang="en-US" altLang="en-US"/>
              <a:t>He by the builders was refused; </a:t>
            </a:r>
            <a:br>
              <a:rPr lang="en-US" altLang="en-US"/>
            </a:br>
            <a:r>
              <a:rPr lang="en-US" altLang="en-US"/>
              <a:t>He was rejected by His own. </a:t>
            </a:r>
          </a:p>
        </p:txBody>
      </p:sp>
      <p:sp>
        <p:nvSpPr>
          <p:cNvPr id="6" name="Text Placeholder 5">
            <a:extLst>
              <a:ext uri="{FF2B5EF4-FFF2-40B4-BE49-F238E27FC236}">
                <a16:creationId xmlns:a16="http://schemas.microsoft.com/office/drawing/2014/main" id="{35CFD7D4-E7D1-4221-9DCD-D108D5AAC4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4786" name="Title 1">
            <a:extLst>
              <a:ext uri="{FF2B5EF4-FFF2-40B4-BE49-F238E27FC236}">
                <a16:creationId xmlns:a16="http://schemas.microsoft.com/office/drawing/2014/main" id="{F89AC677-6594-49D2-A113-E5E29FBE3121}"/>
              </a:ext>
            </a:extLst>
          </p:cNvPr>
          <p:cNvSpPr>
            <a:spLocks noGrp="1"/>
          </p:cNvSpPr>
          <p:nvPr>
            <p:ph type="ctrTitle"/>
          </p:nvPr>
        </p:nvSpPr>
        <p:spPr>
          <a:xfrm>
            <a:off x="76200" y="1514475"/>
            <a:ext cx="12039600" cy="4352925"/>
          </a:xfrm>
        </p:spPr>
        <p:txBody>
          <a:bodyPr/>
          <a:lstStyle/>
          <a:p>
            <a:r>
              <a:rPr lang="en-US" altLang="en-US"/>
              <a:t>God is the Lord who </a:t>
            </a:r>
            <a:br>
              <a:rPr lang="en-US" altLang="en-US"/>
            </a:br>
            <a:r>
              <a:rPr lang="en-US" altLang="en-US"/>
              <a:t>shows us light; blessed be </a:t>
            </a:r>
            <a:br>
              <a:rPr lang="en-US" altLang="en-US"/>
            </a:br>
            <a:r>
              <a:rPr lang="en-US" altLang="en-US"/>
              <a:t>the name of God!</a:t>
            </a:r>
          </a:p>
        </p:txBody>
      </p:sp>
      <p:sp>
        <p:nvSpPr>
          <p:cNvPr id="6" name="Text Placeholder 5">
            <a:extLst>
              <a:ext uri="{FF2B5EF4-FFF2-40B4-BE49-F238E27FC236}">
                <a16:creationId xmlns:a16="http://schemas.microsoft.com/office/drawing/2014/main" id="{4514721A-2894-47F8-B960-C5A84AE2D1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8642" name="Title 1">
            <a:extLst>
              <a:ext uri="{FF2B5EF4-FFF2-40B4-BE49-F238E27FC236}">
                <a16:creationId xmlns:a16="http://schemas.microsoft.com/office/drawing/2014/main" id="{48268D8E-5180-40BE-ACE7-7F7FAE5F2EA1}"/>
              </a:ext>
            </a:extLst>
          </p:cNvPr>
          <p:cNvSpPr>
            <a:spLocks noGrp="1"/>
          </p:cNvSpPr>
          <p:nvPr>
            <p:ph type="ctrTitle"/>
          </p:nvPr>
        </p:nvSpPr>
        <p:spPr>
          <a:xfrm>
            <a:off x="914400" y="1895475"/>
            <a:ext cx="10363200" cy="3362325"/>
          </a:xfrm>
        </p:spPr>
        <p:txBody>
          <a:bodyPr/>
          <a:lstStyle/>
          <a:p>
            <a:pPr>
              <a:defRPr/>
            </a:pPr>
            <a:r>
              <a:rPr lang="en-US" altLang="x-none"/>
              <a:t>How Shall the Young Direct Their Way?</a:t>
            </a:r>
            <a:endParaRPr lang="en-US" altLang="x-none" dirty="0"/>
          </a:p>
        </p:txBody>
      </p:sp>
      <p:sp>
        <p:nvSpPr>
          <p:cNvPr id="3" name="Text Placeholder 2">
            <a:extLst>
              <a:ext uri="{FF2B5EF4-FFF2-40B4-BE49-F238E27FC236}">
                <a16:creationId xmlns:a16="http://schemas.microsoft.com/office/drawing/2014/main" id="{D2D0C312-F541-4A67-80DA-D4036C2629C7}"/>
              </a:ext>
            </a:extLst>
          </p:cNvPr>
          <p:cNvSpPr>
            <a:spLocks noGrp="1"/>
          </p:cNvSpPr>
          <p:nvPr>
            <p:ph type="body" sz="quarter" idx="10"/>
          </p:nvPr>
        </p:nvSpPr>
        <p:spPr>
          <a:xfrm>
            <a:off x="914400" y="692150"/>
            <a:ext cx="10363200" cy="831850"/>
          </a:xfrm>
        </p:spPr>
        <p:txBody>
          <a:bodyPr/>
          <a:lstStyle/>
          <a:p>
            <a:pPr>
              <a:defRPr/>
            </a:pPr>
            <a:r>
              <a:rPr lang="en-US" altLang="x-none"/>
              <a:t>Hymn 71</a:t>
            </a:r>
            <a:endParaRPr lang="en-US" dirty="0"/>
          </a:p>
        </p:txBody>
      </p:sp>
      <p:sp>
        <p:nvSpPr>
          <p:cNvPr id="9" name="Text Placeholder 8">
            <a:extLst>
              <a:ext uri="{FF2B5EF4-FFF2-40B4-BE49-F238E27FC236}">
                <a16:creationId xmlns:a16="http://schemas.microsoft.com/office/drawing/2014/main" id="{B2592523-9ADB-4FC3-A691-97A8422A21E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7858" name="Title 1">
            <a:extLst>
              <a:ext uri="{FF2B5EF4-FFF2-40B4-BE49-F238E27FC236}">
                <a16:creationId xmlns:a16="http://schemas.microsoft.com/office/drawing/2014/main" id="{3E6EC297-2AA7-4521-AE3A-4A3323A2C05D}"/>
              </a:ext>
            </a:extLst>
          </p:cNvPr>
          <p:cNvSpPr>
            <a:spLocks noGrp="1"/>
          </p:cNvSpPr>
          <p:nvPr>
            <p:ph type="ctrTitle"/>
          </p:nvPr>
        </p:nvSpPr>
        <p:spPr>
          <a:xfrm>
            <a:off x="76200" y="1514475"/>
            <a:ext cx="12039600" cy="4352925"/>
          </a:xfrm>
        </p:spPr>
        <p:txBody>
          <a:bodyPr/>
          <a:lstStyle/>
          <a:p>
            <a:r>
              <a:rPr lang="en-US" altLang="en-US"/>
              <a:t>How shall the young </a:t>
            </a:r>
            <a:br>
              <a:rPr lang="en-US" altLang="en-US"/>
            </a:br>
            <a:r>
              <a:rPr lang="en-US" altLang="en-US"/>
              <a:t>direct their way? What light </a:t>
            </a:r>
            <a:br>
              <a:rPr lang="en-US" altLang="en-US"/>
            </a:br>
            <a:r>
              <a:rPr lang="en-US" altLang="en-US"/>
              <a:t>shall be their perfect guide? </a:t>
            </a:r>
          </a:p>
        </p:txBody>
      </p:sp>
      <p:sp>
        <p:nvSpPr>
          <p:cNvPr id="3" name="Text Placeholder 2">
            <a:extLst>
              <a:ext uri="{FF2B5EF4-FFF2-40B4-BE49-F238E27FC236}">
                <a16:creationId xmlns:a16="http://schemas.microsoft.com/office/drawing/2014/main" id="{614D3E85-3F7F-4C93-ABCD-B204B5D1EA0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8882" name="Title 1">
            <a:extLst>
              <a:ext uri="{FF2B5EF4-FFF2-40B4-BE49-F238E27FC236}">
                <a16:creationId xmlns:a16="http://schemas.microsoft.com/office/drawing/2014/main" id="{EF5E4560-AF52-4CA0-8B42-63B17C7A220B}"/>
              </a:ext>
            </a:extLst>
          </p:cNvPr>
          <p:cNvSpPr>
            <a:spLocks noGrp="1"/>
          </p:cNvSpPr>
          <p:nvPr>
            <p:ph type="ctrTitle"/>
          </p:nvPr>
        </p:nvSpPr>
        <p:spPr>
          <a:xfrm>
            <a:off x="76200" y="1514475"/>
            <a:ext cx="12039600" cy="4352925"/>
          </a:xfrm>
        </p:spPr>
        <p:txBody>
          <a:bodyPr/>
          <a:lstStyle/>
          <a:p>
            <a:r>
              <a:rPr lang="en-US" altLang="en-US"/>
              <a:t>Thy Word, O Lord, </a:t>
            </a:r>
            <a:br>
              <a:rPr lang="en-US" altLang="en-US"/>
            </a:br>
            <a:r>
              <a:rPr lang="en-US" altLang="en-US"/>
              <a:t>will safely lead, if in </a:t>
            </a:r>
            <a:br>
              <a:rPr lang="en-US" altLang="en-US"/>
            </a:br>
            <a:r>
              <a:rPr lang="en-US" altLang="en-US"/>
              <a:t>its wisdom they confide.</a:t>
            </a:r>
          </a:p>
        </p:txBody>
      </p:sp>
      <p:sp>
        <p:nvSpPr>
          <p:cNvPr id="6" name="Text Placeholder 5">
            <a:extLst>
              <a:ext uri="{FF2B5EF4-FFF2-40B4-BE49-F238E27FC236}">
                <a16:creationId xmlns:a16="http://schemas.microsoft.com/office/drawing/2014/main" id="{3307EF02-6F43-4112-8737-07570CCEC9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9906" name="Title 1">
            <a:extLst>
              <a:ext uri="{FF2B5EF4-FFF2-40B4-BE49-F238E27FC236}">
                <a16:creationId xmlns:a16="http://schemas.microsoft.com/office/drawing/2014/main" id="{7B549771-2312-4111-AF03-182054A3BB48}"/>
              </a:ext>
            </a:extLst>
          </p:cNvPr>
          <p:cNvSpPr>
            <a:spLocks noGrp="1"/>
          </p:cNvSpPr>
          <p:nvPr>
            <p:ph type="ctrTitle"/>
          </p:nvPr>
        </p:nvSpPr>
        <p:spPr>
          <a:xfrm>
            <a:off x="76200" y="1514475"/>
            <a:ext cx="12039600" cy="4352925"/>
          </a:xfrm>
        </p:spPr>
        <p:txBody>
          <a:bodyPr/>
          <a:lstStyle/>
          <a:p>
            <a:r>
              <a:rPr lang="en-US" altLang="en-US"/>
              <a:t>Sincerely I have sought </a:t>
            </a:r>
            <a:br>
              <a:rPr lang="en-US" altLang="en-US"/>
            </a:br>
            <a:r>
              <a:rPr lang="en-US" altLang="en-US"/>
              <a:t>Thee, Lord, O let me not </a:t>
            </a:r>
            <a:br>
              <a:rPr lang="en-US" altLang="en-US"/>
            </a:br>
            <a:r>
              <a:rPr lang="en-US" altLang="en-US"/>
              <a:t>from Thee depart; </a:t>
            </a:r>
          </a:p>
        </p:txBody>
      </p:sp>
      <p:sp>
        <p:nvSpPr>
          <p:cNvPr id="3" name="Text Placeholder 2">
            <a:extLst>
              <a:ext uri="{FF2B5EF4-FFF2-40B4-BE49-F238E27FC236}">
                <a16:creationId xmlns:a16="http://schemas.microsoft.com/office/drawing/2014/main" id="{EE481D0E-27C3-42A6-923E-8F97BECF444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0930" name="Title 1">
            <a:extLst>
              <a:ext uri="{FF2B5EF4-FFF2-40B4-BE49-F238E27FC236}">
                <a16:creationId xmlns:a16="http://schemas.microsoft.com/office/drawing/2014/main" id="{362911CF-7447-457C-A317-FFC36BFED50D}"/>
              </a:ext>
            </a:extLst>
          </p:cNvPr>
          <p:cNvSpPr>
            <a:spLocks noGrp="1"/>
          </p:cNvSpPr>
          <p:nvPr>
            <p:ph type="ctrTitle"/>
          </p:nvPr>
        </p:nvSpPr>
        <p:spPr>
          <a:xfrm>
            <a:off x="76200" y="1514475"/>
            <a:ext cx="12039600" cy="4352925"/>
          </a:xfrm>
        </p:spPr>
        <p:txBody>
          <a:bodyPr/>
          <a:lstStyle/>
          <a:p>
            <a:r>
              <a:rPr lang="en-US" altLang="en-US"/>
              <a:t>To know Thy will and </a:t>
            </a:r>
            <a:br>
              <a:rPr lang="en-US" altLang="en-US"/>
            </a:br>
            <a:r>
              <a:rPr lang="en-US" altLang="en-US"/>
              <a:t>keep from sin Thy Word </a:t>
            </a:r>
            <a:br>
              <a:rPr lang="en-US" altLang="en-US"/>
            </a:br>
            <a:r>
              <a:rPr lang="en-US" altLang="en-US"/>
              <a:t>I cherish in my heart.</a:t>
            </a:r>
          </a:p>
        </p:txBody>
      </p:sp>
      <p:sp>
        <p:nvSpPr>
          <p:cNvPr id="6" name="Text Placeholder 5">
            <a:extLst>
              <a:ext uri="{FF2B5EF4-FFF2-40B4-BE49-F238E27FC236}">
                <a16:creationId xmlns:a16="http://schemas.microsoft.com/office/drawing/2014/main" id="{11D2C11D-D867-43C1-9ACF-0252ECAA1C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1954" name="Title 1">
            <a:extLst>
              <a:ext uri="{FF2B5EF4-FFF2-40B4-BE49-F238E27FC236}">
                <a16:creationId xmlns:a16="http://schemas.microsoft.com/office/drawing/2014/main" id="{EA2152C2-CBB7-4CAA-8B90-F62D53D8FCDA}"/>
              </a:ext>
            </a:extLst>
          </p:cNvPr>
          <p:cNvSpPr>
            <a:spLocks noGrp="1"/>
          </p:cNvSpPr>
          <p:nvPr>
            <p:ph type="ctrTitle"/>
          </p:nvPr>
        </p:nvSpPr>
        <p:spPr>
          <a:xfrm>
            <a:off x="76200" y="1514475"/>
            <a:ext cx="12039600" cy="4352925"/>
          </a:xfrm>
        </p:spPr>
        <p:txBody>
          <a:bodyPr/>
          <a:lstStyle/>
          <a:p>
            <a:r>
              <a:rPr lang="en-US" altLang="en-US"/>
              <a:t>O blessed Lord, </a:t>
            </a:r>
            <a:br>
              <a:rPr lang="en-US" altLang="en-US"/>
            </a:br>
            <a:r>
              <a:rPr lang="en-US" altLang="en-US"/>
              <a:t>teach me Thy law, </a:t>
            </a:r>
            <a:br>
              <a:rPr lang="en-US" altLang="en-US"/>
            </a:br>
            <a:r>
              <a:rPr lang="en-US" altLang="en-US"/>
              <a:t>Thy righteous judgments </a:t>
            </a:r>
            <a:br>
              <a:rPr lang="en-US" altLang="en-US"/>
            </a:br>
            <a:r>
              <a:rPr lang="en-US" altLang="en-US"/>
              <a:t>I declare; </a:t>
            </a:r>
          </a:p>
        </p:txBody>
      </p:sp>
      <p:sp>
        <p:nvSpPr>
          <p:cNvPr id="3" name="Text Placeholder 2">
            <a:extLst>
              <a:ext uri="{FF2B5EF4-FFF2-40B4-BE49-F238E27FC236}">
                <a16:creationId xmlns:a16="http://schemas.microsoft.com/office/drawing/2014/main" id="{719A13E8-EA9F-49C7-A941-2B53FB5B3B0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2978" name="Title 1">
            <a:extLst>
              <a:ext uri="{FF2B5EF4-FFF2-40B4-BE49-F238E27FC236}">
                <a16:creationId xmlns:a16="http://schemas.microsoft.com/office/drawing/2014/main" id="{E9BAB6A4-8AF2-4948-80E1-1FC8D1F00DCC}"/>
              </a:ext>
            </a:extLst>
          </p:cNvPr>
          <p:cNvSpPr>
            <a:spLocks noGrp="1"/>
          </p:cNvSpPr>
          <p:nvPr>
            <p:ph type="ctrTitle"/>
          </p:nvPr>
        </p:nvSpPr>
        <p:spPr>
          <a:xfrm>
            <a:off x="76200" y="1514475"/>
            <a:ext cx="12039600" cy="4352925"/>
          </a:xfrm>
        </p:spPr>
        <p:txBody>
          <a:bodyPr/>
          <a:lstStyle/>
          <a:p>
            <a:r>
              <a:rPr lang="en-US" altLang="en-US"/>
              <a:t>Thy testimonies make </a:t>
            </a:r>
            <a:br>
              <a:rPr lang="en-US" altLang="en-US"/>
            </a:br>
            <a:r>
              <a:rPr lang="en-US" altLang="en-US"/>
              <a:t>me glad, for they are wealth </a:t>
            </a:r>
            <a:br>
              <a:rPr lang="en-US" altLang="en-US"/>
            </a:br>
            <a:r>
              <a:rPr lang="en-US" altLang="en-US"/>
              <a:t>beyond compare.</a:t>
            </a:r>
          </a:p>
        </p:txBody>
      </p:sp>
      <p:sp>
        <p:nvSpPr>
          <p:cNvPr id="6" name="Text Placeholder 5">
            <a:extLst>
              <a:ext uri="{FF2B5EF4-FFF2-40B4-BE49-F238E27FC236}">
                <a16:creationId xmlns:a16="http://schemas.microsoft.com/office/drawing/2014/main" id="{BF667148-6D9F-464F-B676-FF933D0325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D42308BA-B540-47F6-8EF1-0784FFD53117}"/>
              </a:ext>
            </a:extLst>
          </p:cNvPr>
          <p:cNvSpPr>
            <a:spLocks noGrp="1"/>
          </p:cNvSpPr>
          <p:nvPr>
            <p:ph type="ctrTitle"/>
          </p:nvPr>
        </p:nvSpPr>
        <p:spPr>
          <a:xfrm>
            <a:off x="76200" y="1514475"/>
            <a:ext cx="12039600" cy="4352925"/>
          </a:xfrm>
        </p:spPr>
        <p:txBody>
          <a:bodyPr/>
          <a:lstStyle/>
          <a:p>
            <a:r>
              <a:rPr lang="en-US" altLang="en-US"/>
              <a:t>All flocks and herds, </a:t>
            </a:r>
            <a:br>
              <a:rPr lang="en-US" altLang="en-US"/>
            </a:br>
            <a:r>
              <a:rPr lang="en-US" altLang="en-US"/>
              <a:t>all beasts and birds, </a:t>
            </a:r>
            <a:br>
              <a:rPr lang="en-US" altLang="en-US"/>
            </a:br>
            <a:r>
              <a:rPr lang="en-US" altLang="en-US"/>
              <a:t>all fishes of the sea. </a:t>
            </a:r>
          </a:p>
        </p:txBody>
      </p:sp>
      <p:sp>
        <p:nvSpPr>
          <p:cNvPr id="6" name="Text Placeholder 5">
            <a:extLst>
              <a:ext uri="{FF2B5EF4-FFF2-40B4-BE49-F238E27FC236}">
                <a16:creationId xmlns:a16="http://schemas.microsoft.com/office/drawing/2014/main" id="{953B00FC-F0EB-49E2-966B-0F77379579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02" name="Title 1">
            <a:extLst>
              <a:ext uri="{FF2B5EF4-FFF2-40B4-BE49-F238E27FC236}">
                <a16:creationId xmlns:a16="http://schemas.microsoft.com/office/drawing/2014/main" id="{D19A95EE-149C-4D80-967D-812D24E4D694}"/>
              </a:ext>
            </a:extLst>
          </p:cNvPr>
          <p:cNvSpPr>
            <a:spLocks noGrp="1"/>
          </p:cNvSpPr>
          <p:nvPr>
            <p:ph type="ctrTitle"/>
          </p:nvPr>
        </p:nvSpPr>
        <p:spPr>
          <a:xfrm>
            <a:off x="76200" y="1514475"/>
            <a:ext cx="12039600" cy="4352925"/>
          </a:xfrm>
        </p:spPr>
        <p:txBody>
          <a:bodyPr/>
          <a:lstStyle/>
          <a:p>
            <a:r>
              <a:rPr lang="en-US" altLang="en-US"/>
              <a:t>Upon Thy precepts </a:t>
            </a:r>
            <a:br>
              <a:rPr lang="en-US" altLang="en-US"/>
            </a:br>
            <a:r>
              <a:rPr lang="en-US" altLang="en-US"/>
              <a:t>and Thy ways My heart </a:t>
            </a:r>
            <a:br>
              <a:rPr lang="en-US" altLang="en-US"/>
            </a:br>
            <a:r>
              <a:rPr lang="en-US" altLang="en-US"/>
              <a:t>will meditate with awe;</a:t>
            </a:r>
          </a:p>
        </p:txBody>
      </p:sp>
      <p:sp>
        <p:nvSpPr>
          <p:cNvPr id="3" name="Text Placeholder 2">
            <a:extLst>
              <a:ext uri="{FF2B5EF4-FFF2-40B4-BE49-F238E27FC236}">
                <a16:creationId xmlns:a16="http://schemas.microsoft.com/office/drawing/2014/main" id="{2E8FDC32-42FF-4B9B-9721-305341887F0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026" name="Title 1">
            <a:extLst>
              <a:ext uri="{FF2B5EF4-FFF2-40B4-BE49-F238E27FC236}">
                <a16:creationId xmlns:a16="http://schemas.microsoft.com/office/drawing/2014/main" id="{E38CE70A-B8F1-4D93-AE9C-3015C1591F8B}"/>
              </a:ext>
            </a:extLst>
          </p:cNvPr>
          <p:cNvSpPr>
            <a:spLocks noGrp="1"/>
          </p:cNvSpPr>
          <p:nvPr>
            <p:ph type="ctrTitle"/>
          </p:nvPr>
        </p:nvSpPr>
        <p:spPr>
          <a:xfrm>
            <a:off x="76200" y="1514475"/>
            <a:ext cx="12039600" cy="4352925"/>
          </a:xfrm>
        </p:spPr>
        <p:txBody>
          <a:bodyPr/>
          <a:lstStyle/>
          <a:p>
            <a:r>
              <a:rPr lang="en-US" altLang="en-US"/>
              <a:t>Thy Word shall be </a:t>
            </a:r>
            <a:br>
              <a:rPr lang="en-US" altLang="en-US"/>
            </a:br>
            <a:r>
              <a:rPr lang="en-US" altLang="en-US"/>
              <a:t>my chief delight, and I </a:t>
            </a:r>
            <a:br>
              <a:rPr lang="en-US" altLang="en-US"/>
            </a:br>
            <a:r>
              <a:rPr lang="en-US" altLang="en-US"/>
              <a:t>will not forget Thy law.</a:t>
            </a:r>
          </a:p>
        </p:txBody>
      </p:sp>
      <p:sp>
        <p:nvSpPr>
          <p:cNvPr id="6" name="Text Placeholder 5">
            <a:extLst>
              <a:ext uri="{FF2B5EF4-FFF2-40B4-BE49-F238E27FC236}">
                <a16:creationId xmlns:a16="http://schemas.microsoft.com/office/drawing/2014/main" id="{A1DB875E-775E-42B6-8127-A276299A0F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8882" name="Title 1">
            <a:extLst>
              <a:ext uri="{FF2B5EF4-FFF2-40B4-BE49-F238E27FC236}">
                <a16:creationId xmlns:a16="http://schemas.microsoft.com/office/drawing/2014/main" id="{4A967C03-B377-4E14-958F-213C1153B56C}"/>
              </a:ext>
            </a:extLst>
          </p:cNvPr>
          <p:cNvSpPr>
            <a:spLocks noGrp="1"/>
          </p:cNvSpPr>
          <p:nvPr>
            <p:ph type="ctrTitle"/>
          </p:nvPr>
        </p:nvSpPr>
        <p:spPr>
          <a:xfrm>
            <a:off x="914400" y="1895475"/>
            <a:ext cx="10363200" cy="3362325"/>
          </a:xfrm>
        </p:spPr>
        <p:txBody>
          <a:bodyPr/>
          <a:lstStyle/>
          <a:p>
            <a:pPr>
              <a:defRPr/>
            </a:pPr>
            <a:r>
              <a:rPr lang="en-US" altLang="x-none"/>
              <a:t>O How Love I </a:t>
            </a:r>
            <a:br>
              <a:rPr lang="en-US" altLang="x-none"/>
            </a:br>
            <a:r>
              <a:rPr lang="en-US" altLang="x-none"/>
              <a:t>Thy Law!</a:t>
            </a:r>
            <a:endParaRPr lang="en-US" altLang="x-none" dirty="0"/>
          </a:p>
        </p:txBody>
      </p:sp>
      <p:sp>
        <p:nvSpPr>
          <p:cNvPr id="3" name="Text Placeholder 2">
            <a:extLst>
              <a:ext uri="{FF2B5EF4-FFF2-40B4-BE49-F238E27FC236}">
                <a16:creationId xmlns:a16="http://schemas.microsoft.com/office/drawing/2014/main" id="{235ECFE1-7857-4B93-AC69-8BC071450A4C}"/>
              </a:ext>
            </a:extLst>
          </p:cNvPr>
          <p:cNvSpPr>
            <a:spLocks noGrp="1"/>
          </p:cNvSpPr>
          <p:nvPr>
            <p:ph type="body" sz="quarter" idx="10"/>
          </p:nvPr>
        </p:nvSpPr>
        <p:spPr>
          <a:xfrm>
            <a:off x="914400" y="692150"/>
            <a:ext cx="10363200" cy="831850"/>
          </a:xfrm>
        </p:spPr>
        <p:txBody>
          <a:bodyPr/>
          <a:lstStyle/>
          <a:p>
            <a:pPr>
              <a:defRPr/>
            </a:pPr>
            <a:r>
              <a:rPr lang="en-US" altLang="x-none"/>
              <a:t>Hymn 72</a:t>
            </a:r>
            <a:endParaRPr lang="en-US" dirty="0"/>
          </a:p>
        </p:txBody>
      </p:sp>
      <p:sp>
        <p:nvSpPr>
          <p:cNvPr id="9" name="Text Placeholder 8">
            <a:extLst>
              <a:ext uri="{FF2B5EF4-FFF2-40B4-BE49-F238E27FC236}">
                <a16:creationId xmlns:a16="http://schemas.microsoft.com/office/drawing/2014/main" id="{1FBC32FA-834B-41BC-B3DB-7CEE77441FA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098" name="Title 1">
            <a:extLst>
              <a:ext uri="{FF2B5EF4-FFF2-40B4-BE49-F238E27FC236}">
                <a16:creationId xmlns:a16="http://schemas.microsoft.com/office/drawing/2014/main" id="{E593F6EB-A2A8-4407-A18E-9384300EFA3A}"/>
              </a:ext>
            </a:extLst>
          </p:cNvPr>
          <p:cNvSpPr>
            <a:spLocks noGrp="1"/>
          </p:cNvSpPr>
          <p:nvPr>
            <p:ph type="ctrTitle"/>
          </p:nvPr>
        </p:nvSpPr>
        <p:spPr>
          <a:xfrm>
            <a:off x="76200" y="1514475"/>
            <a:ext cx="12039600" cy="4352925"/>
          </a:xfrm>
        </p:spPr>
        <p:txBody>
          <a:bodyPr/>
          <a:lstStyle/>
          <a:p>
            <a:r>
              <a:rPr lang="en-US" altLang="en-US"/>
              <a:t>O how love I Thy law! </a:t>
            </a:r>
            <a:br>
              <a:rPr lang="en-US" altLang="en-US"/>
            </a:br>
            <a:r>
              <a:rPr lang="en-US" altLang="en-US"/>
              <a:t>It is ever with me; </a:t>
            </a:r>
            <a:br>
              <a:rPr lang="en-US" altLang="en-US"/>
            </a:br>
            <a:r>
              <a:rPr lang="en-US" altLang="en-US"/>
              <a:t>It is my meditation </a:t>
            </a:r>
            <a:br>
              <a:rPr lang="en-US" altLang="en-US"/>
            </a:br>
            <a:r>
              <a:rPr lang="en-US" altLang="en-US"/>
              <a:t>all the day in my thoughts. </a:t>
            </a:r>
          </a:p>
        </p:txBody>
      </p:sp>
      <p:sp>
        <p:nvSpPr>
          <p:cNvPr id="3" name="Text Placeholder 2">
            <a:extLst>
              <a:ext uri="{FF2B5EF4-FFF2-40B4-BE49-F238E27FC236}">
                <a16:creationId xmlns:a16="http://schemas.microsoft.com/office/drawing/2014/main" id="{E4A8360F-626A-47F0-AF27-36909D676C8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122" name="Title 1">
            <a:extLst>
              <a:ext uri="{FF2B5EF4-FFF2-40B4-BE49-F238E27FC236}">
                <a16:creationId xmlns:a16="http://schemas.microsoft.com/office/drawing/2014/main" id="{27433F02-3A43-4681-8898-44CF40571E2C}"/>
              </a:ext>
            </a:extLst>
          </p:cNvPr>
          <p:cNvSpPr>
            <a:spLocks noGrp="1"/>
          </p:cNvSpPr>
          <p:nvPr>
            <p:ph type="ctrTitle"/>
          </p:nvPr>
        </p:nvSpPr>
        <p:spPr>
          <a:xfrm>
            <a:off x="76200" y="1514475"/>
            <a:ext cx="12039600" cy="4352925"/>
          </a:xfrm>
        </p:spPr>
        <p:txBody>
          <a:bodyPr/>
          <a:lstStyle/>
          <a:p>
            <a:r>
              <a:rPr lang="en-US" altLang="en-US"/>
              <a:t>I have held back my feet </a:t>
            </a:r>
            <a:br>
              <a:rPr lang="en-US" altLang="en-US"/>
            </a:br>
            <a:r>
              <a:rPr lang="en-US" altLang="en-US"/>
              <a:t>from the ways of this world; </a:t>
            </a:r>
            <a:br>
              <a:rPr lang="en-US" altLang="en-US"/>
            </a:br>
            <a:r>
              <a:rPr lang="en-US" altLang="en-US"/>
              <a:t>Thou hast given me wisdom </a:t>
            </a:r>
            <a:br>
              <a:rPr lang="en-US" altLang="en-US"/>
            </a:br>
            <a:r>
              <a:rPr lang="en-US" altLang="en-US"/>
              <a:t>by Thy righteous commands.</a:t>
            </a:r>
          </a:p>
        </p:txBody>
      </p:sp>
      <p:sp>
        <p:nvSpPr>
          <p:cNvPr id="6" name="Text Placeholder 5">
            <a:extLst>
              <a:ext uri="{FF2B5EF4-FFF2-40B4-BE49-F238E27FC236}">
                <a16:creationId xmlns:a16="http://schemas.microsoft.com/office/drawing/2014/main" id="{787645F8-5212-4A95-9505-BF78EAAFA8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0146" name="Title 1">
            <a:extLst>
              <a:ext uri="{FF2B5EF4-FFF2-40B4-BE49-F238E27FC236}">
                <a16:creationId xmlns:a16="http://schemas.microsoft.com/office/drawing/2014/main" id="{C96B6E1C-9EDD-4C3E-AE94-ADCF71ADEC19}"/>
              </a:ext>
            </a:extLst>
          </p:cNvPr>
          <p:cNvSpPr>
            <a:spLocks noGrp="1"/>
          </p:cNvSpPr>
          <p:nvPr>
            <p:ph type="ctrTitle"/>
          </p:nvPr>
        </p:nvSpPr>
        <p:spPr>
          <a:xfrm>
            <a:off x="76200" y="1514475"/>
            <a:ext cx="12039600" cy="4352925"/>
          </a:xfrm>
        </p:spPr>
        <p:txBody>
          <a:bodyPr/>
          <a:lstStyle/>
          <a:p>
            <a:r>
              <a:rPr lang="en-US" altLang="en-US"/>
              <a:t>O how love I Thy law! </a:t>
            </a:r>
            <a:br>
              <a:rPr lang="en-US" altLang="en-US"/>
            </a:br>
            <a:r>
              <a:rPr lang="en-US" altLang="en-US"/>
              <a:t>It is ever with me; </a:t>
            </a:r>
            <a:br>
              <a:rPr lang="en-US" altLang="en-US"/>
            </a:br>
            <a:r>
              <a:rPr lang="en-US" altLang="en-US"/>
              <a:t>I have more understanding </a:t>
            </a:r>
            <a:br>
              <a:rPr lang="en-US" altLang="en-US"/>
            </a:br>
            <a:r>
              <a:rPr lang="en-US" altLang="en-US"/>
              <a:t>than the ancients of old. </a:t>
            </a:r>
          </a:p>
        </p:txBody>
      </p:sp>
      <p:sp>
        <p:nvSpPr>
          <p:cNvPr id="3" name="Text Placeholder 2">
            <a:extLst>
              <a:ext uri="{FF2B5EF4-FFF2-40B4-BE49-F238E27FC236}">
                <a16:creationId xmlns:a16="http://schemas.microsoft.com/office/drawing/2014/main" id="{71B3E557-DE77-4A93-A7D7-C15CB0F91FA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170" name="Title 1">
            <a:extLst>
              <a:ext uri="{FF2B5EF4-FFF2-40B4-BE49-F238E27FC236}">
                <a16:creationId xmlns:a16="http://schemas.microsoft.com/office/drawing/2014/main" id="{BDB4C199-6A77-4120-A473-264EBFDA0A9B}"/>
              </a:ext>
            </a:extLst>
          </p:cNvPr>
          <p:cNvSpPr>
            <a:spLocks noGrp="1"/>
          </p:cNvSpPr>
          <p:nvPr>
            <p:ph type="ctrTitle"/>
          </p:nvPr>
        </p:nvSpPr>
        <p:spPr>
          <a:xfrm>
            <a:off x="76200" y="1514475"/>
            <a:ext cx="12039600" cy="4352925"/>
          </a:xfrm>
        </p:spPr>
        <p:txBody>
          <a:bodyPr/>
          <a:lstStyle/>
          <a:p>
            <a:r>
              <a:rPr lang="en-US" altLang="en-US"/>
              <a:t>From Thy precepts I learn </a:t>
            </a:r>
            <a:br>
              <a:rPr lang="en-US" altLang="en-US"/>
            </a:br>
            <a:r>
              <a:rPr lang="en-US" altLang="en-US"/>
              <a:t>ev’ry false way to hate; </a:t>
            </a:r>
            <a:br>
              <a:rPr lang="en-US" altLang="en-US"/>
            </a:br>
            <a:r>
              <a:rPr lang="en-US" altLang="en-US"/>
              <a:t>I have more understanding </a:t>
            </a:r>
            <a:br>
              <a:rPr lang="en-US" altLang="en-US"/>
            </a:br>
            <a:r>
              <a:rPr lang="en-US" altLang="en-US"/>
              <a:t>for I dwell on Thy law.</a:t>
            </a:r>
          </a:p>
        </p:txBody>
      </p:sp>
      <p:sp>
        <p:nvSpPr>
          <p:cNvPr id="6" name="Text Placeholder 5">
            <a:extLst>
              <a:ext uri="{FF2B5EF4-FFF2-40B4-BE49-F238E27FC236}">
                <a16:creationId xmlns:a16="http://schemas.microsoft.com/office/drawing/2014/main" id="{B1126D66-A022-4910-9644-333EC019E8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2194" name="Title 1">
            <a:extLst>
              <a:ext uri="{FF2B5EF4-FFF2-40B4-BE49-F238E27FC236}">
                <a16:creationId xmlns:a16="http://schemas.microsoft.com/office/drawing/2014/main" id="{504DD230-F584-485F-927D-E13708ADE26A}"/>
              </a:ext>
            </a:extLst>
          </p:cNvPr>
          <p:cNvSpPr>
            <a:spLocks noGrp="1"/>
          </p:cNvSpPr>
          <p:nvPr>
            <p:ph type="ctrTitle"/>
          </p:nvPr>
        </p:nvSpPr>
        <p:spPr>
          <a:xfrm>
            <a:off x="76200" y="1514475"/>
            <a:ext cx="12039600" cy="4352925"/>
          </a:xfrm>
        </p:spPr>
        <p:txBody>
          <a:bodyPr/>
          <a:lstStyle/>
          <a:p>
            <a:r>
              <a:rPr lang="en-US" altLang="en-US"/>
              <a:t>O how love I Thy law! </a:t>
            </a:r>
            <a:br>
              <a:rPr lang="en-US" altLang="en-US"/>
            </a:br>
            <a:r>
              <a:rPr lang="en-US" altLang="en-US"/>
              <a:t>It is ever with me; </a:t>
            </a:r>
            <a:br>
              <a:rPr lang="en-US" altLang="en-US"/>
            </a:br>
            <a:r>
              <a:rPr lang="en-US" altLang="en-US"/>
              <a:t>Thy commands make me wiser </a:t>
            </a:r>
            <a:br>
              <a:rPr lang="en-US" altLang="en-US"/>
            </a:br>
            <a:r>
              <a:rPr lang="en-US" altLang="en-US"/>
              <a:t>than my unfriendly foes. </a:t>
            </a:r>
          </a:p>
        </p:txBody>
      </p:sp>
      <p:sp>
        <p:nvSpPr>
          <p:cNvPr id="3" name="Text Placeholder 2">
            <a:extLst>
              <a:ext uri="{FF2B5EF4-FFF2-40B4-BE49-F238E27FC236}">
                <a16:creationId xmlns:a16="http://schemas.microsoft.com/office/drawing/2014/main" id="{AC1FFA1E-223B-4152-AA8E-A48ACFE30EA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3218" name="Title 1">
            <a:extLst>
              <a:ext uri="{FF2B5EF4-FFF2-40B4-BE49-F238E27FC236}">
                <a16:creationId xmlns:a16="http://schemas.microsoft.com/office/drawing/2014/main" id="{AE84F4D5-D399-41F5-B372-A5CA8CF16E35}"/>
              </a:ext>
            </a:extLst>
          </p:cNvPr>
          <p:cNvSpPr>
            <a:spLocks noGrp="1"/>
          </p:cNvSpPr>
          <p:nvPr>
            <p:ph type="ctrTitle"/>
          </p:nvPr>
        </p:nvSpPr>
        <p:spPr>
          <a:xfrm>
            <a:off x="76200" y="1514475"/>
            <a:ext cx="12039600" cy="4352925"/>
          </a:xfrm>
        </p:spPr>
        <p:txBody>
          <a:bodyPr/>
          <a:lstStyle/>
          <a:p>
            <a:r>
              <a:rPr lang="en-US" altLang="en-US"/>
              <a:t>O how sweet are Thy words, </a:t>
            </a:r>
            <a:br>
              <a:rPr lang="en-US" altLang="en-US"/>
            </a:br>
            <a:r>
              <a:rPr lang="en-US" altLang="en-US"/>
              <a:t>more than honey is sweet! </a:t>
            </a:r>
            <a:br>
              <a:rPr lang="en-US" altLang="en-US"/>
            </a:br>
            <a:r>
              <a:rPr lang="en-US" altLang="en-US"/>
              <a:t>From Thy judgments, Eternal, </a:t>
            </a:r>
            <a:br>
              <a:rPr lang="en-US" altLang="en-US"/>
            </a:br>
            <a:r>
              <a:rPr lang="en-US" altLang="en-US"/>
              <a:t>let me never depart.</a:t>
            </a:r>
          </a:p>
        </p:txBody>
      </p:sp>
      <p:sp>
        <p:nvSpPr>
          <p:cNvPr id="6" name="Text Placeholder 5">
            <a:extLst>
              <a:ext uri="{FF2B5EF4-FFF2-40B4-BE49-F238E27FC236}">
                <a16:creationId xmlns:a16="http://schemas.microsoft.com/office/drawing/2014/main" id="{2DC82418-22E1-4B69-9C8F-03E07E2622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Trebuchet M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bwMode="auto">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a:spPr>
      <a:bodyPr vert="horz" wrap="square" lIns="91440" tIns="45720" rIns="91440" bIns="45720" numCol="1" rtlCol="0" anchor="ctr" anchorCtr="0" compatLnSpc="1">
        <a:prstTxWarp prst="textNoShape">
          <a:avLst/>
        </a:prstTxWarp>
        <a:noAutofit/>
      </a:bodyPr>
      <a:lstStyle>
        <a:defPPr algn="ctr">
          <a:defRPr sz="3600" b="1" i="0" spc="120" baseline="0" dirty="0" smtClean="0">
            <a:latin typeface="Minion Pro" charset="0"/>
            <a:ea typeface="Minion Pro" charset="0"/>
            <a:cs typeface="Minion Pro"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Trebuchet MS"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Parallax</Template>
  <TotalTime>0</TotalTime>
  <Words>41579</Words>
  <Application>Microsoft Office PowerPoint</Application>
  <PresentationFormat>Breitbild</PresentationFormat>
  <Paragraphs>4821</Paragraphs>
  <Slides>2878</Slides>
  <Notes>197</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2878</vt:i4>
      </vt:variant>
    </vt:vector>
  </HeadingPairs>
  <TitlesOfParts>
    <vt:vector size="2883" baseType="lpstr">
      <vt:lpstr>Minion Pro</vt:lpstr>
      <vt:lpstr>Minion Pro Med</vt:lpstr>
      <vt:lpstr>Trebuchet MS</vt:lpstr>
      <vt:lpstr>Minion Pro Med Subh</vt:lpstr>
      <vt:lpstr>Office Theme</vt:lpstr>
      <vt:lpstr>PowerPoint-Präsentation</vt:lpstr>
      <vt:lpstr>PowerPoint-Präsentation</vt:lpstr>
      <vt:lpstr>PowerPoint-Präsentation</vt:lpstr>
      <vt:lpstr>PowerPoint-Präsentation</vt:lpstr>
      <vt:lpstr>Blest and Happy  Is the Man</vt:lpstr>
      <vt:lpstr> Blest and happy is the man  who does never walk astray, </vt:lpstr>
      <vt:lpstr>Nor with the ungodly men  stands in sinners’ way.</vt:lpstr>
      <vt:lpstr>All he does prospers well,  but the wicked are not so; </vt:lpstr>
      <vt:lpstr>They are chaff before the wind,  driven to and fro.</vt:lpstr>
      <vt:lpstr>Ne’er in scorner’s chair he sits,  for he places his delight </vt:lpstr>
      <vt:lpstr>In God’s law and meditates  on it day and night.</vt:lpstr>
      <vt:lpstr>All he does prospers well,  but the wicked are not so; </vt:lpstr>
      <vt:lpstr>They are chaff before the wind,  driven to and fro.</vt:lpstr>
      <vt:lpstr>He shall be a tree that grows,  planted by the river’s side, </vt:lpstr>
      <vt:lpstr>Which in season yields its fruit;  green its leaves abide. </vt:lpstr>
      <vt:lpstr>All he does prospers well,  but the wicked are not so; </vt:lpstr>
      <vt:lpstr>They are chaff before the wind,  driven to and fro.</vt:lpstr>
      <vt:lpstr>PowerPoint-Präsentation</vt:lpstr>
      <vt:lpstr>Psalm 1</vt:lpstr>
      <vt:lpstr>Oh, blessed is the man who  does not walk in wicked ways; </vt:lpstr>
      <vt:lpstr>Who will not with the scoffers sit  nor with the sinners stray. </vt:lpstr>
      <vt:lpstr>The law of the Eternal  shall be his true delight; </vt:lpstr>
      <vt:lpstr>He meditates upon it  forever day and night. </vt:lpstr>
      <vt:lpstr>He shall be like a tree that grows  beside the flowing stream, </vt:lpstr>
      <vt:lpstr>Which yields its fruit in season  and whose leaf is always green, </vt:lpstr>
      <vt:lpstr>And all he does shall prosper,  unlike the wicked men, </vt:lpstr>
      <vt:lpstr>For they are like the chaff  that is scattered by the wind. </vt:lpstr>
      <vt:lpstr>And when the day  of judgment comes  the wicked shall not stand, </vt:lpstr>
      <vt:lpstr>And from God’s  congregation then  the sinner shall be banned; </vt:lpstr>
      <vt:lpstr>God watches o’er His people,  and guides all godly men, </vt:lpstr>
      <vt:lpstr>But wicked ways shall perish,  and not be seen again. </vt:lpstr>
      <vt:lpstr>PowerPoint-Präsentation</vt:lpstr>
      <vt:lpstr>Trust in God and  Stand in Awe</vt:lpstr>
      <vt:lpstr>Hear and answer when I call,  O righteous God. </vt:lpstr>
      <vt:lpstr>From distress You set me free;  hear now my prayer. </vt:lpstr>
      <vt:lpstr>O how men love vanity;  falsehood they seek; </vt:lpstr>
      <vt:lpstr>Turning glory into shame,  they are misled.</vt:lpstr>
      <vt:lpstr>O how long will sons of men  love vanity? </vt:lpstr>
      <vt:lpstr>O how long love vain intrigues,  seek after lies? </vt:lpstr>
      <vt:lpstr>Trust in God and stand in awe,  and cease to sin. </vt:lpstr>
      <vt:lpstr>Know that God has set apart  all godly men.</vt:lpstr>
      <vt:lpstr>“O that we might see  some good!”  many will say; </vt:lpstr>
      <vt:lpstr>Only look and smile on us,  O righteous God! </vt:lpstr>
      <vt:lpstr>God has given me more joy  than they all know; </vt:lpstr>
      <vt:lpstr>He alone makes me to dwell  safely in peace.</vt:lpstr>
      <vt:lpstr>PowerPoint-Präsentation</vt:lpstr>
      <vt:lpstr>Give Ear Unto  My Words, O Lord</vt:lpstr>
      <vt:lpstr>Give ear unto my words,  O Lord, my meditation weigh; </vt:lpstr>
      <vt:lpstr>Hear my loud cry,  my King, my God,  for I to Thee will pray. </vt:lpstr>
      <vt:lpstr>Lord, Thou shalt early  hear my voice;  I early will direct </vt:lpstr>
      <vt:lpstr>My prayer to Thee,  and looking up,  an answer will expect. </vt:lpstr>
      <vt:lpstr>For Thou art not a God  who dost in wickedness delight; </vt:lpstr>
      <vt:lpstr>No evil shall abide with Thee,  nor fools stand in Thy sight. </vt:lpstr>
      <vt:lpstr>All evildoers Thou dost hate,  cut off shall liars be; </vt:lpstr>
      <vt:lpstr>The bloody and deceitful man  abhorred is by Thee. </vt:lpstr>
      <vt:lpstr>But I into Thy house will come  in Thy abundant grace; </vt:lpstr>
      <vt:lpstr>And I will worship in Thy fear  toward Thy holy place. </vt:lpstr>
      <vt:lpstr>Because of watchful enemies,  O lead me by Thy grace, </vt:lpstr>
      <vt:lpstr>And in Thy righteousness,  Thy way make straight  before my face. </vt:lpstr>
      <vt:lpstr>Let all who trust in Thee be glad,  in shouts their praise proclaim; </vt:lpstr>
      <vt:lpstr>Thou savest them; let all rejoice  who love Thy holy name. </vt:lpstr>
      <vt:lpstr>For Lord, unto  the righteous man  Thou wilt Thy blessing yield; </vt:lpstr>
      <vt:lpstr>With favor Thou  wilt compass him  about as with a shield. </vt:lpstr>
      <vt:lpstr>PowerPoint-Präsentation</vt:lpstr>
      <vt:lpstr>Turn, O God,  and Save Me</vt:lpstr>
      <vt:lpstr>O Lord God,  rebuke me not in anger,  nor in hot displeasure  chastise me, O God. </vt:lpstr>
      <vt:lpstr>Be gracious, Lord,  and show me Your mercy;  heal me, O God,  for I languish and ache.</vt:lpstr>
      <vt:lpstr>O Lord God, how long  are You in helping?  Turn, O God, and save me;  deliver my soul, </vt:lpstr>
      <vt:lpstr>For Your great love,  for the sake of Your mercies;  for in the grave  there is no thought of You.</vt:lpstr>
      <vt:lpstr>O Lord God,  my bed is wet with weeping,  and I faint with moaning  because of my foes. </vt:lpstr>
      <vt:lpstr>But God has heard;  He has answered my prayer.  My foes shall turn,  and shall be ashamed.</vt:lpstr>
      <vt:lpstr>PowerPoint-Präsentation</vt:lpstr>
      <vt:lpstr>How Excellent  Is Thy Name!</vt:lpstr>
      <vt:lpstr> How excellent in all the earth,  Lord our Lord is Thy name! </vt:lpstr>
      <vt:lpstr>Who hast Thy glory  far advanced  above the starry frame. </vt:lpstr>
      <vt:lpstr>From mouths of babes  and infants, Lord,  strength by Thee is ordained, </vt:lpstr>
      <vt:lpstr>So that Thy enemies be crushed;  Thy vengeful foes restrained. </vt:lpstr>
      <vt:lpstr>When I look up unto the heav’ns which Thine own fingers framed, </vt:lpstr>
      <vt:lpstr>Unto the moon and to the stars,  which were by Thee ordained; </vt:lpstr>
      <vt:lpstr>Then say I,  what is man that Thou  should be mindful of him? </vt:lpstr>
      <vt:lpstr>Or what, the son of man,  that Thou so kind  to him should be? </vt:lpstr>
      <vt:lpstr>For Thou hast made him little less than the angels above; </vt:lpstr>
      <vt:lpstr>With glory and with dignity;  with honor crown’d his head. </vt:lpstr>
      <vt:lpstr>Appointed lord of all Thy works,  all things under his feet: </vt:lpstr>
      <vt:lpstr>All sheep and oxen,  yea, and beasts  that in the field do stray.</vt:lpstr>
      <vt:lpstr>PowerPoint-Präsentation</vt:lpstr>
      <vt:lpstr> How Excellent  in All the Earth</vt:lpstr>
      <vt:lpstr>How excellent in all the earth,  Eternal, is Thy name! </vt:lpstr>
      <vt:lpstr>Who hast Thy glory  far advanced  above the starry frame. </vt:lpstr>
      <vt:lpstr>From mouths of infants  and of babes  Thou hast a strength ordained, </vt:lpstr>
      <vt:lpstr>That adversaries  should be stilled and  vengeful foes restrained. </vt:lpstr>
      <vt:lpstr>When I look up  unto the heav’ns which  Thine own fingers framed; </vt:lpstr>
      <vt:lpstr>Unto the moon, and  to the stars, which were  by Thee ordained; </vt:lpstr>
      <vt:lpstr>Then say I,  “What is man, that he  remembered is by Thee, </vt:lpstr>
      <vt:lpstr>Or what the son of man,  that Thou so kind to him  should be?” </vt:lpstr>
      <vt:lpstr>For man a little lower than  the angels hast Thou made; </vt:lpstr>
      <vt:lpstr>And placed a crown of glory  and of honor on his head. </vt:lpstr>
      <vt:lpstr>Appointed lord of all Thy works;  beneath him all things be, </vt:lpstr>
      <vt:lpstr>All flocks and herds,  all beasts and birds,  all fishes of the sea. </vt:lpstr>
      <vt:lpstr>PowerPoint-Präsentation</vt:lpstr>
      <vt:lpstr>I Will Praise Thee,  O Eternal!</vt:lpstr>
      <vt:lpstr>I will praise Thee, O Eternal;  I will show forth Thy  great works! </vt:lpstr>
      <vt:lpstr>O Thou Most High God, Eternal,  I will sing praise to Thy name!</vt:lpstr>
      <vt:lpstr> But my foes shall turn  and stumble;  at Thy presence they shall fall. </vt:lpstr>
      <vt:lpstr>The Eternal judges rightly,  and forever He will rule! </vt:lpstr>
      <vt:lpstr>The Eternal lives forever;  He destroys all wicked men; </vt:lpstr>
      <vt:lpstr>He removes their name forever,  and their mem’ry dies with them. </vt:lpstr>
      <vt:lpstr>But He judges all with fairness;  He will rule with equity; </vt:lpstr>
      <vt:lpstr>All who know His name  shall trust Him;  He will not forsake His own. </vt:lpstr>
      <vt:lpstr>To the Lord who dwells in Zion,  sing to Him  and praise His name!</vt:lpstr>
      <vt:lpstr>Tell His deeds among  the nations! Tell of  all His glorious works! </vt:lpstr>
      <vt:lpstr>He avenges all His people;  He will not forget their cry. </vt:lpstr>
      <vt:lpstr>To the Lord who dwells in Zion,  sing to Him  and praise His name! </vt:lpstr>
      <vt:lpstr>PowerPoint-Präsentation</vt:lpstr>
      <vt:lpstr>Declare His Works  to All Nations!</vt:lpstr>
      <vt:lpstr>I will sing, O Most High,  praises to Thy name  with my whole heart! </vt:lpstr>
      <vt:lpstr>And proclaim Thy wonders great;  I will rejoice and exult in Thee! </vt:lpstr>
      <vt:lpstr>My foes fall at Thy sight,  for Thou hast maintained  my cause and my cry; </vt:lpstr>
      <vt:lpstr>God will judge from His throne;  He shall remain forevermore! </vt:lpstr>
      <vt:lpstr>God will rule uprightly,  judge the world  in righteousness. </vt:lpstr>
      <vt:lpstr>The oppressed who seek Him,  He will to them a refuge be. </vt:lpstr>
      <vt:lpstr>For the Lord will not forget  those who put their trust  and confidence in Him. </vt:lpstr>
      <vt:lpstr>To the Lord sing His praise;  declare His works  to all nations! </vt:lpstr>
      <vt:lpstr>God Most High in Zion dwells;  He will not forget His people; </vt:lpstr>
      <vt:lpstr>They declare His great works,  and He will not forget their cry. </vt:lpstr>
      <vt:lpstr>Rise, O Lord! Put them all  in fear! All the nations that  forget that Thou art God. </vt:lpstr>
      <vt:lpstr>Judge them, Lord, in Thy sight;  let the nations know  they are but men! </vt:lpstr>
      <vt:lpstr>PowerPoint-Präsentation</vt:lpstr>
      <vt:lpstr>Who Shall Dwell on Thy Holy Hill?</vt:lpstr>
      <vt:lpstr>O Eternal, who shall dwell  in the temple of Thy grace? </vt:lpstr>
      <vt:lpstr>Who shall on Thy holy hill  have a fixed abiding place? </vt:lpstr>
      <vt:lpstr>He who walks in righteousness,  all his actions just and clear; </vt:lpstr>
      <vt:lpstr>He whose words  the truth express,  spoken from a heart sincere. </vt:lpstr>
      <vt:lpstr>He who ne’er with  slandering tongue  utters malice and deceit;</vt:lpstr>
      <vt:lpstr> Who will ne’er his  neighbor wrong,  nor a sland’rous tale repeat. </vt:lpstr>
      <vt:lpstr>Who will claim no usury,  nor with bribes pollute his hand; </vt:lpstr>
      <vt:lpstr>He who thus shall frame his life,  shall unmoved forever stand.</vt:lpstr>
      <vt:lpstr>PowerPoint-Präsentation</vt:lpstr>
      <vt:lpstr>The Heavens God’s  Glory Do Declare</vt:lpstr>
      <vt:lpstr>The heav’ns  God’s glory do declare,  the skies His handiworks teach;</vt:lpstr>
      <vt:lpstr> Day after day  their speech pours forth,  and knowledge,  night after night. </vt:lpstr>
      <vt:lpstr>There is no speech  nor spoken word;  their voice is never heard; </vt:lpstr>
      <vt:lpstr>And yet their voice spreads  to all the earth, their words  to the ends of the world. </vt:lpstr>
      <vt:lpstr>The heav’ns a tent  for the sun He made,  which comes forth  like a bridegroom, </vt:lpstr>
      <vt:lpstr>Leaving his chamber  glowing bright  to run his course with joy. </vt:lpstr>
      <vt:lpstr>From heaven’s end its rising is,  its circuit to its ends; </vt:lpstr>
      <vt:lpstr>And there is nothing  from its heat, no, nothing  is hidden thereof. </vt:lpstr>
      <vt:lpstr>The law of God is a perfect law,  for it converts the soul; </vt:lpstr>
      <vt:lpstr>Sure are the sayings of our God,  they make the simple wise. </vt:lpstr>
      <vt:lpstr>Statutes of God  are right and just,  and do rejoice the heart; </vt:lpstr>
      <vt:lpstr>The Lord’s commandments  are pure and clear,  and light to the mind  they impart. </vt:lpstr>
      <vt:lpstr>PowerPoint-Präsentation</vt:lpstr>
      <vt:lpstr>Most Perfect Is  the Law of God</vt:lpstr>
      <vt:lpstr>Most perfect is the law of God,  restoring those that stray; </vt:lpstr>
      <vt:lpstr>His testimony is most sure,  proclaiming wisdom’s way.</vt:lpstr>
      <vt:lpstr>The precepts of the Lord  are right; with joy  they fill the heart; </vt:lpstr>
      <vt:lpstr>The Lord’s commandments  all are pure,  and clearest light impart.</vt:lpstr>
      <vt:lpstr>The fear of God is undefiled  and ever shall endure; </vt:lpstr>
      <vt:lpstr>The statutes of the Lord  are truth and  righteousness most pure.</vt:lpstr>
      <vt:lpstr>The words which from  my mouth proceed,  the thoughts within my heart, </vt:lpstr>
      <vt:lpstr>Accept, O Lord,  for Thou my Rock  and my Redeemer art.</vt:lpstr>
      <vt:lpstr>PowerPoint-Präsentation</vt:lpstr>
      <vt:lpstr>The Lord’s  My Shepherd </vt:lpstr>
      <vt:lpstr>The Lord’s my Shepherd;  I’ll not want.  He makes me down to lie </vt:lpstr>
      <vt:lpstr>In pastures green;  He leadeth me  the quiet waters by. </vt:lpstr>
      <vt:lpstr>My soul He doth restore again,  and me to walk doth make </vt:lpstr>
      <vt:lpstr>Within the paths of  righteousness, e’en for  His own name’s sake. </vt:lpstr>
      <vt:lpstr>Yea, though I walk in  death’s dark vale,  yet will I fear none ill; </vt:lpstr>
      <vt:lpstr>For Thou art with Me,  and Thy rod  and staff me comfort still.</vt:lpstr>
      <vt:lpstr>My table Thou hast furnished  in presence of my foes; </vt:lpstr>
      <vt:lpstr>My head Thou dost  with oil anoint,  and my cup overflows.</vt:lpstr>
      <vt:lpstr> Goodness and mercy all my life  shall surely follow me, </vt:lpstr>
      <vt:lpstr>And in God’s house forevermore  my dwelling place shall be. </vt:lpstr>
      <vt:lpstr>PowerPoint-Präsentation</vt:lpstr>
      <vt:lpstr>The Lord Is My Shepherd</vt:lpstr>
      <vt:lpstr>The Lord is my Shepherd,  no want shall I know; </vt:lpstr>
      <vt:lpstr>I feed in green pastures,  safefolded I rest; </vt:lpstr>
      <vt:lpstr>He leadeth my soul where  the still waters flow, </vt:lpstr>
      <vt:lpstr>Restores me when wand’ring,  redeems when oppressed; </vt:lpstr>
      <vt:lpstr>Restores me when wand’ring,  redeems when oppressed.</vt:lpstr>
      <vt:lpstr>Through the valley and shadow  of death though I stray, </vt:lpstr>
      <vt:lpstr>Since Thou art my Guardian  no evil I fear; </vt:lpstr>
      <vt:lpstr>Thy rod shall defend me,  Thy staff be my stay; </vt:lpstr>
      <vt:lpstr>No harm can befall with  my Comforter near; </vt:lpstr>
      <vt:lpstr>No harm can befall with  my Comforter near.</vt:lpstr>
      <vt:lpstr>In the midst of affliction  my table is spread; </vt:lpstr>
      <vt:lpstr>With blessings unmeasured  my cup runneth o’er; </vt:lpstr>
      <vt:lpstr>With perfume and oil Thou  anointest my head; </vt:lpstr>
      <vt:lpstr>Oh, what can I ask of  Thy providence more? </vt:lpstr>
      <vt:lpstr>Oh, what can I ask of  Thy providence more?</vt:lpstr>
      <vt:lpstr>O surely Thy goodness  and mercy, O God,</vt:lpstr>
      <vt:lpstr>Shall follow my steps all  the days of my life; </vt:lpstr>
      <vt:lpstr>Shall follow my steps all  the days of my life, </vt:lpstr>
      <vt:lpstr>And I will in Thy house  forevermore dwell; </vt:lpstr>
      <vt:lpstr>And I will in Thy house  forevermore dwell.</vt:lpstr>
      <vt:lpstr>PowerPoint-Präsentation</vt:lpstr>
      <vt:lpstr>The Lord’s My Shepherd</vt:lpstr>
      <vt:lpstr>The Lord’s my Shepherd,  I’ll not want;  He makes me down to lie, </vt:lpstr>
      <vt:lpstr>In pastures green;  He leadeth me  the quiet waters by.</vt:lpstr>
      <vt:lpstr>My soul He doth restore again,  and me to walk doth make </vt:lpstr>
      <vt:lpstr>Within the paths of  righteousness, e’en  for His own name’s sake.</vt:lpstr>
      <vt:lpstr>Yea, though I walk in  death’s dark vale,  yet will I fear none ill; </vt:lpstr>
      <vt:lpstr>For Thou art with me,  and Thy rod and staff  me comfort still.</vt:lpstr>
      <vt:lpstr>My table Thou hast furnished  in presence of my foes; </vt:lpstr>
      <vt:lpstr>My head Thou dost  with oil anoint,  and my cup overflows.</vt:lpstr>
      <vt:lpstr>Goodness and mercy all my life  shall surely follow me, </vt:lpstr>
      <vt:lpstr>And in God’s house forevermore  my dwelling place shall be.</vt:lpstr>
      <vt:lpstr>PowerPoint-Präsentation</vt:lpstr>
      <vt:lpstr>My Shepherd Will  Supply My Need</vt:lpstr>
      <vt:lpstr>My Shepherd will  supply my need;  Eternal is His name. </vt:lpstr>
      <vt:lpstr>In pastures fresh  He makes me feed,  beside the living stream. </vt:lpstr>
      <vt:lpstr>He brings my  wand’ring spirit back,  when I forsake His ways; </vt:lpstr>
      <vt:lpstr>And leads me, for  His mercy’s sake,  in paths of truth and grace. </vt:lpstr>
      <vt:lpstr>When I walk through  the shades of death  Thy presence is my stay; </vt:lpstr>
      <vt:lpstr>One word of Thy  supporting breath  drives all my fears away. </vt:lpstr>
      <vt:lpstr>Thy hand, in sight  of all my foes,  doth still my table spread; </vt:lpstr>
      <vt:lpstr>My cup with blessings overflows,  Thine oil anoints my head. </vt:lpstr>
      <vt:lpstr>The sure provisions of my God  attend me all my days; </vt:lpstr>
      <vt:lpstr>O may Thy house be my abode,  and all my work be praise. </vt:lpstr>
      <vt:lpstr>There would I find a settled rest,  while others go and come; </vt:lpstr>
      <vt:lpstr>No more a stranger, nor a guest,  but like a child at home. </vt:lpstr>
      <vt:lpstr>PowerPoint-Präsentation</vt:lpstr>
      <vt:lpstr>To Thee I Lift  My Soul</vt:lpstr>
      <vt:lpstr>To Thee I lift my soul;  I trust Thee, O my God; </vt:lpstr>
      <vt:lpstr>Let me not be ashamed,  nor let my foes triumph o’er me. </vt:lpstr>
      <vt:lpstr>Let none that wait on Thee,  be put to shame at all, </vt:lpstr>
      <vt:lpstr>But those that without  cause transgress,  let shame upon them fall. </vt:lpstr>
      <vt:lpstr>Show me Thy ways, O Lord;  O teach Thou me Thy paths; </vt:lpstr>
      <vt:lpstr>And in Thy truth  lead me Thyself,  therein my teacher be. </vt:lpstr>
      <vt:lpstr>For Thou art God that dost  to me salvation send; </vt:lpstr>
      <vt:lpstr>And I upon Thee all the day,  expecting, do attend.</vt:lpstr>
      <vt:lpstr>Thy tender mercies, Lord,  remember, pray I Thee, </vt:lpstr>
      <vt:lpstr>And lovingkindnesses, for they  have ever been of old. </vt:lpstr>
      <vt:lpstr>My sins and faults of youth  do Thou, O Lord, forget, </vt:lpstr>
      <vt:lpstr>After Thy mercy, think on me,  and for Thy goodness great.</vt:lpstr>
      <vt:lpstr>PowerPoint-Präsentation</vt:lpstr>
      <vt:lpstr>Our God Is  Good and Upright</vt:lpstr>
      <vt:lpstr>Our God is good and upright;  the way He’ll sinners show. </vt:lpstr>
      <vt:lpstr>The meek in judgment  He will guide and  make His paths to know. </vt:lpstr>
      <vt:lpstr>The whole paths of the Lord  are truth and mercy sure </vt:lpstr>
      <vt:lpstr>To those that keep His covenant  and testimonies pure.</vt:lpstr>
      <vt:lpstr>Now, for Thine own name’s sake,  O Lord, I Thee entreat </vt:lpstr>
      <vt:lpstr>To pardon mine iniquity,  for it is very great. </vt:lpstr>
      <vt:lpstr>What man is he that fears  the Lord and doth Him serve? </vt:lpstr>
      <vt:lpstr>Him shall He teach  of His own way,  the way that he should choose.</vt:lpstr>
      <vt:lpstr>His soul shall dwell at ease,  and his posterity </vt:lpstr>
      <vt:lpstr>Shall flourish still, and of the  earth inheritors shall be. </vt:lpstr>
      <vt:lpstr>With those that fear Him is  the secret of the Lord; </vt:lpstr>
      <vt:lpstr>The knowledge of His covenant  He will to them afford.</vt:lpstr>
      <vt:lpstr>PowerPoint-Präsentation</vt:lpstr>
      <vt:lpstr>Mine Eyes Upon  the Lord </vt:lpstr>
      <vt:lpstr>Mine eyes upon the Lord  continually are set; </vt:lpstr>
      <vt:lpstr>For He it is that shall bring forth  my feet out of the net. </vt:lpstr>
      <vt:lpstr>Turn unto me Thy face,  and to me mercy show, </vt:lpstr>
      <vt:lpstr>Because that I am desolate  and am brought very low.</vt:lpstr>
      <vt:lpstr>My heart’s griefs are increased;  relieve me from distress; </vt:lpstr>
      <vt:lpstr>See mine affliction and my pain,  and all my sins forgive; </vt:lpstr>
      <vt:lpstr>Consider Thou my foes,  because they many are, </vt:lpstr>
      <vt:lpstr>And it a cruel hatred is  which they against me bear.</vt:lpstr>
      <vt:lpstr>O do Thou keep my soul,  do Thou deliver me, </vt:lpstr>
      <vt:lpstr>And let me never be ashamed  because I trust in Thee; </vt:lpstr>
      <vt:lpstr>Let uprightness and truth  keep me, who Thee attend. </vt:lpstr>
      <vt:lpstr>Redemption, Lord, to Israel  from all his troubles send.</vt:lpstr>
      <vt:lpstr>PowerPoint-Präsentation</vt:lpstr>
      <vt:lpstr>They Are Blest  Who Are Forgiven</vt:lpstr>
      <vt:lpstr>They are blest who are forgiven,  to whom God imputes no sin; </vt:lpstr>
      <vt:lpstr>Who go to the Eternal,  and confess to Him their sins; </vt:lpstr>
      <vt:lpstr>Whose iniquities are covered,  whom the Lord does instruct, </vt:lpstr>
      <vt:lpstr>Saying, “I will direct you  in the way that you should go.”</vt:lpstr>
      <vt:lpstr>Many sorrows have the wicked,  who know not the way of God. </vt:lpstr>
      <vt:lpstr>Be not as mules or horses  which are held by bridles strong, </vt:lpstr>
      <vt:lpstr>But be glad in the Eternal,  and rejoice all you just; </vt:lpstr>
      <vt:lpstr>Shout for joy all you upright,  in whose spirit is no guile.</vt:lpstr>
      <vt:lpstr>Day and night  God’s hand was on me,  and I groaned till I confessed.</vt:lpstr>
      <vt:lpstr> My sins I laid before Him;  quickly He forgave them all. </vt:lpstr>
      <vt:lpstr>Ev’ry godly one shall pray thus,  while the Lord may be found; </vt:lpstr>
      <vt:lpstr>So be glad all you upright;  all you righteous, shout for joy!</vt:lpstr>
      <vt:lpstr>PowerPoint-Präsentation</vt:lpstr>
      <vt:lpstr>Blessed Is the Nation  God Is For</vt:lpstr>
      <vt:lpstr>Blessed is the nation God is for,  and the people He has chosen; </vt:lpstr>
      <vt:lpstr>For God looks down  from heav’n above,  and from there  beholds all nations. </vt:lpstr>
      <vt:lpstr>From His place above  He looks on all;  He sees their ev’ry doing; </vt:lpstr>
      <vt:lpstr>He sees their sin,  He sees their works;  He beholds all of those  who fear Him. </vt:lpstr>
      <vt:lpstr>O you righteous in the Lord,  rejoice, songs of praise  befit the upright;</vt:lpstr>
      <vt:lpstr> Play skillfully upon the strings,  sing to Him a joyful new song. </vt:lpstr>
      <vt:lpstr>For the Word of God  is right and just,  all His works are true  and faithful; </vt:lpstr>
      <vt:lpstr>His lovingkindness  fills the earth,  for He loves righteousness  and justice.</vt:lpstr>
      <vt:lpstr>By the Word of God  the heav’ns were made,  waters of the sea He gathered. </vt:lpstr>
      <vt:lpstr>In storage places laid the deeps,  let all the earth revere Him. </vt:lpstr>
      <vt:lpstr>Let the people stand  in awe of Him,  for He spoke and earth existed. </vt:lpstr>
      <vt:lpstr>When He commanded  it stood fast; by His word  were the heav’ns created.</vt:lpstr>
      <vt:lpstr>Kings will not be saved  by armies great,  nor a mighty man delivered;</vt:lpstr>
      <vt:lpstr> Not one is saved  by his own strength,  nor by some other power. </vt:lpstr>
      <vt:lpstr>But the eyes of God  are on the just, those who  fear and worship Him; </vt:lpstr>
      <vt:lpstr>Who wait for Him,  who hope for Him,  those who trust  in the God of Isr’el.</vt:lpstr>
      <vt:lpstr>PowerPoint-Präsentation</vt:lpstr>
      <vt:lpstr>I Will Bless the Lord  at All Times</vt:lpstr>
      <vt:lpstr>I will bless the Lord at all times,  And His praise shall  fill my mouth. </vt:lpstr>
      <vt:lpstr>Let us praise His name together;  magnify the Lord with me. </vt:lpstr>
      <vt:lpstr>Blessed is the one  who trusts Him;  all His saints shall  fear the Lord.</vt:lpstr>
      <vt:lpstr> Those who seek Him  shall lack nothing;  taste and see that He is good. </vt:lpstr>
      <vt:lpstr>Children, listen to instructors,  those who tell you,  “Fear the Lord.” </vt:lpstr>
      <vt:lpstr>Keep your tongue from  speaking evil  and your lips  from speaking guile. </vt:lpstr>
      <vt:lpstr>God delivers from afflictions;  He will hear our troubled cries. </vt:lpstr>
      <vt:lpstr>He redeems His faithful servants;  seek the refuge of the Lord.</vt:lpstr>
      <vt:lpstr>PowerPoint-Präsentation</vt:lpstr>
      <vt:lpstr>Turn Thou From Evil</vt:lpstr>
      <vt:lpstr>Turn thou from evil,  do what is good;  seek peace, pursue it earnestly.</vt:lpstr>
      <vt:lpstr> Upon the just are  the eyes of God;  His ears are open  unto their cry. </vt:lpstr>
      <vt:lpstr>But the Eternal’s face is against  those who are evil,  doers of wrong; </vt:lpstr>
      <vt:lpstr>He cuts remembrance  off from them,  cuts their remembrance  from the earth.</vt:lpstr>
      <vt:lpstr>When righteous men cry,  God always hears,  for He delivers them from fears. </vt:lpstr>
      <vt:lpstr>Near unto them of a  broken heart,  contrite of spirit,  God saveth them. </vt:lpstr>
      <vt:lpstr>Many afflictions  that we do have,  troubles there be of  righteous men; </vt:lpstr>
      <vt:lpstr>But the Eternal delivereth  out from afflictions  the righteous man.</vt:lpstr>
      <vt:lpstr>Turn thou from evil,  do what is good;  seek peace, pursue it earnestly. </vt:lpstr>
      <vt:lpstr>God keeps the bones  of the righteous man;  not one of them shall broken be. </vt:lpstr>
      <vt:lpstr>Evil shall slay all  unrighteous men;  who hates the pure  shall desolate be; </vt:lpstr>
      <vt:lpstr>But God redeemeth  the soul that’s His;  none shall be desolate  trusting Him.</vt:lpstr>
      <vt:lpstr>PowerPoint-Präsentation</vt:lpstr>
      <vt:lpstr>Wait and Hope and Look for God</vt:lpstr>
      <vt:lpstr>Envy not nor fret yourself  over evil, lawless men; </vt:lpstr>
      <vt:lpstr>They like grass soon fade away  and wither like a flow’r. </vt:lpstr>
      <vt:lpstr>Trust in the Eternal God,  do the right and loyal be; </vt:lpstr>
      <vt:lpstr>So will you dwell peacefully  and truly shall be fed.</vt:lpstr>
      <vt:lpstr>Put your confidence in God,  and your way to Him commit; </vt:lpstr>
      <vt:lpstr>He shall give you your desires,  the petitions of your heart. </vt:lpstr>
      <vt:lpstr>Rest in the Eternal God,  patiently upon Him wait; </vt:lpstr>
      <vt:lpstr>Envy not nor fret yourself  because of evil men.</vt:lpstr>
      <vt:lpstr>Cease from anger,  cease from wrath,  for all such shall be cut off; </vt:lpstr>
      <vt:lpstr>Wait and hope and  look for God;  be still and trust in Him. </vt:lpstr>
      <vt:lpstr>Soon the wicked shall not be,  and his place shall not be found; </vt:lpstr>
      <vt:lpstr>So shall you delight yourself  in peace abundantly.</vt:lpstr>
      <vt:lpstr>PowerPoint-Präsentation</vt:lpstr>
      <vt:lpstr>Righteous Judge</vt:lpstr>
      <vt:lpstr>Righteous Judge,  from foes defend me,  who deceitful charges lay;</vt:lpstr>
      <vt:lpstr> God, my strength,  my soul deliver, and  my treach’rous foes dismay; </vt:lpstr>
      <vt:lpstr>O send out Thy light and truth;  let them lead and guide me still; </vt:lpstr>
      <vt:lpstr>Let them bring me  to Thy dwelling;  lead me to Thy holy hill.</vt:lpstr>
      <vt:lpstr>Then will I come to Thine altar,  God of my exceeding joy; </vt:lpstr>
      <vt:lpstr>And with lyre will I sing praises;  unto God, my God I’ll sing! </vt:lpstr>
      <vt:lpstr>Why art thou,  my soul, cast down;  why art thou disquieted? </vt:lpstr>
      <vt:lpstr>I shall yet have hope  and praise Him;  unto God shall I give praise!</vt:lpstr>
      <vt:lpstr>PowerPoint-Präsentation</vt:lpstr>
      <vt:lpstr>O God,  We Have Heard</vt:lpstr>
      <vt:lpstr>O God, we have heard  and our fathers have taught </vt:lpstr>
      <vt:lpstr>The works which of old  in their day Thou hast wrought; </vt:lpstr>
      <vt:lpstr>The nations were crushed  and expelled by Thy hand; </vt:lpstr>
      <vt:lpstr>Cast out that Thy people  might dwell in their land. </vt:lpstr>
      <vt:lpstr>They gained not the land  by the edge of the sword; </vt:lpstr>
      <vt:lpstr>Their own arm to them  could no safety afford; </vt:lpstr>
      <vt:lpstr>But by Thy right hand,  O my Savior and King, </vt:lpstr>
      <vt:lpstr>Command and Thy word shall  deliverance bring! </vt:lpstr>
      <vt:lpstr>No trust will I place  in my bow to defend, </vt:lpstr>
      <vt:lpstr>Nor yet on my sword  for my safety depend; </vt:lpstr>
      <vt:lpstr>In God who has saved us  and put them to shame, </vt:lpstr>
      <vt:lpstr>We boast all the day,  ever praising His name! </vt:lpstr>
      <vt:lpstr>PowerPoint-Präsentation</vt:lpstr>
      <vt:lpstr>God Is Our Refuge</vt:lpstr>
      <vt:lpstr>God is our refuge  and our strength,  in straits a present aid; </vt:lpstr>
      <vt:lpstr>Therefore although  the earth remove,  we will not be afraid.</vt:lpstr>
      <vt:lpstr>Though hills amidst  the seas be cast;  though waters roaring make, </vt:lpstr>
      <vt:lpstr>And troubled be;  yea though the hills  by swelling seas do shake.</vt:lpstr>
      <vt:lpstr>A river is,  whose streams make glad  the city of our God; </vt:lpstr>
      <vt:lpstr>The holy place,  wherein the Lord  Most High has His abode.</vt:lpstr>
      <vt:lpstr>God in the midst  of her doth dwell,  and nothing shall her move; </vt:lpstr>
      <vt:lpstr>The Lord to her an helper will,  and that right early, prove.</vt:lpstr>
      <vt:lpstr>PowerPoint-Präsentation</vt:lpstr>
      <vt:lpstr>Come See the  Works of God</vt:lpstr>
      <vt:lpstr>O God, our strength  and refuge proves,  in all distress a present aid;</vt:lpstr>
      <vt:lpstr> Though the trembling  earth remove,  we will never be dismayed. </vt:lpstr>
      <vt:lpstr>Kingdoms moved,  the nations raged,  and the earth melted  at His Word; </vt:lpstr>
      <vt:lpstr>The Lord of hosts  for us engaged,  our refuge high is Jacob’s God.</vt:lpstr>
      <vt:lpstr>A river flows,  whose living streams  gladden the city of our God; </vt:lpstr>
      <vt:lpstr>Tents where heavenly  glory beams,  where the Lord has His abode. </vt:lpstr>
      <vt:lpstr>God has Zion  His dwelling made;  she shall nevermore be moved; </vt:lpstr>
      <vt:lpstr>Her God shall early give His aid;  He her help has ever proved.</vt:lpstr>
      <vt:lpstr>Come, see the works  of God displayed,  wonders of His mighty hand;</vt:lpstr>
      <vt:lpstr> Desolations He has made,  ruins spread  through all the land. </vt:lpstr>
      <vt:lpstr>“Be still, know I am  God Most High;  o’er the nations I will reign.” </vt:lpstr>
      <vt:lpstr>The Lord of hosts to us is nigh;  Jacob’s God our help remains.</vt:lpstr>
      <vt:lpstr>PowerPoint-Präsentation</vt:lpstr>
      <vt:lpstr>Mount Zion Stands Most Beautiful</vt:lpstr>
      <vt:lpstr>The Lord Eternal is most great  and greatly to be praised! </vt:lpstr>
      <vt:lpstr>Within the city of our God,  upon His holy hill. </vt:lpstr>
      <vt:lpstr>Mount Zion stands  most beautiful,  the joy of all the land! </vt:lpstr>
      <vt:lpstr>The city of the mighty King  doth on her north side stand.</vt:lpstr>
      <vt:lpstr> Within her palaces our God  is for a refuge known; </vt:lpstr>
      <vt:lpstr>For lo, the kings assembled,  together they did come. </vt:lpstr>
      <vt:lpstr>When they beheld it all amazed,  they fled in great dismay; </vt:lpstr>
      <vt:lpstr>And being troubled at Thy sight,  they thence did haste away.</vt:lpstr>
      <vt:lpstr>As we have heard, we saw within  the city of our God, </vt:lpstr>
      <vt:lpstr>The city which the Lord of hosts  established evermore. </vt:lpstr>
      <vt:lpstr>We of Thy lovingkindness  thought, in Thy most  holy place; </vt:lpstr>
      <vt:lpstr>O God, according to Thy name,  Thy praise fills all the earth!</vt:lpstr>
      <vt:lpstr>PowerPoint-Präsentation</vt:lpstr>
      <vt:lpstr>Give Thanks and  Offer Praise</vt:lpstr>
      <vt:lpstr>Hear, O My people,  and I’ll speak,  O Israel by name; </vt:lpstr>
      <vt:lpstr>Against you I will testify,  for God, your God, I am. </vt:lpstr>
      <vt:lpstr>The fowls are all  to Me well-known,  that mountains high do yield; </vt:lpstr>
      <vt:lpstr>I also claim as all My own  the wild beasts of the field.</vt:lpstr>
      <vt:lpstr>Sing joyful songs  to God Most High;  give thanks and offer praise; </vt:lpstr>
      <vt:lpstr>And when the day  of trouble comes,  I’ll hear and answer you. </vt:lpstr>
      <vt:lpstr>Think you that I would  eat of flesh, or ask for sacrifice? </vt:lpstr>
      <vt:lpstr>But rather unto Me, your God,  give thanks and offer praise.</vt:lpstr>
      <vt:lpstr>But to the wicked man God says,  “Why mention My commands? </vt:lpstr>
      <vt:lpstr>Why take My cov’nant  on your lips,  and cast My words behind?” </vt:lpstr>
      <vt:lpstr>He glorifies My name  who brings  the sacrifice of praise: </vt:lpstr>
      <vt:lpstr>I’ll show salvation unto him  who orders right his ways.</vt:lpstr>
      <vt:lpstr>PowerPoint-Präsentation</vt:lpstr>
      <vt:lpstr>In Thy Lovingkindness,  Lord</vt:lpstr>
      <vt:lpstr> In Thy lovingkindness, Lord,  be merciful to me; </vt:lpstr>
      <vt:lpstr>In compassion great blot out  all iniquity. </vt:lpstr>
      <vt:lpstr>Wash me thoroughly from sin,  from all guilt cleanse Thou me; </vt:lpstr>
      <vt:lpstr>For transgressions I confess;  sins I ever see. </vt:lpstr>
      <vt:lpstr>‘Gainst Thee only have I sinned,  done evil in Thy sight, </vt:lpstr>
      <vt:lpstr>That Thou speaking may be just,  and in judging right. </vt:lpstr>
      <vt:lpstr>My iniquities blot out,  my sin hide from Thy view, </vt:lpstr>
      <vt:lpstr>And in me a clean heart make,  spirit right renew. </vt:lpstr>
      <vt:lpstr>From Thy gracious  presence, Lord,  O cast me not away, </vt:lpstr>
      <vt:lpstr>And Thy Holy Spirit take  not from me I pray. </vt:lpstr>
      <vt:lpstr>Joy which Thy salvation brings  again to me restore; </vt:lpstr>
      <vt:lpstr>With Thy Spirit free do Thou  keep me evermore. </vt:lpstr>
      <vt:lpstr>Sacrifice dost Thou not want,  else would I give it Thee, </vt:lpstr>
      <vt:lpstr>And with offering shalt Thou  not delighted be. </vt:lpstr>
      <vt:lpstr>For a broken spirit is  to God a sacrifice, </vt:lpstr>
      <vt:lpstr>And a broken, contrite heart,  Thou wilt not despise. </vt:lpstr>
      <vt:lpstr>PowerPoint-Präsentation</vt:lpstr>
      <vt:lpstr>Save Me, O God,  by Thy Great Name</vt:lpstr>
      <vt:lpstr>Save me, O God,  by Thy great name  and judge me by Thy strength. </vt:lpstr>
      <vt:lpstr>My prayer hear  and to my words,  O God, give ear to me. </vt:lpstr>
      <vt:lpstr>For they that strangers are to me,  do up against me rise; </vt:lpstr>
      <vt:lpstr>Oppressors who care not for God  but seek to take my life. </vt:lpstr>
      <vt:lpstr>The mighty God my Helper is;  lo, therefore I am bold. </vt:lpstr>
      <vt:lpstr>He taketh part with ev’ry one,  that doth my soul uphold. </vt:lpstr>
      <vt:lpstr>To all my watchful foes He will  their evil deeds repay; </vt:lpstr>
      <vt:lpstr>O for Thy truth’s sake  cut them off and  take them all away. </vt:lpstr>
      <vt:lpstr>A freewill off’ring I to Thee  will bring in sacrifice. </vt:lpstr>
      <vt:lpstr>Lord, of Thy name,  for it is good;  Thy praises will I sing. </vt:lpstr>
      <vt:lpstr>Because He hath delivered me  from all adversities; </vt:lpstr>
      <vt:lpstr>And His desire  mine eye hath seen,  upon mine enemies. </vt:lpstr>
      <vt:lpstr>PowerPoint-Präsentation</vt:lpstr>
      <vt:lpstr>But as for Me,  I’ll Call on God</vt:lpstr>
      <vt:lpstr>‘Twas not a foe  who did deride,  for that I could endure; </vt:lpstr>
      <vt:lpstr>No hater thus  who rose in pride,  else would I hide secure. </vt:lpstr>
      <vt:lpstr>But thou it was  my friend and guide;  we did as equals meet; </vt:lpstr>
      <vt:lpstr>We walked to God’s house  side by side,  and counsel blended sweet.</vt:lpstr>
      <vt:lpstr>His speech more smooth  than butter was,  yet in his heart was war; </vt:lpstr>
      <vt:lpstr>More soft than oil  his words appear,  yet sharp as drawn swords  were they. </vt:lpstr>
      <vt:lpstr>But Lord Thou will  in judgment sit  and bring them down to woe; </vt:lpstr>
      <vt:lpstr>And in the deep  and darksome pit,  in ruin lay them low.</vt:lpstr>
      <vt:lpstr>Death shall them seize,  and to the tomb,  alive they shall go down; </vt:lpstr>
      <vt:lpstr>For wickedness is in their home;  among them abound their sins. </vt:lpstr>
      <vt:lpstr>But as for me, I’ll call on God;  the Lord will safety give: </vt:lpstr>
      <vt:lpstr>He’ll hear me when I cry aloud,  at morning, noon and night.</vt:lpstr>
      <vt:lpstr>PowerPoint-Präsentation</vt:lpstr>
      <vt:lpstr>Give Ear Unto  My Prayer, O God</vt:lpstr>
      <vt:lpstr>Give ear unto my prayer,  O God,  from earth’s far end I call; </vt:lpstr>
      <vt:lpstr>And lead me to the Rock to rest  that higher is than I. </vt:lpstr>
      <vt:lpstr>For You have been a shelter and  a fort against the foe; </vt:lpstr>
      <vt:lpstr>O let me in Your dwelling place  abide forevermore.</vt:lpstr>
      <vt:lpstr>My God has heard my vows  and granted righteous heritage; </vt:lpstr>
      <vt:lpstr>The share for those  who trust in Him  and fear His holy name. </vt:lpstr>
      <vt:lpstr>Let God prolong  the true king’s life;  forever let Him reign! </vt:lpstr>
      <vt:lpstr>That He may sit  before our God,  enthroned in righteousness.</vt:lpstr>
      <vt:lpstr>When I was faint  I cried to God,  and He did hear my prayer; </vt:lpstr>
      <vt:lpstr>For He has been  my dwelling place;  a shelter from the foe. </vt:lpstr>
      <vt:lpstr>And so will I forevermore  sing praises to His name! </vt:lpstr>
      <vt:lpstr>Sing praises to  His name fore’er,  and daily pay my vows.</vt:lpstr>
      <vt:lpstr>PowerPoint-Präsentation</vt:lpstr>
      <vt:lpstr>God Is My Rock,  My Salvation</vt:lpstr>
      <vt:lpstr>God is my rock,  my salvation, my hope;  my soul in silence  waits for my God alone; </vt:lpstr>
      <vt:lpstr>He is my fort;  I shall not be removed;  He is my refuge,  my high tower of strength.</vt:lpstr>
      <vt:lpstr> How long will men  take pleasure in sin?  They plot and threaten  the life of the king.</vt:lpstr>
      <vt:lpstr>Vain men are they,  delighting in craft;  their lips they bless with,  but they curse inwardly; </vt:lpstr>
      <vt:lpstr>Low men or high,  both are less than a breath;  trust and rely not  on extortion and gain. </vt:lpstr>
      <vt:lpstr>Rescue shall come  from my God alone,  and I shall never  be greatly removed.</vt:lpstr>
      <vt:lpstr>Still, O my soul,  wait in silence for God;  my hope and refuge  is in my God alone; </vt:lpstr>
      <vt:lpstr>He is my Rock,  my salvation and strength;  with God alone shall  my deliverance be. </vt:lpstr>
      <vt:lpstr>Kindness and pow’r  belong to our God;  He shall reward  ev’ry man for his works.</vt:lpstr>
      <vt:lpstr>PowerPoint-Präsentation</vt:lpstr>
      <vt:lpstr>Joyfully Sing and  Praise God!</vt:lpstr>
      <vt:lpstr>Joyfully sing and praise God,  all the earth  sing forth His praise! </vt:lpstr>
      <vt:lpstr>Glory and honor give Him,  sing homage to His name! </vt:lpstr>
      <vt:lpstr>Say now to God,  “How dread Your works,  how awesome are Your deeds! </vt:lpstr>
      <vt:lpstr>So great Your pow’r  Your foes submit,  all the earth worships You!”</vt:lpstr>
      <vt:lpstr>O come, and see  His great works,  among men how dread  His deeds! </vt:lpstr>
      <vt:lpstr>He turned the sea to dry land  and the multitudes  passed thru. </vt:lpstr>
      <vt:lpstr>So let us all rejoice in Him,  who by His pow’r e’er rules; </vt:lpstr>
      <vt:lpstr>Whose eyes observe  and nations watch;  none shall exalt himself.</vt:lpstr>
      <vt:lpstr>O bless our God, you peoples,  make His praises to be heard! </vt:lpstr>
      <vt:lpstr>Give unto Him  your grateful thanks  who has kept us safe in life; </vt:lpstr>
      <vt:lpstr>And not allowed our feet to slip,  tho’ You have tested us, </vt:lpstr>
      <vt:lpstr>Tho’ we were captured  by our foes;  yet have You set us free.</vt:lpstr>
      <vt:lpstr>So will I come before my God,  I will pay my vows to Him; </vt:lpstr>
      <vt:lpstr>Vows which my lips  have spoken, which I promised  when distress’d. </vt:lpstr>
      <vt:lpstr>All you who fear Him,  come and hear,  come you who worship Him; </vt:lpstr>
      <vt:lpstr>I will declare  what God has done,  what He has done for me! </vt:lpstr>
      <vt:lpstr>I called to God and cried out,  I extolled Him with high praise; </vt:lpstr>
      <vt:lpstr>Had I of sin been thinking,  surely God would never hear. </vt:lpstr>
      <vt:lpstr>But God indeed  has heard my pray’r;  blessed be God who hears; </vt:lpstr>
      <vt:lpstr>He has not checked  my pray’r to Him,  nor His own love to me.</vt:lpstr>
      <vt:lpstr>PowerPoint-Präsentation</vt:lpstr>
      <vt:lpstr>O God,  Forsake Me Not</vt:lpstr>
      <vt:lpstr>Eternal God, my hope  and refuge, Thou art  my Rock and fortress; </vt:lpstr>
      <vt:lpstr>O God, incline Thine ear to me;  save me from the unjust man. </vt:lpstr>
      <vt:lpstr>Thou art my help  and trust, O Lord;  my praise shall always  be to Thee; </vt:lpstr>
      <vt:lpstr>My mouth is filled  with praise and glory;  O God, forsake me not!</vt:lpstr>
      <vt:lpstr>Eternal God, be not far from me!  O God, make haste to help me! </vt:lpstr>
      <vt:lpstr>I’ll hope and praise Thee  more and more;  I will tell of Thy great works. </vt:lpstr>
      <vt:lpstr>Lord, when I’m old  forsake me not;  my enemies against me plan; </vt:lpstr>
      <vt:lpstr>They say,  “His God will not protect him;”  O God, forsake me not!</vt:lpstr>
      <vt:lpstr>Eternal God, our great Creator,  Thy justice reaches heaven; </vt:lpstr>
      <vt:lpstr>Thou who hast  shown me many trials,  Thou shalt give me life  once more. </vt:lpstr>
      <vt:lpstr>My lips will shout for joy,  O God, when I sing songs  of praise to Thee; </vt:lpstr>
      <vt:lpstr>Thou Holy One who  hast redeemed me,  O God, forsake me not!</vt:lpstr>
      <vt:lpstr>PowerPoint-Präsentation</vt:lpstr>
      <vt:lpstr>For Even From  My Youth, O God</vt:lpstr>
      <vt:lpstr>For even from my youth, O God,  by Thee have I been taught; </vt:lpstr>
      <vt:lpstr>And hitherto I have declared  the wonders Thou hast wrought. </vt:lpstr>
      <vt:lpstr>And now, O God,  forsake me not,  when I am old and gray; </vt:lpstr>
      <vt:lpstr>Till I proclaim  Thy wondrous deeds  to this and ev’ry age.</vt:lpstr>
      <vt:lpstr>Thy perfect righteousness,  O God, the heaven’s  height exceeds; </vt:lpstr>
      <vt:lpstr>O God, who is like Thee,  who has performed  such mighty deeds? </vt:lpstr>
      <vt:lpstr>Thou, who hast shown me  trials sore and great adversities, </vt:lpstr>
      <vt:lpstr>Will quicken me again  and bring me from  the depths of earth.</vt:lpstr>
      <vt:lpstr>My greatness and my pow’r  Thou will increase  and far extend;</vt:lpstr>
      <vt:lpstr> Against all grief on ev’ry side,  to me will comfort send. </vt:lpstr>
      <vt:lpstr>And I will also praise Thy truth,  O God, with psaltery; </vt:lpstr>
      <vt:lpstr>Thou Holy One of Israel,  with harp I’ll sing to Thee.</vt:lpstr>
      <vt:lpstr>PowerPoint-Präsentation</vt:lpstr>
      <vt:lpstr>His Name Is Great!</vt:lpstr>
      <vt:lpstr>In Judah God  is known and feared;  in Israel His name is great; </vt:lpstr>
      <vt:lpstr>His tent in Salem  He hath reared;  His royal seat  in Zion hath made. </vt:lpstr>
      <vt:lpstr>There He broke arrows  of the bow,  the shield, the sword  and war’s array; </vt:lpstr>
      <vt:lpstr>More excellent,  O Lord, art Thou,  more glorious far  than hills of prey.</vt:lpstr>
      <vt:lpstr>The stout of heart  are spoiled in fight;  a deadly sleep  the warrior slept;</vt:lpstr>
      <vt:lpstr> No hand of all  the men of might  its wonted strength  or cunning kept. </vt:lpstr>
      <vt:lpstr>O Jacob’s God,  at Thy command,  the chariot and  the horse went down; </vt:lpstr>
      <vt:lpstr>For Thou art fearful;  who can stand,  in the tempest of Thy frown?</vt:lpstr>
      <vt:lpstr>From heaven God  His judgment gave;  the trembling earth  stood still and feared; </vt:lpstr>
      <vt:lpstr>When all the meek  on earth to save,  for righteous judgment  God appeared. </vt:lpstr>
      <vt:lpstr>Let all around  their presents bring  to Him whom all  the world should fear; </vt:lpstr>
      <vt:lpstr>He cuts off princes;  God the King  fearful to earth’s  kings shall appear. </vt:lpstr>
      <vt:lpstr>PowerPoint-Präsentation</vt:lpstr>
      <vt:lpstr>O Thou the Shepherd of Israel Art</vt:lpstr>
      <vt:lpstr>O Thou the Shepherd  of Israel art; </vt:lpstr>
      <vt:lpstr>Hear Thou our prayer  and Thy favor impart; </vt:lpstr>
      <vt:lpstr>Thou leader of Joseph,  Thou guide of his way, </vt:lpstr>
      <vt:lpstr>‘Mid cherubim dwelling  Thy glory display.</vt:lpstr>
      <vt:lpstr> In Ephraim’s, Manasseh’s  and Benjamin’s sight, </vt:lpstr>
      <vt:lpstr>Come Thou and save us;  awake in Thy might.</vt:lpstr>
      <vt:lpstr>How long in anger  will Thou turn away,</vt:lpstr>
      <vt:lpstr> O Lord of hosts, when  Thy people do pray? </vt:lpstr>
      <vt:lpstr>With tears and sorrow  their table is laid; </vt:lpstr>
      <vt:lpstr>Of bitter mixture  their drink hast Thou made.</vt:lpstr>
      <vt:lpstr> Give us Thy favor,  restore us Thy grace; </vt:lpstr>
      <vt:lpstr>Then we shall live in  the light of Thy face.</vt:lpstr>
      <vt:lpstr>Thou made us a scorn to  our neighbors around; </vt:lpstr>
      <vt:lpstr>Our foes in laughter  and scoffing abound. </vt:lpstr>
      <vt:lpstr>O Thou, God of Isr’el,  return unto Thine; </vt:lpstr>
      <vt:lpstr>Look down from heaven  and visit this vine; </vt:lpstr>
      <vt:lpstr>No more shall we wander,  delighting in shame;</vt:lpstr>
      <vt:lpstr> Save us, O Lord,  for we call on Thy name.</vt:lpstr>
      <vt:lpstr>PowerPoint-Präsentation</vt:lpstr>
      <vt:lpstr>Thou Shepherd That Dost Israel Keep</vt:lpstr>
      <vt:lpstr>Thou Shepherd that  dost Israel keep,  give ear in time of need, </vt:lpstr>
      <vt:lpstr>Who leadest like a flock of sheep  Thy loved one, Joseph’s seed. </vt:lpstr>
      <vt:lpstr>That sit’st between  the cherubs bright,  between their wings outspread, </vt:lpstr>
      <vt:lpstr>Shine forth, and from  Thy cloud give light,  and on our foes Thy dread.</vt:lpstr>
      <vt:lpstr>In Ephraim’s and  in Benjamin’s view  and in Manasseh’s sight, </vt:lpstr>
      <vt:lpstr>Awake Thy strength,  come and be seen  to save us by Thy might. </vt:lpstr>
      <vt:lpstr>Turn us again Thy grace divine,  to us, O God, vouchsafe; </vt:lpstr>
      <vt:lpstr>Cause Thou, Thy face  on us to shine,  for then we shall be safe. </vt:lpstr>
      <vt:lpstr>Lord God of hosts,  how long wilt Thou,  how long wilt Thou declare </vt:lpstr>
      <vt:lpstr>Thy smoking wrath,  and angry brow,  against Thy people’s prayer? </vt:lpstr>
      <vt:lpstr>Return to us Thy grace divine,  O God of hosts, vouchsafe; </vt:lpstr>
      <vt:lpstr>Cause Thou, Thy face  on us to shine,  for then we shall be safe. </vt:lpstr>
      <vt:lpstr>PowerPoint-Präsentation</vt:lpstr>
      <vt:lpstr>Praise the Eternal  With a Psalm!</vt:lpstr>
      <vt:lpstr>Praise the Eternal with a psalm;  sing to the God of Jacob; </vt:lpstr>
      <vt:lpstr>Raise the chorus, make a  joyful noise; bring out  the harp and timbrel. </vt:lpstr>
      <vt:lpstr>Blow on the trumpet,  sound the drum,  on our solemn feast day; </vt:lpstr>
      <vt:lpstr>This is a statute and a law  which God has ordained  for Isr’el.</vt:lpstr>
      <vt:lpstr>“Hear, O My people,  hear My voice;  I will admonish Isr’el; </vt:lpstr>
      <vt:lpstr>You shall have no other  foreign gods; I am the God  who freed you. </vt:lpstr>
      <vt:lpstr>When you were troubled  you did call; I delivered Isr’el.” </vt:lpstr>
      <vt:lpstr>God answer’d in the  secret place; with thunder  He did command them.</vt:lpstr>
      <vt:lpstr>“I am the God who  brought you out,  out from the land of Egypt; </vt:lpstr>
      <vt:lpstr>Hear, O Isr’el,  open wide your mouth;  I surely then will fill it.” </vt:lpstr>
      <vt:lpstr>But Israel would not  heed God; they would  have their own ways; </vt:lpstr>
      <vt:lpstr>O, if they only had obeyed,  their God would have  surely freed them.</vt:lpstr>
      <vt:lpstr>Praise the Eternal with a psalm;  sing to the God of Jacob; </vt:lpstr>
      <vt:lpstr>Raise the chorus, make a  joyful noise; bring out  the harp and timbrel.</vt:lpstr>
      <vt:lpstr> Blow on the trumpet,  sound the drum,  on our solemn feast day; </vt:lpstr>
      <vt:lpstr>This is a statute and a law  which God has ordained  for Isr’el.</vt:lpstr>
      <vt:lpstr>PowerPoint-Präsentation</vt:lpstr>
      <vt:lpstr>Sing Songs of Praise  to Him!</vt:lpstr>
      <vt:lpstr>Praise the Eternal with a psalm;  sing songs of praise to Him!</vt:lpstr>
      <vt:lpstr> Play on the timbrel  and the harp,  and make a joyful noise! </vt:lpstr>
      <vt:lpstr>This is a statute and a law  God has ordained for us, </vt:lpstr>
      <vt:lpstr>In the appointed time to keep;  this do on God’s  most solemn feast!</vt:lpstr>
      <vt:lpstr>Blow on the trumpet;  sing a psalm;  make joyful noise to God! </vt:lpstr>
      <vt:lpstr>He has delivered us from sin,  saved us from Egypt’s land! </vt:lpstr>
      <vt:lpstr>We cried to God in  bondage there;  God heard and answered us; </vt:lpstr>
      <vt:lpstr>From thunderclouds  He answered us: “Hear,  O My people, hear My words!”</vt:lpstr>
      <vt:lpstr>But His own people  would not hear; they  would not hear His voice;</vt:lpstr>
      <vt:lpstr> They only wanted  their own way,  following their own hearts. </vt:lpstr>
      <vt:lpstr>“O that My people  would obey,  walking in all My ways! </vt:lpstr>
      <vt:lpstr>I should have soon  delivered them, turned  My hand against their foes!”</vt:lpstr>
      <vt:lpstr>PowerPoint-Präsentation</vt:lpstr>
      <vt:lpstr>O Lord of Hosts,  My King, My God!</vt:lpstr>
      <vt:lpstr>O Eternal, Lord of hosts,  how my heart cries  out for Thee; </vt:lpstr>
      <vt:lpstr>How my soul longs for  Thy courts and for Thy  tabernacles dear. </vt:lpstr>
      <vt:lpstr>As the sparrow finds a home,  as the swallow finds a nest, </vt:lpstr>
      <vt:lpstr>Blest are those who dwell  with Thee, O Lord of hosts,  my King, my God!</vt:lpstr>
      <vt:lpstr>In Thy house, Lord,  all are blest; they shall  ever sing Thy praise! </vt:lpstr>
      <vt:lpstr>Blest and happy is the man  whose strength is in  the Lord his God.</vt:lpstr>
      <vt:lpstr> They all go from strength  to strength; all appear  before their God; </vt:lpstr>
      <vt:lpstr>God of Jacob, hear my prayer,  O Lord of hosts,  my King, my God!</vt:lpstr>
      <vt:lpstr>Now behold, O God, our shield,  look on Thine anointed ones; </vt:lpstr>
      <vt:lpstr>Hear my prayer, O Lord  of hosts; O God of Jacob,  now give ear; </vt:lpstr>
      <vt:lpstr>Better one day in Thy house  than a thousand days without; </vt:lpstr>
      <vt:lpstr>Better one day in Thy house,  O Lord of hosts,  my King, my God!</vt:lpstr>
      <vt:lpstr>PowerPoint-Präsentation</vt:lpstr>
      <vt:lpstr>How Lovely  Are Thy Dwellings</vt:lpstr>
      <vt:lpstr>How lovely are Thy dwellings,  O Eternal Lord of hosts! </vt:lpstr>
      <vt:lpstr>My soul is longing, fainting,  for Thee, O living God. </vt:lpstr>
      <vt:lpstr>Yea, the bird has found  its home, built a nest  to lay her young; </vt:lpstr>
      <vt:lpstr>O that I may find Thine altars,  my Lord, my King, my God! </vt:lpstr>
      <vt:lpstr>How lovely are Thy dwellings,  O Eternal Lord of hosts! </vt:lpstr>
      <vt:lpstr>For those who dwell  in Thy house  shall ever sing Thy praise! </vt:lpstr>
      <vt:lpstr>Blest and happy is the man,  who has found his strength  in Thee; </vt:lpstr>
      <vt:lpstr>He is stronger day by day,  and shall in Zion dwell! </vt:lpstr>
      <vt:lpstr>How lovely are Thy dwellings,  O Eternal Lord of hosts! </vt:lpstr>
      <vt:lpstr>Give ear unto my prayer,  O God of Israel; </vt:lpstr>
      <vt:lpstr>For a day with Thee is better  than a thousand other days; </vt:lpstr>
      <vt:lpstr>O that I may find Thine altars,  my Lord, my King, my God! </vt:lpstr>
      <vt:lpstr>PowerPoint-Präsentation</vt:lpstr>
      <vt:lpstr>How Long, Eternal,  Hide Thou Away?</vt:lpstr>
      <vt:lpstr>How long, Eternal,  hide Thou away?  When will Thy wrath  not burn like a fire? </vt:lpstr>
      <vt:lpstr>Wherefore hast Thou  made all men in vain?  Thou, God, remember,  fleeting is life.</vt:lpstr>
      <vt:lpstr>What man can live  and never see death?  Who can escape  the pow’r of the grave? </vt:lpstr>
      <vt:lpstr>Where is the former love,  O my God?  Which unto David,  Thou hast pledged.</vt:lpstr>
      <vt:lpstr>Recall, Eternal, Thy slave  is scorned; Now I do bear  insults of the world, </vt:lpstr>
      <vt:lpstr>Wherewith Thy foes mock  Thy chosen ones;  Blessed Eternal, always, amen.</vt:lpstr>
      <vt:lpstr>PowerPoint-Präsentation</vt:lpstr>
      <vt:lpstr>Zion, Founded on  the Mountains</vt:lpstr>
      <vt:lpstr>Zion, founded  on the mountains,  God, thy Maker,  loves thee well; </vt:lpstr>
      <vt:lpstr>He has chosen thee,  most precious,  He delights in thee to dwell; </vt:lpstr>
      <vt:lpstr>God’s own city, God’s own city  Who can all thy glory tell?</vt:lpstr>
      <vt:lpstr>Many lands and many peoples  soon shall come  the Lord to know;</vt:lpstr>
      <vt:lpstr> Nations born again in Zion  shall the Lord’s salvation show; </vt:lpstr>
      <vt:lpstr>God Almighty, God Almighty  shall on Zion strength bestow. </vt:lpstr>
      <vt:lpstr>When the Lord shall count  the nations, sons and daughters  He shall see, </vt:lpstr>
      <vt:lpstr>Born to endless life in Zion  and their joyful song shall be. </vt:lpstr>
      <vt:lpstr>“Blessed Zion, blessed Zion,  all our fountains are in thee.”</vt:lpstr>
      <vt:lpstr>PowerPoint-Präsentation</vt:lpstr>
      <vt:lpstr>O God, Our Help  in Ages Past</vt:lpstr>
      <vt:lpstr>O God, our help in ages past,  our hope for years to come, </vt:lpstr>
      <vt:lpstr>Our shelter from  the stormy blast,  and our eternal home. </vt:lpstr>
      <vt:lpstr>Before the hills in order stood,  or earth received her frame, </vt:lpstr>
      <vt:lpstr>From everlasting Thou art God,  to endless years the same. </vt:lpstr>
      <vt:lpstr>A thousand ages in Thy sight  are like an evening gone; </vt:lpstr>
      <vt:lpstr>Short as the watch  that ends the night  before the rising sun. </vt:lpstr>
      <vt:lpstr>O God, our help in ages past,  our hope for years to come, </vt:lpstr>
      <vt:lpstr>Be Thou our guard  while troubles last,  and our eternal home.</vt:lpstr>
      <vt:lpstr>PowerPoint-Präsentation</vt:lpstr>
      <vt:lpstr>How Good It Is to  Thank the Lord</vt:lpstr>
      <vt:lpstr>How good it is to thank  the Lord, and to Thy name  our praises sing, </vt:lpstr>
      <vt:lpstr>And to proclaim  Thy steadfast love  each day and declare  Thy faithfulness by night. </vt:lpstr>
      <vt:lpstr>Sing to the music of the lute,  and with a solemn  sound upon the lyre; </vt:lpstr>
      <vt:lpstr>For all Thy works have  made me glad, O Lord,  and of Thy deeds will I sing!</vt:lpstr>
      <vt:lpstr>Great are Thy works,  Eternal Lord;  deep are Thy thoughts,  O Thou Most High; </vt:lpstr>
      <vt:lpstr>Foolish and senseless men  will never know, nor will  understand Thy ways.</vt:lpstr>
      <vt:lpstr> Though the wicked sprout  as grass, and evildoers  flourish for awhile; </vt:lpstr>
      <vt:lpstr>They shall all be uprooted  and destroyed, while  Thou art evermore supreme!</vt:lpstr>
      <vt:lpstr>Good men shall flourish  like the palm; strong as  a cedar shall they be; </vt:lpstr>
      <vt:lpstr>For they are planted  in God’s house, and they  shall grow within His courts. </vt:lpstr>
      <vt:lpstr>Even in age shall they  bear fruit; rich and green  they ever shall be; </vt:lpstr>
      <vt:lpstr>For our God is faithful  evermore, our Rock  and righteous God!</vt:lpstr>
      <vt:lpstr>PowerPoint-Präsentation</vt:lpstr>
      <vt:lpstr>Sabbath Song</vt:lpstr>
      <vt:lpstr>How good it is to thank Him  and to God’s name sing praise. </vt:lpstr>
      <vt:lpstr>Proclaim His love  each morning,  His faithfulness by night. </vt:lpstr>
      <vt:lpstr>Sing to the music of the lute,  play solemnly the lyre. </vt:lpstr>
      <vt:lpstr>Rejoice we in His presence,  before our God and King.</vt:lpstr>
      <vt:lpstr>The Most High God  we praise Him;  we thank Him for His deeds. </vt:lpstr>
      <vt:lpstr>Though others may reject Him,  His ways they never see. </vt:lpstr>
      <vt:lpstr>For wickedness  springs up as grass  and flourishes awhile. </vt:lpstr>
      <vt:lpstr>Yet all shall be uprooted,  while God is evermore high.</vt:lpstr>
      <vt:lpstr>The righteous He will  strengthen; they flourish  in His care. </vt:lpstr>
      <vt:lpstr>They in His house are planted  and in His courts are known. </vt:lpstr>
      <vt:lpstr>So shall they bear abundantly,  their fruit matures with age. </vt:lpstr>
      <vt:lpstr>He is our Rock and Anchor,  our good and righteous Lord.</vt:lpstr>
      <vt:lpstr>PowerPoint-Präsentation</vt:lpstr>
      <vt:lpstr>It Is Good to  Sing Thy Praises</vt:lpstr>
      <vt:lpstr>It is good to sing Thy praises  and to thank Thee,  O Most High. </vt:lpstr>
      <vt:lpstr>Showing forth Thy  lovingkindness when the  morning lights the sky. </vt:lpstr>
      <vt:lpstr>It is good when night is falling  of Thy faithfulness to tell, </vt:lpstr>
      <vt:lpstr>While with sweet,  melodious praises  songs of adoration swell.</vt:lpstr>
      <vt:lpstr>Thou hast filled my heart with  gladness through the works  Thy hands have wrought; </vt:lpstr>
      <vt:lpstr>Thou hast made my life  victorious, great Thy works  and deep Thy thought. </vt:lpstr>
      <vt:lpstr>Thou, O Lord on high exalted,  reignest evermore in might; </vt:lpstr>
      <vt:lpstr>All Thy enemies shall perish,  sin be banished from Thy sight.</vt:lpstr>
      <vt:lpstr>But the good shall live  before Thee, planted in  Thy dwelling place,</vt:lpstr>
      <vt:lpstr> Fruitful trees and ever  verdant, nourished by  Thy boundless grace. </vt:lpstr>
      <vt:lpstr>In Thy goodness to  the righteous, God,  Thy righteousness display; </vt:lpstr>
      <vt:lpstr>God, my Rock, my strength  and refuge, just and true  are all Thy ways.</vt:lpstr>
      <vt:lpstr>PowerPoint-Präsentation</vt:lpstr>
      <vt:lpstr>O Come and Let Us Worship Him</vt:lpstr>
      <vt:lpstr>O come, let us in songs to God,  our cheerful voices raise; </vt:lpstr>
      <vt:lpstr>In joyful shouts let us the Rock  of our salvation praise! </vt:lpstr>
      <vt:lpstr>Before His presence let us come  with praise and thankful voice; </vt:lpstr>
      <vt:lpstr>Let us sing psalms to Him  with grace, and make  a joyful noise!</vt:lpstr>
      <vt:lpstr>For God, a mighty God  and King, above all gods He is; </vt:lpstr>
      <vt:lpstr>The depths of earth are  in His hand,  the strength of hills is His. </vt:lpstr>
      <vt:lpstr>To Him the spacious sea  belongs, for He  the same did make; </vt:lpstr>
      <vt:lpstr>The dry land also,  from His hands,  its form at first did take.</vt:lpstr>
      <vt:lpstr>O come, and let us  worship Him,  let us bow down withal; </vt:lpstr>
      <vt:lpstr>And on our knees,  before the Lord,  our Maker, let us fall. </vt:lpstr>
      <vt:lpstr>Because He only is our God,  and we His people are; </vt:lpstr>
      <vt:lpstr>And of His pasture,  we are sheep,  in His almighty care. </vt:lpstr>
      <vt:lpstr>PowerPoint-Präsentation</vt:lpstr>
      <vt:lpstr>O Come, Let Us Sing to the Lord</vt:lpstr>
      <vt:lpstr>O come, let us sing to the Lord;  come, let us ev’ryone </vt:lpstr>
      <vt:lpstr>A joyful noise make to  the Rock of our salvation. </vt:lpstr>
      <vt:lpstr>Let us before His presence  come with praise and  thankful voice; </vt:lpstr>
      <vt:lpstr>Let us sing psalms  to Him with grace,  and make a joyful noise. </vt:lpstr>
      <vt:lpstr>For God, a great God  and great King  above all gods He is. </vt:lpstr>
      <vt:lpstr>Depths of the earth  are in His hand,  the strength of hills is His. </vt:lpstr>
      <vt:lpstr>To Him the spacious sea  belongs, for He  the same did make; </vt:lpstr>
      <vt:lpstr>The dry land also  from His hands  its form at first did take. </vt:lpstr>
      <vt:lpstr>O come and let us worship Him,  let us bow down withal, </vt:lpstr>
      <vt:lpstr>And on our knees  before the Lord  our Maker let us fall. </vt:lpstr>
      <vt:lpstr>For He and He alone is God,  and we His people are, </vt:lpstr>
      <vt:lpstr>And of His pasture  we are sheep,  the flock under His care. </vt:lpstr>
      <vt:lpstr>PowerPoint-Präsentation</vt:lpstr>
      <vt:lpstr>The Lord Eternal Reigns!</vt:lpstr>
      <vt:lpstr>The Lord Eternal reigns!  Let us rejoice! Let all the  multitudes of earth be glad! </vt:lpstr>
      <vt:lpstr>Dark clouds surround Him  and fire goes before;  Like wax the mountains melt  at His return.</vt:lpstr>
      <vt:lpstr>His lightnings bare the earth;  men see and shake! His high  authority heavens proclaim! </vt:lpstr>
      <vt:lpstr>All those who idols serve  shall be ashamed.  Judah rejoices  and Zion is glad!</vt:lpstr>
      <vt:lpstr>Our God is far above  all other gods! He is exalted  above all the earth! </vt:lpstr>
      <vt:lpstr>He will preserve His saints,  those who love Him;  Rejoice you righteous  and give thanks to God!</vt:lpstr>
      <vt:lpstr>PowerPoint-Präsentation</vt:lpstr>
      <vt:lpstr>O Sing a New Song  to the Lord</vt:lpstr>
      <vt:lpstr>O sing a new song to the Lord,  for wonders He hath done; </vt:lpstr>
      <vt:lpstr>His right hand  and His holy arm  the victory hath won. </vt:lpstr>
      <vt:lpstr>The Lord God His salvation  hath caused it to be known; </vt:lpstr>
      <vt:lpstr>His justice in the nations’ sight  He openly hath shown.</vt:lpstr>
      <vt:lpstr>He mindful of His grace  and truth to Israel’s house  hath been; </vt:lpstr>
      <vt:lpstr>The great salvation of our God  all ends of earth have seen. </vt:lpstr>
      <vt:lpstr>Let all the earth sing to the Lord  and make a joyful noise, </vt:lpstr>
      <vt:lpstr>Lift up your voice aloud to Him,  sing praises and rejoice.</vt:lpstr>
      <vt:lpstr>With harp, with harp  and voice of psalms,  unto our great God sing; </vt:lpstr>
      <vt:lpstr>With trumpets, cornets,  gladly sound before  the Lord the King. </vt:lpstr>
      <vt:lpstr>Let seas and all their  fullness roar; the world  and dwellers there; </vt:lpstr>
      <vt:lpstr>Let floods clap hands  and let the hills  together joy declare.</vt:lpstr>
      <vt:lpstr>O sing a new song to the Lord,  for wonders He hath done; </vt:lpstr>
      <vt:lpstr>His right hand  and His holy arm  the victory hath won. </vt:lpstr>
      <vt:lpstr>Rejoice before Almighty God,  to judge the earth comes He;</vt:lpstr>
      <vt:lpstr>He’ll judge the world  with righteousness,  His folk with equity.</vt:lpstr>
      <vt:lpstr>PowerPoint-Präsentation</vt:lpstr>
      <vt:lpstr>Sing Praises and Rejoice!</vt:lpstr>
      <vt:lpstr>O sing a new song to the Lord,  for wonders He hath done! </vt:lpstr>
      <vt:lpstr>His right hand  and His holy arm,  Him victory hath won! </vt:lpstr>
      <vt:lpstr>The Lord, His salvation,  hath caused it to be known; </vt:lpstr>
      <vt:lpstr>His justice in the nations’ sight,  He openly hath shown.</vt:lpstr>
      <vt:lpstr>He mindful of His grace  and truth to Isr’el’s house  hath been; </vt:lpstr>
      <vt:lpstr>The great salvation of our God  all ends of the earth hath seen! </vt:lpstr>
      <vt:lpstr>Let all the earth unto the Lord  send forth a joyful noise; </vt:lpstr>
      <vt:lpstr>Lift up your voice  aloud to Him;  sing praises and rejoice! </vt:lpstr>
      <vt:lpstr>With harp, with harp  and voice of psalms,  O sing unto the Lord! </vt:lpstr>
      <vt:lpstr>With trumpets, cornets,  gladly sound before  the Lord the King. </vt:lpstr>
      <vt:lpstr>Let seas and all their  fullness roar, the world  and dwellers there; </vt:lpstr>
      <vt:lpstr>Let floods clap hands  and let the hills  together joy declare! </vt:lpstr>
      <vt:lpstr>O sing a new song to the Lord,  for wonders He hath done! </vt:lpstr>
      <vt:lpstr>His right hand  and His holy arm,  Him victory hath won! </vt:lpstr>
      <vt:lpstr>Rejoice, ye hills,  before the Lord; to judge  the earth comes He! </vt:lpstr>
      <vt:lpstr>He’ll judge the world  with righteousness,  His folk with equity.</vt:lpstr>
      <vt:lpstr>PowerPoint-Präsentation</vt:lpstr>
      <vt:lpstr>Holy, Mighty Majesty!</vt:lpstr>
      <vt:lpstr>The Eternal reigneth  high above; He is mighty,  He is great! </vt:lpstr>
      <vt:lpstr>There between the cherubim  He sits; let the people  praise His name! </vt:lpstr>
      <vt:lpstr>He is King and He maintains  the right; He restoreth equity; </vt:lpstr>
      <vt:lpstr>Worship and exalt  the Eternal One!  Holy, Mighty Majesty! </vt:lpstr>
      <vt:lpstr>The Eternal One is God  and King, and He spoke  unto His priests; </vt:lpstr>
      <vt:lpstr>In the pillar of the cloud  He spoke, unto them  who kept His law. </vt:lpstr>
      <vt:lpstr>Moses is among them,  Aaron too; they extolled  the Lord their God. </vt:lpstr>
      <vt:lpstr>Samuel also called upon  His name; God did hear,  and answered them. </vt:lpstr>
      <vt:lpstr>O Eternal, You did  answer them; You forgave  and You avenged; </vt:lpstr>
      <vt:lpstr>So, exalt the One Eternal God,  who in Zion is most great! </vt:lpstr>
      <vt:lpstr>He is King and He maintains  the right; He restoreth equity; </vt:lpstr>
      <vt:lpstr>Worship and exalt  the Eternal One!  Holy, Mighty Majesty! </vt:lpstr>
      <vt:lpstr>PowerPoint-Präsentation</vt:lpstr>
      <vt:lpstr>Sing to the Lord  With Cheerful Voice</vt:lpstr>
      <vt:lpstr>All people that on earth  do dwell, sing to the Lord  with cheerful voice! </vt:lpstr>
      <vt:lpstr>Serve Him with joy,  His praises tell; come ye  before Him and rejoice! </vt:lpstr>
      <vt:lpstr>And know the Lord is God indeed; without our aid  He did us make; </vt:lpstr>
      <vt:lpstr>We are His flock;  He doth us feed, and for  His sheep He doth us take. </vt:lpstr>
      <vt:lpstr>O enter then His gates  with praise; gaily approach  unto His courts; </vt:lpstr>
      <vt:lpstr>Praise Him, and bless  His name alway,  for it is seemly so to do. </vt:lpstr>
      <vt:lpstr>For God the Lord is ever good,  His mercy is forever sure; </vt:lpstr>
      <vt:lpstr>His truth at all times  firmly stood, and shall  from age to age endure.</vt:lpstr>
      <vt:lpstr>PowerPoint-Präsentation</vt:lpstr>
      <vt:lpstr>Come Before  His Presence</vt:lpstr>
      <vt:lpstr>Come before His presence  with singing; make a  joyful noise to the Lord.</vt:lpstr>
      <vt:lpstr> Come and serve the Lord  filled with gladness, singing  praises with one accord.</vt:lpstr>
      <vt:lpstr> Come before Him with your  thanksgiving, and before  His throne sing your praise. </vt:lpstr>
      <vt:lpstr>Sing your praises; always  be thankful; bless His name  throughout all your days.</vt:lpstr>
      <vt:lpstr>Come before His presence  with singing; make a  joyful noise all you lands.</vt:lpstr>
      <vt:lpstr>It is God, our Lord,  who has made us  by the power of His command. </vt:lpstr>
      <vt:lpstr>In His courts sing loudly  before Him, as we worship  God with our praise. </vt:lpstr>
      <vt:lpstr>Come before His presence  with singing, as our hearts  and voices we raise.</vt:lpstr>
      <vt:lpstr>Yes, His truth endureth forever,  and His mercy lasts for all time. </vt:lpstr>
      <vt:lpstr>The Eternal God everlasting,  God our Father  gracious and kind: </vt:lpstr>
      <vt:lpstr>He has made us; we are  His people; and His sheep  all follow His voice. </vt:lpstr>
      <vt:lpstr>Come before His presence  with singing; come before Him  as we rejoice.</vt:lpstr>
      <vt:lpstr>PowerPoint-Präsentation</vt:lpstr>
      <vt:lpstr>He Shall Reign  Forevermore!</vt:lpstr>
      <vt:lpstr>Hear my prayer,  O Thou Eternal;  hide not Thy face from me; </vt:lpstr>
      <vt:lpstr>Hear my cry and  quickly answer, when my  day of trouble comes. </vt:lpstr>
      <vt:lpstr>Like grass my heart is withered,  my days like grass consumed; </vt:lpstr>
      <vt:lpstr>My God, take not my life now,  in the midst of my days.</vt:lpstr>
      <vt:lpstr>Like an owl in some  poor wasteland,  I mourn and cannot sleep; </vt:lpstr>
      <vt:lpstr>Like a melancholy sparrow,  like a pelican alone. </vt:lpstr>
      <vt:lpstr>O Thou, Eternal, hear me,  and answer speedily; </vt:lpstr>
      <vt:lpstr>Hide not Thy face  from me, Lord,  for I moan bitterly.</vt:lpstr>
      <vt:lpstr>When our God  returns from heaven,  then Zion shall be built;</vt:lpstr>
      <vt:lpstr> He shall come in all His glory;  He shall help the destitute. </vt:lpstr>
      <vt:lpstr>Their prayers He will  despise not; their groaning  He will hear; </vt:lpstr>
      <vt:lpstr>And they shall dwell in safety,  for our God shall return.</vt:lpstr>
      <vt:lpstr>When all people  then are gathered  to serve the Lord their God, </vt:lpstr>
      <vt:lpstr>To declare His name in Zion,  in Jerusalem His praise! </vt:lpstr>
      <vt:lpstr>All kings shall see His glory,  all nations hear His name! </vt:lpstr>
      <vt:lpstr>His fame shall be declared then,  He shall reign forevermore!</vt:lpstr>
      <vt:lpstr>PowerPoint-Präsentation</vt:lpstr>
      <vt:lpstr> O My Soul, Bless God the Father</vt:lpstr>
      <vt:lpstr>O my soul, bless God  the Father; all within me  bless His name; </vt:lpstr>
      <vt:lpstr>Bless the Father, and forget not  all His mercies to proclaim.</vt:lpstr>
      <vt:lpstr>Who forgiveth thy transgressions, who all  thy diseases heals; </vt:lpstr>
      <vt:lpstr>Who redeems thee  from destruction,  who with thee so kindly deals.</vt:lpstr>
      <vt:lpstr>Far as east from west is distant,  He hath put away our sin; </vt:lpstr>
      <vt:lpstr>Like the pity of a father  hath the Lord’s  compassion been.</vt:lpstr>
      <vt:lpstr>As it was without beginning,  so it lasts without an end; </vt:lpstr>
      <vt:lpstr>To their children’s children ever  shall His righteousness extend.</vt:lpstr>
      <vt:lpstr>Unto such as keep His covenant  and are steadfast in His way; </vt:lpstr>
      <vt:lpstr>Unto those who still remember  His commandments and obey.</vt:lpstr>
      <vt:lpstr>Bless the Father,  all His creatures,  ever under His control; </vt:lpstr>
      <vt:lpstr>All throughout His  vast dominion  bless the Father, O my soul.</vt:lpstr>
      <vt:lpstr>PowerPoint-Präsentation</vt:lpstr>
      <vt:lpstr>We Give Thanks to Our Redeemer</vt:lpstr>
      <vt:lpstr>We give thanks to our  Redeemer; with great joy  we praise God’s name!</vt:lpstr>
      <vt:lpstr> Praise our Savior, and forget not  all God’s mercies to proclaim.</vt:lpstr>
      <vt:lpstr>God forgives all our  transgressions;  All diseases gently heals. </vt:lpstr>
      <vt:lpstr>God redeems us from  destruction, and with all  so kindly deals.</vt:lpstr>
      <vt:lpstr>Far as east from west is distant,  God has put away our sin. </vt:lpstr>
      <vt:lpstr>Greater than the love  of parents, has the  Lord’s compassion been.</vt:lpstr>
      <vt:lpstr>Praise your Maker,  all you creatures!  Sing with joy  and praise His name. </vt:lpstr>
      <vt:lpstr>He who is our  Lord and Shepherd  will forever be the same.</vt:lpstr>
      <vt:lpstr>PowerPoint-Präsentation</vt:lpstr>
      <vt:lpstr>Bless the Lord Eternal,  O My Soul</vt:lpstr>
      <vt:lpstr>Bless the Lord Eternal,  O my soul, bless His holy  sacred name! </vt:lpstr>
      <vt:lpstr>And forget not all His benefits  to those who fear His name. </vt:lpstr>
      <vt:lpstr>He forgives all our iniquities;  our diseases He will heal; </vt:lpstr>
      <vt:lpstr>From destruction  He redeems our life,  and He crowns us  with His love! </vt:lpstr>
      <vt:lpstr>Bless the Lord Eternal,  O my soul, let the heavens  praise His name! </vt:lpstr>
      <vt:lpstr>For His mercy is as high above  as heav’n above the earth. </vt:lpstr>
      <vt:lpstr>Not according to our many sins  has the Lord so dealt with us; </vt:lpstr>
      <vt:lpstr>For as far as east is from  the west, He removes  from us our sins! </vt:lpstr>
      <vt:lpstr>Bless the Lord Eternal,  O my soul, let the angels  praise His name! </vt:lpstr>
      <vt:lpstr>For in heaven He has  fixed His throne  and there He rules the earth. </vt:lpstr>
      <vt:lpstr>The Eternal vindicates  the cause of all those  who have been wronged; </vt:lpstr>
      <vt:lpstr>For His mercy is as high above  as the heav’ns above the earth! </vt:lpstr>
      <vt:lpstr>Bless the Lord Eternal,  O my soul, for His love  always endures! </vt:lpstr>
      <vt:lpstr>And His loyalty is to our sons  who keep all His commands. </vt:lpstr>
      <vt:lpstr>As for man, he blossoms  like a flow’r, and his days  are like the grass; </vt:lpstr>
      <vt:lpstr>But from death the Lord  redeems our life and  He crowns us with His love!</vt:lpstr>
      <vt:lpstr>PowerPoint-Präsentation</vt:lpstr>
      <vt:lpstr>O Give Thanks and  Praise the Eternal!</vt:lpstr>
      <vt:lpstr>O give thanks and  praise the Eternal;  call upon His sacred name; </vt:lpstr>
      <vt:lpstr>Let His deeds be  known among nations;  sing to Him,  sing songs of praise. </vt:lpstr>
      <vt:lpstr>Tell of all His marvelous  wonders, glory in His  most holy name! </vt:lpstr>
      <vt:lpstr>Let the hearts of those rejoice,  who seek God  and fear His name; </vt:lpstr>
      <vt:lpstr>Worship Him for  ever and ever; Never forget  His wonderful works! </vt:lpstr>
      <vt:lpstr>O remember  all of His judgments,  all His deeds  and wonders great; </vt:lpstr>
      <vt:lpstr>O remember, children of Isr’el,  He made you His chosen ones! </vt:lpstr>
      <vt:lpstr>He is our God now and forever!  The Eternal, great is His name! </vt:lpstr>
      <vt:lpstr>Over all He reigns supreme;  all His judgments fill the earth. </vt:lpstr>
      <vt:lpstr>God of Abrah’m,  Isaac and Jacob,  Glory to Him,  sing praise to His name! </vt:lpstr>
      <vt:lpstr>The Eternal’s word is forever;  He confirmed His covenant; </vt:lpstr>
      <vt:lpstr>For a thousand generations,  to His people Israel. </vt:lpstr>
      <vt:lpstr>For He gave to them  a possession,  for an everlasting domain; </vt:lpstr>
      <vt:lpstr>As their portion evermore,  Canaan’s land  He gave to them. </vt:lpstr>
      <vt:lpstr>God of Abrah’m,  Isaac and Jacob,  glory to Him,  sing praise to His name! </vt:lpstr>
      <vt:lpstr>PowerPoint-Präsentation</vt:lpstr>
      <vt:lpstr>O Praise the Lord,  for He Is Good</vt:lpstr>
      <vt:lpstr>O praise the Lord,  for He is good,  His mercies still endure; </vt:lpstr>
      <vt:lpstr>Thus let His ransomed testify,  from all their foes secure. </vt:lpstr>
      <vt:lpstr>He has redeemed  His captive saints  from adversaries’ hands, </vt:lpstr>
      <vt:lpstr>Has gathered them  and brought them back  in peace from hostile lands.</vt:lpstr>
      <vt:lpstr>They wandered in  the wilderness, by want  and hunger pressed; </vt:lpstr>
      <vt:lpstr>In trouble then they cried  to God, He saved  their souls distressed. </vt:lpstr>
      <vt:lpstr>He made the way  before them plain,  Himself became their guide; </vt:lpstr>
      <vt:lpstr>He brought them  to a city strong  wherein they might abide.</vt:lpstr>
      <vt:lpstr>O praise the Lord,  you sons of men,  for all His goodness shown; </vt:lpstr>
      <vt:lpstr>O praise Him for the  wondrous works to you  He has made known. </vt:lpstr>
      <vt:lpstr>The longing soul  that turns to Him  He fully satisfies; </vt:lpstr>
      <vt:lpstr>He fills with good  each hungering one  that for His mercy cries.</vt:lpstr>
      <vt:lpstr>PowerPoint-Präsentation</vt:lpstr>
      <vt:lpstr>O That Men Would  Praise Their God!</vt:lpstr>
      <vt:lpstr>O that men would praise  their God for all His goodness  and all His works! </vt:lpstr>
      <vt:lpstr>For He fills the hungry soul,  and they who are thirsty  He satisfies. </vt:lpstr>
      <vt:lpstr>Some are bound in darkness  and chains, for their rebellion  against the Most High.</vt:lpstr>
      <vt:lpstr>O that men would praise  their God for all His goodness  and all His love!</vt:lpstr>
      <vt:lpstr> He has opened the prisons wide,  and saved men from death  where they lay enslaved; </vt:lpstr>
      <vt:lpstr>In their trouble they cried  to Him, and with His word  He delivered their lives.</vt:lpstr>
      <vt:lpstr>O that men would praise  their God for all He does  for the sons of men! </vt:lpstr>
      <vt:lpstr>O that they would give thanks  to Him with shouts of joy  and with songs of praise! </vt:lpstr>
      <vt:lpstr>Some crossed over  the stormy seas;  They see the wonders of God  in the deep.</vt:lpstr>
      <vt:lpstr>PowerPoint-Präsentation</vt:lpstr>
      <vt:lpstr>When Israel Out  of Egypt Went</vt:lpstr>
      <vt:lpstr>When Isr’el out of Egypt went  and did his dwelling change, </vt:lpstr>
      <vt:lpstr>when Jacob’s house  went out from those who  were of language strange, </vt:lpstr>
      <vt:lpstr>God made Judah then  to be His own,  and Isr’el His domain; </vt:lpstr>
      <vt:lpstr>At the sight of them  the sea quickly fled,  Jordan was driven back.</vt:lpstr>
      <vt:lpstr>Like rams the mountains  and like lambs  the hills skipped to and fro. </vt:lpstr>
      <vt:lpstr>O sea, what ails you,  that you flee; O Jordan,  that you turn back? </vt:lpstr>
      <vt:lpstr>What ails you, mountains,  that you skip,  you skip and leap like rams? </vt:lpstr>
      <vt:lpstr>What ails you, hills,  that you did leap,  that you did leap like lambs?</vt:lpstr>
      <vt:lpstr>O at the presence of the Lord,  earth trembled so with fear. </vt:lpstr>
      <vt:lpstr>O at the presence of the God  of Jacob did appear; </vt:lpstr>
      <vt:lpstr>Who from the hard  and stoney rock  did pools of water bring; </vt:lpstr>
      <vt:lpstr>And by His pow’r  He turned the flint  into a water spring.</vt:lpstr>
      <vt:lpstr>PowerPoint-Präsentation</vt:lpstr>
      <vt:lpstr>Praise Belongs to God</vt:lpstr>
      <vt:lpstr>Not unto us, Eternal God,  but unto Thy name give praise! </vt:lpstr>
      <vt:lpstr>Glory unto Thee belongs,  truth and mercy sure. </vt:lpstr>
      <vt:lpstr>They who trust in the Lord,  they who fear Him,  small and great, </vt:lpstr>
      <vt:lpstr>He will be their help and shield.  Praise belongs to God!</vt:lpstr>
      <vt:lpstr>Our God is on His throne  in heav’n; He has done  what pleases Him. </vt:lpstr>
      <vt:lpstr>So why do the heathen say,  “Where is now your God?” </vt:lpstr>
      <vt:lpstr>Israel, trust in God!  He will be your help and shield; </vt:lpstr>
      <vt:lpstr>House of Aaron,  trust your God;  help and shield is He.</vt:lpstr>
      <vt:lpstr>Men make their idols with  their hands, gods of silver,  gods of gold; </vt:lpstr>
      <vt:lpstr>They have mouths  but do not speak,  ears but do not hear! </vt:lpstr>
      <vt:lpstr>Israel, trust in God!  All who fear Him, He will bless! </vt:lpstr>
      <vt:lpstr>He will be your help and shield.  Praise belongs to God!</vt:lpstr>
      <vt:lpstr>PowerPoint-Präsentation</vt:lpstr>
      <vt:lpstr>Praise the Lord  on High</vt:lpstr>
      <vt:lpstr>Hallelujah! Hallelujah!  Praise the Lord on high,</vt:lpstr>
      <vt:lpstr>singing Hallelujah, hallelujah!  Praise the Lord!  Extol His name! </vt:lpstr>
      <vt:lpstr>All you nations all you peoples,  praise the Lord on high! </vt:lpstr>
      <vt:lpstr>Sing hallelujah, hallelujah!  Praise the Lord Almighty.</vt:lpstr>
      <vt:lpstr>Hallelujah! Hallelujah!  Praise the Lord on high,</vt:lpstr>
      <vt:lpstr>singing Hallelujah, hallelujah!  Praise the Lord!  Extol His name! </vt:lpstr>
      <vt:lpstr>Great His steadfast  love toward us,  praise the Lord on high! </vt:lpstr>
      <vt:lpstr>Sing hallelujah, hallelujah!  Praise the Lord Almighty.</vt:lpstr>
      <vt:lpstr>Hallelujah, Hallelujah!  Praise the Lord on high,</vt:lpstr>
      <vt:lpstr>singing Hallelujah, hallelujah!  Praise the Lord!  Extol His name! </vt:lpstr>
      <vt:lpstr>Praise to Him, His faithfulness  endures forevermore. </vt:lpstr>
      <vt:lpstr>Sing hallelujah, hallelujah!  Praise the Lord Almighty.</vt:lpstr>
      <vt:lpstr>PowerPoint-Präsentation</vt:lpstr>
      <vt:lpstr>O Give Thanks  Unto Our God</vt:lpstr>
      <vt:lpstr>O give thanks unto our God;  blessed be His name! </vt:lpstr>
      <vt:lpstr>His mercy shall always endure;  and His kindness never fails. </vt:lpstr>
      <vt:lpstr>Let Israel confess to God,  “His mercy always  shall endure”; </vt:lpstr>
      <vt:lpstr>Let Aaron’s household  now repeat, that  His mercy never fails!</vt:lpstr>
      <vt:lpstr>I called upon the Lord my God;  in distress I cried! </vt:lpstr>
      <vt:lpstr>He answered me and  set me free; put your  confidence in God. </vt:lpstr>
      <vt:lpstr>With the Eternal on my side,  why should I fear  what men can do? </vt:lpstr>
      <vt:lpstr>Trust not in princes nor in man;  better far to trust in God!</vt:lpstr>
      <vt:lpstr>All nations compassed me about, compassed me like bees; </vt:lpstr>
      <vt:lpstr>But the Eternal is my strength;  in His name I cut them off. </vt:lpstr>
      <vt:lpstr>Open the gates of righteousness,  where all the righteous enter in; </vt:lpstr>
      <vt:lpstr>I shall not die, but I shall live  and shall tell of all His works!</vt:lpstr>
      <vt:lpstr>O give thanks unto our God;  He has answered me! </vt:lpstr>
      <vt:lpstr>He my salvation has become,  He the chief, the cornerstone. </vt:lpstr>
      <vt:lpstr>He by the builders was refused;  He was rejected by His own. </vt:lpstr>
      <vt:lpstr>God is the Lord who  shows us light; blessed be  the name of God!</vt:lpstr>
      <vt:lpstr>PowerPoint-Präsentation</vt:lpstr>
      <vt:lpstr>How Shall the Young Direct Their Way?</vt:lpstr>
      <vt:lpstr>How shall the young  direct their way? What light  shall be their perfect guide? </vt:lpstr>
      <vt:lpstr>Thy Word, O Lord,  will safely lead, if in  its wisdom they confide.</vt:lpstr>
      <vt:lpstr>Sincerely I have sought  Thee, Lord, O let me not  from Thee depart; </vt:lpstr>
      <vt:lpstr>To know Thy will and  keep from sin Thy Word  I cherish in my heart.</vt:lpstr>
      <vt:lpstr>O blessed Lord,  teach me Thy law,  Thy righteous judgments  I declare; </vt:lpstr>
      <vt:lpstr>Thy testimonies make  me glad, for they are wealth  beyond compare.</vt:lpstr>
      <vt:lpstr>Upon Thy precepts  and Thy ways My heart  will meditate with awe;</vt:lpstr>
      <vt:lpstr>Thy Word shall be  my chief delight, and I  will not forget Thy law.</vt:lpstr>
      <vt:lpstr>PowerPoint-Präsentation</vt:lpstr>
      <vt:lpstr>O How Love I  Thy Law!</vt:lpstr>
      <vt:lpstr>O how love I Thy law!  It is ever with me;  It is my meditation  all the day in my thoughts. </vt:lpstr>
      <vt:lpstr>I have held back my feet  from the ways of this world;  Thou hast given me wisdom  by Thy righteous commands.</vt:lpstr>
      <vt:lpstr>O how love I Thy law!  It is ever with me;  I have more understanding  than the ancients of old. </vt:lpstr>
      <vt:lpstr>From Thy precepts I learn  ev’ry false way to hate;  I have more understanding  for I dwell on Thy law.</vt:lpstr>
      <vt:lpstr>O how love I Thy law!  It is ever with me;  Thy commands make me wiser  than my unfriendly foes. </vt:lpstr>
      <vt:lpstr>O how sweet are Thy words,  more than honey is sweet!  From Thy judgments, Eternal,  let me never depart.</vt:lpstr>
      <vt:lpstr>PowerPoint-Präsentation</vt:lpstr>
      <vt:lpstr>How I Love Thy Law,  O Lord</vt:lpstr>
      <vt:lpstr>How I love Thy law, O Lord,  joy to me its truths afford; </vt:lpstr>
      <vt:lpstr>In its light I wisely go  to battle every foe. </vt:lpstr>
      <vt:lpstr>Sweeter are Thy words to me,  than all other words can be; </vt:lpstr>
      <vt:lpstr>Safe I walk, Thy truth my light,  hating falsehood, loving right.</vt:lpstr>
      <vt:lpstr>Thy commandments  in my heart  truth and wisdom can impart; </vt:lpstr>
      <vt:lpstr>To my eyes Thy precepts show  more than my teachers know. </vt:lpstr>
      <vt:lpstr>Sweeter are Thy words to me,  than all other words can be; </vt:lpstr>
      <vt:lpstr>Safe I walk, Thy truth my light,  hating falsehood, loving right.</vt:lpstr>
      <vt:lpstr>While my heart  Thy word obeys,  I am kept from evil ways; </vt:lpstr>
      <vt:lpstr>From Thy law,  with Thee to guide,  I never turn aside. </vt:lpstr>
      <vt:lpstr>Sweeter are Thy words to me,  than all other words can be; </vt:lpstr>
      <vt:lpstr>Safe I walk, Thy truth my light,  hating falsehood, loving right.</vt:lpstr>
      <vt:lpstr>Let my heart pour forth  with praise, let me sing  of Thy great ways; </vt:lpstr>
      <vt:lpstr>Of Thy word I stand in awe,  oh, how I love Thy law! </vt:lpstr>
      <vt:lpstr>Sweeter are Thy words to me,  than all other words can be; </vt:lpstr>
      <vt:lpstr>Safe I walk, Thy truth my light,  hating falsehood, loving right.</vt:lpstr>
      <vt:lpstr>PowerPoint-Präsentation</vt:lpstr>
      <vt:lpstr>I Hate the Thoughts  of Vanity</vt:lpstr>
      <vt:lpstr>I hate the thoughts of vanity  but I do love Thy law. </vt:lpstr>
      <vt:lpstr>Thou art my shield  and hiding place;  I on Thy word rely. </vt:lpstr>
      <vt:lpstr>All ye who evildoers are,  from me depart away; </vt:lpstr>
      <vt:lpstr>Because the precepts of my God  I purpose to obey.</vt:lpstr>
      <vt:lpstr>Uphold and strengthen me  according to Thy faithful word; </vt:lpstr>
      <vt:lpstr>That I may live  and of Thy hope,  may never be ashamed. </vt:lpstr>
      <vt:lpstr>O, hold me safe, and ever in  Thy will let me delight; </vt:lpstr>
      <vt:lpstr>That for the statutes of my God  I may have deep respect.</vt:lpstr>
      <vt:lpstr>My God will set at naught  all those who from  His precepts stray; </vt:lpstr>
      <vt:lpstr>For their own lies are all in vain,  and they themselves deceive. </vt:lpstr>
      <vt:lpstr>For all the wicked of the earth  are counted but as dross; </vt:lpstr>
      <vt:lpstr>And therefore  do I love Thy law  and testimonies pure.</vt:lpstr>
      <vt:lpstr>PowerPoint-Präsentation</vt:lpstr>
      <vt:lpstr>Unto the Hills  I Lift My Eyes</vt:lpstr>
      <vt:lpstr>Unto the hills I lift my eyes,  O whence shall come my aid? </vt:lpstr>
      <vt:lpstr>My help is from the Lord alone,  who heav’n and earth has made. </vt:lpstr>
      <vt:lpstr>He will not let  thy foot be moved,  thy Guardian never sleeps; </vt:lpstr>
      <vt:lpstr>With watchful and  unslumb’ring care  His own He safely keeps.</vt:lpstr>
      <vt:lpstr>Thy faithful Keeper is the Lord,  thy Shelter and thy Shade; </vt:lpstr>
      <vt:lpstr>‘Neath sun or moon,  by day or night,  thou shalt not be afraid. </vt:lpstr>
      <vt:lpstr>From evil He will keep thee safe,  for thee He will provide; </vt:lpstr>
      <vt:lpstr>Thy going out, thy coming in,  forever He will guide. </vt:lpstr>
      <vt:lpstr>PowerPoint-Präsentation</vt:lpstr>
      <vt:lpstr>Unless the Lord Shall Build the House</vt:lpstr>
      <vt:lpstr>Unless the Lord shall  build the house, the weary  builders toil in vain;</vt:lpstr>
      <vt:lpstr>Unless the Lord the city shields,  the guards maintain  a useless watch. </vt:lpstr>
      <vt:lpstr>In vain you rise ere  morning break, and late  your nightly vigils keep, </vt:lpstr>
      <vt:lpstr>And bread of anxious  care partake; God gives  to His beloved sleep.</vt:lpstr>
      <vt:lpstr>Lo, children are the  gift of God, and sons  the blessing He commands;</vt:lpstr>
      <vt:lpstr>These whom in youthful days  bestowed, are like the shafts  in warriors’ hands. </vt:lpstr>
      <vt:lpstr>And happy they whose  quivers bear full store  of arrows such as these; </vt:lpstr>
      <vt:lpstr>They in the gate are  free from fear, and boldly  face their enemies. </vt:lpstr>
      <vt:lpstr>That man is blest who  fears the Lord, who lives  and walks in all His ways; </vt:lpstr>
      <vt:lpstr>For of his labor shall he eat,  and he shall prosper all his days. </vt:lpstr>
      <vt:lpstr>His wife shall be a fruitful vine;  his children all like olive plants. </vt:lpstr>
      <vt:lpstr>Behold the man who fears  the Lord! To him  His blessing will afford.</vt:lpstr>
      <vt:lpstr>PowerPoint-Präsentation</vt:lpstr>
      <vt:lpstr>Blest and Happy  Is He</vt:lpstr>
      <vt:lpstr>Blest and happy is he,  who obeys and fears God; </vt:lpstr>
      <vt:lpstr>He shall earn his daily bread,  and it shall be well with him. </vt:lpstr>
      <vt:lpstr>With his wife in his house,  as a vine that bears fruit; </vt:lpstr>
      <vt:lpstr>And his sons ‘round his table  shall like olive plants be.</vt:lpstr>
      <vt:lpstr>Blest and happy is he,  who obeys and fears God; </vt:lpstr>
      <vt:lpstr>Out of Zion the Eternal  will this blessing send him: </vt:lpstr>
      <vt:lpstr>All the days of his life,  he and his sons shall thrive; </vt:lpstr>
      <vt:lpstr>They shall see Isr’el flourish;  in Jerusalem, peace.</vt:lpstr>
      <vt:lpstr>PowerPoint-Präsentation</vt:lpstr>
      <vt:lpstr>Praise God’s Name!</vt:lpstr>
      <vt:lpstr> Hallelujah!  Praise God’s Name!  Praise His name  of whom you serve! </vt:lpstr>
      <vt:lpstr>You who stand  within God’s house  shall praise His name  within His courts! </vt:lpstr>
      <vt:lpstr>Praise the Lord, for He is good;  sing your praises to His name! </vt:lpstr>
      <vt:lpstr>God has chosen for Himself,  as His prized possession, Israel.</vt:lpstr>
      <vt:lpstr>God is great above all gods;  what He pleases that He does, </vt:lpstr>
      <vt:lpstr>In the heav’n and on the earth,  in the seas and depths  of oceans wide; </vt:lpstr>
      <vt:lpstr>Raises mists o’er all the earth;  sends the lightning and the rain; </vt:lpstr>
      <vt:lpstr>And in Egypt He it was,  struck the firstborn  both of man and beast.</vt:lpstr>
      <vt:lpstr>He sent signs and wonders great,  in the midst of Egypt’s land; </vt:lpstr>
      <vt:lpstr>Many nations did He strike,  many mighty kings for Israel. </vt:lpstr>
      <vt:lpstr>Great Your name, Eternal God;  great Your fame forevermore! </vt:lpstr>
      <vt:lpstr>Both endure to ev’ry age,  and to generations yet to come.</vt:lpstr>
      <vt:lpstr>PowerPoint-Präsentation</vt:lpstr>
      <vt:lpstr>His Mercy Never Fails</vt:lpstr>
      <vt:lpstr>O give thanks unto the Lord;  give thanks unto  the Lord of lords; </vt:lpstr>
      <vt:lpstr>He performs wonderful works;  He stretched the earth  above the sea!</vt:lpstr>
      <vt:lpstr>Give thanks to God  for He is good; He who alone  doeth great works!</vt:lpstr>
      <vt:lpstr>His kindness shall  always endure;  His mercy never fails!</vt:lpstr>
      <vt:lpstr>O give thanks unto the Lord;  for it was He  who made great lights; </vt:lpstr>
      <vt:lpstr>For the day He made the sun  and for the night,  the moon and stars! </vt:lpstr>
      <vt:lpstr>Give thanks to God  for He is good; He who alone  doeth great works!</vt:lpstr>
      <vt:lpstr>His kindness shall  always endure;  His mercy never fails!</vt:lpstr>
      <vt:lpstr>O give thanks unto the Lord;  He struck at Egypt’s  stubborn pride; </vt:lpstr>
      <vt:lpstr>Their firstborn He took  in wrath; He led His people  thru the sea!</vt:lpstr>
      <vt:lpstr>Give thanks to God  for He is good; He who alone  doeth great works!</vt:lpstr>
      <vt:lpstr>His kindness shall  always endure;  His mercy never fails!</vt:lpstr>
      <vt:lpstr>O give thanks unto the Lord;  for mighty kings  of mighty names, </vt:lpstr>
      <vt:lpstr>He destroyed and put to shame;  Isr’el was saved from  all their foes!</vt:lpstr>
      <vt:lpstr>Give thanks to God  for He is good; He who alone  doeth great works!</vt:lpstr>
      <vt:lpstr>His kindness shall  always endure;  His mercy never fails!</vt:lpstr>
      <vt:lpstr>PowerPoint-Präsentation</vt:lpstr>
      <vt:lpstr>By the Waters  of Babylon</vt:lpstr>
      <vt:lpstr>By the waters of Babylon,  there we wept  and there sat down; </vt:lpstr>
      <vt:lpstr>Hung our harps on the  willow trees; Zion,  yet we remembered thee! </vt:lpstr>
      <vt:lpstr>Then our captors  required of us:  “Sing a song of Zion now!” </vt:lpstr>
      <vt:lpstr>Could we sing  the Eternal’s songs  by the waters of Babylon?</vt:lpstr>
      <vt:lpstr>Let my right hand  forget her skill,  if Jerusalem I forget; </vt:lpstr>
      <vt:lpstr>If I fail to remember thee,  let my tongue  cleave unto my mouth! </vt:lpstr>
      <vt:lpstr>But we thought of Jerusalem  when we sat near  Zion’s streams; </vt:lpstr>
      <vt:lpstr>Far above even our chief joy,  we remembered Jerusalem.</vt:lpstr>
      <vt:lpstr>In that day of Jerus’lem’s fall,  when the children of Edom said, </vt:lpstr>
      <vt:lpstr>“Down with her,  down unto the ground,  even to the foundations!” </vt:lpstr>
      <vt:lpstr>O thou daughter of Babylon,  to thy ruin hast’ning on; </vt:lpstr>
      <vt:lpstr>Happy he that rewardeth thee,  just as thou unto us hast done.</vt:lpstr>
      <vt:lpstr>PowerPoint-Präsentation</vt:lpstr>
      <vt:lpstr>Lord, I Will Praise Thee!</vt:lpstr>
      <vt:lpstr>Lord, I will praise Thee  with my whole heart;  I’ll sing Thy praises  before all the gods; </vt:lpstr>
      <vt:lpstr>Worship and bow t’ward  Thy holy place,  praising Thy name  for Thy kind love so true.</vt:lpstr>
      <vt:lpstr>More than Thy name  Thy Word is enlarged;  and when I cried  in that day Thou didst hear; </vt:lpstr>
      <vt:lpstr>Thou strengthened me  with Thy strength, O Lord;  kings of the earth  will then hear, praising Thee. </vt:lpstr>
      <vt:lpstr>Yes, they shall hear,  O Lord, of Thy ways;  then shall they sing  for Thy glory is great; </vt:lpstr>
      <vt:lpstr>Though God is high  the poor He respects;  but strikes the proud down  from His sov’reign height. </vt:lpstr>
      <vt:lpstr>Though in the midst  of trouble I walk,  Thou wilt preserve  with Thy right hand my life. </vt:lpstr>
      <vt:lpstr>Thou wilt fulfill  Thy purpose for me;  Thy steadfast love  will endure evermore. </vt:lpstr>
      <vt:lpstr>PowerPoint-Präsentation</vt:lpstr>
      <vt:lpstr>Lord, Teach Me  That I May Know</vt:lpstr>
      <vt:lpstr>Lord, teach me  that I may know of the way  where I should go; </vt:lpstr>
      <vt:lpstr>For to Thee I lift my soul,  set me free from all my foes. </vt:lpstr>
      <vt:lpstr>Unto Thee I flee to hide me;  teach me now Thy will to do; </vt:lpstr>
      <vt:lpstr>For Thou, Eternal, art my God;  lead me by Thy Spirit good!</vt:lpstr>
      <vt:lpstr>Bring my soul from trouble  and for Thy name’s sake  quicken me; </vt:lpstr>
      <vt:lpstr>Lead me to the land of refuge,  and for Thy mercy’s sake, </vt:lpstr>
      <vt:lpstr>Cut off all my foes,  destroy them, they  which do afflict my soul, </vt:lpstr>
      <vt:lpstr>O Thou Eternal,  righteous God, for I am  Thy servant, Lord.</vt:lpstr>
      <vt:lpstr>PowerPoint-Präsentation</vt:lpstr>
      <vt:lpstr>O Lord, Thou Art  My God and King!</vt:lpstr>
      <vt:lpstr>O Lord, Thou art my God  and King! I’ll Thee exalt,  Thy praise proclaim! </vt:lpstr>
      <vt:lpstr>I will Thee bless, and gladly sing  forever to Thy holy name! </vt:lpstr>
      <vt:lpstr>The Lord our God  most gracious is; in Him  compassions also flow; </vt:lpstr>
      <vt:lpstr>In mercy He is rich to bless,  but unto anger He is slow.</vt:lpstr>
      <vt:lpstr>To all the Lord is very good;  o’er all His works His mercy is; </vt:lpstr>
      <vt:lpstr>Thy works all praise  to Thee afford; Thy saints,  O Lord, Thy name shall bless.</vt:lpstr>
      <vt:lpstr> Thy Kingdom’s glory  they shall show; they shall  Thy power also tell; </vt:lpstr>
      <vt:lpstr>So that men’s sons  His deeds may know,  His Kingdom’s grace  that doth excel.</vt:lpstr>
      <vt:lpstr>PowerPoint-Präsentation</vt:lpstr>
      <vt:lpstr>Hallelujah!  Praise God!</vt:lpstr>
      <vt:lpstr>Sing unto the Eternal;  sing your praises to Him; </vt:lpstr>
      <vt:lpstr>Put your trust not in mortals,  for in them is no help.</vt:lpstr>
      <vt:lpstr>Hallelujah! Praise God!  The Eternal shall reign! </vt:lpstr>
      <vt:lpstr>He shall reign for all ages,  our King and our God!</vt:lpstr>
      <vt:lpstr>Sing unto the Eternal;  give your praises to Him; </vt:lpstr>
      <vt:lpstr>He it was who made heaven,  earth and sea and all things.</vt:lpstr>
      <vt:lpstr>Hallelujah! Praise God!  The Eternal shall reign! </vt:lpstr>
      <vt:lpstr>He shall reign for all ages,  our King and our God!</vt:lpstr>
      <vt:lpstr>Sing unto the Eternal;  let your hope be in Him; </vt:lpstr>
      <vt:lpstr>He remains true forever;  He gives justice to all.</vt:lpstr>
      <vt:lpstr>Hallelujah! Praise God!  The Eternal shall reign! </vt:lpstr>
      <vt:lpstr>He shall reign for all ages,  our King and our God!</vt:lpstr>
      <vt:lpstr>PowerPoint-Präsentation</vt:lpstr>
      <vt:lpstr>O Sing Ye Hallelujah!</vt:lpstr>
      <vt:lpstr>O sing ye hallelujah!  ‘Tis good our God to praise; </vt:lpstr>
      <vt:lpstr>‘Tis pleasant and becoming  to Him our songs to raise. </vt:lpstr>
      <vt:lpstr>He builds the walls of Zion,  He seeks her wandering sons, </vt:lpstr>
      <vt:lpstr>He binds their wounds  and comforts  the brokenhearted ones. </vt:lpstr>
      <vt:lpstr>The starry hosts He numbers,  He calls them all by name; </vt:lpstr>
      <vt:lpstr>His greatness and His wisdom  His wondrous works proclaim. </vt:lpstr>
      <vt:lpstr>The meek He lifts to honor,  He humbles sinful pride; </vt:lpstr>
      <vt:lpstr>Give thanks to Him and utter  His praises far and wide. </vt:lpstr>
      <vt:lpstr>No human pow’r delights Him,  no earthly pomp or pride; </vt:lpstr>
      <vt:lpstr>He loves the meek  who fear Him  and in His love confide. </vt:lpstr>
      <vt:lpstr>Then praise thy God, O Zion;  His gracious aid confess; </vt:lpstr>
      <vt:lpstr>He gives thee peace and plenty,  His gifts thy children bless. </vt:lpstr>
      <vt:lpstr>His statutes and His judgments  He makes His people know; </vt:lpstr>
      <vt:lpstr>To them as to no others  His grace He loves to show. </vt:lpstr>
      <vt:lpstr>For matchless grace and mercy  your grateful praises bring; </vt:lpstr>
      <vt:lpstr>To Him give thanks forever,  and hallelujah sing. </vt:lpstr>
      <vt:lpstr>PowerPoint-Präsentation</vt:lpstr>
      <vt:lpstr>Praise the Lord,  Sing Praise!</vt:lpstr>
      <vt:lpstr>Praise the Lord,  sing praise from the heavens,  praise from the heavens,  praise in the heights! </vt:lpstr>
      <vt:lpstr>Angels praise Him,  heav’nly hosts sing,  sun and moon  and stars give light! </vt:lpstr>
      <vt:lpstr>Praise the Lord,  from heaven of heavens,  heaven of heavens,  waters above. </vt:lpstr>
      <vt:lpstr>He commanded and created,  set their bounds forevermore!</vt:lpstr>
      <vt:lpstr>Praise the Lord  from earth and its creatures,  earth and its creatures  placed by design. </vt:lpstr>
      <vt:lpstr>Beasts and cattle,  birds and reptiles  blessed and nurtured  kind by kind.</vt:lpstr>
      <vt:lpstr> Praise the Lord  from mountains and hillsides,  mountains and hillsides  formed by His word. </vt:lpstr>
      <vt:lpstr>Young man, maiden,  child and elder:  Praise the Lord for He is good!</vt:lpstr>
      <vt:lpstr>Praise the Lord  from princes and judges,  princes and judges,  servants and kings. </vt:lpstr>
      <vt:lpstr>Praise His name,  alone exalted,  and His glory high above. </vt:lpstr>
      <vt:lpstr>He has raised  the strength of His people,  strength of His people,  praise of His saints. </vt:lpstr>
      <vt:lpstr>Hear, O Israel,  sons and daughters,  hallelujah! Sing His praise!</vt:lpstr>
      <vt:lpstr>PowerPoint-Präsentation</vt:lpstr>
      <vt:lpstr>Praise Ye the Lord!</vt:lpstr>
      <vt:lpstr>Praise ye the Lord!  Praise ye the Lord!  Praise from the heavens  and praise in the heights! </vt:lpstr>
      <vt:lpstr>Praise Him, ye angels,  praise Him, ye hosts,  O Praise Him, ye sun, moon  and stars in the heights! </vt:lpstr>
      <vt:lpstr>Heaven of heavens,  waters above,  praise the Eternal,  let all praise His name! </vt:lpstr>
      <vt:lpstr>When He commanded,  they were created,  and by a decree  fixed their bounds evermore!</vt:lpstr>
      <vt:lpstr>Praise ye the Lord!  Ye mammals and deeps, too,  fire, hail and windstorms  fulfilling His word! </vt:lpstr>
      <vt:lpstr>Vapors and snow,  all hills, too, and mountains,  all cedars and fruit trees,  let all praise His name! </vt:lpstr>
      <vt:lpstr>Wild beasts and cattle,  winged birds and reptiles,  Earth’s kings and judges,  all people and chiefs; </vt:lpstr>
      <vt:lpstr>Young men and maidens,  old men and children,  O Praise ye the name  of our God evermore!</vt:lpstr>
      <vt:lpstr>Praise ye the Lord!  Praise ye the Lord!  Praise from the heavens  and praise in the heights! </vt:lpstr>
      <vt:lpstr>Praise Him, ye angels,  praise Him, ye hosts,  for His Glory is higher  than heaven above. </vt:lpstr>
      <vt:lpstr>God lifted high  the horn of His people;  He has exalted  the praise of His saints; </vt:lpstr>
      <vt:lpstr>They are a people  near unto God;  they’re the children of Israel,  praise ye the Lord!</vt:lpstr>
      <vt:lpstr>PowerPoint-Präsentation</vt:lpstr>
      <vt:lpstr>I Will Sing  Unto the Eternal</vt:lpstr>
      <vt:lpstr>I will sing unto the Eternal;  He has triumphed gloriously! </vt:lpstr>
      <vt:lpstr>He extended His right hand  and cast the foe into the sea! </vt:lpstr>
      <vt:lpstr>O Eternal, my great salvation,  You my song in liberty! </vt:lpstr>
      <vt:lpstr>O Eternal, God of my father,  You have set Your people free!</vt:lpstr>
      <vt:lpstr>“I will chase them and  overtake them, catch them  and divide the spoil.” </vt:lpstr>
      <vt:lpstr>Said the foe,  “My hand will destroy them”;  but the foe drowned in the sea! </vt:lpstr>
      <vt:lpstr>At Your blast the waters  were gathered, columns rose  and depths congealed.</vt:lpstr>
      <vt:lpstr>Pharaoh’s horsemen  and his chariots  sank into the churning sea!</vt:lpstr>
      <vt:lpstr>Men and nations  heard and trembled;  fear and anguish on them fell; </vt:lpstr>
      <vt:lpstr>By the greatness of  Your power You sent forth  in wrath to quell. </vt:lpstr>
      <vt:lpstr>O Eternal, who led Your people  over dry land through the sea, </vt:lpstr>
      <vt:lpstr>O Eternal, in Your mercy,  You have triumphed gloriously!</vt:lpstr>
      <vt:lpstr>PowerPoint-Präsentation</vt:lpstr>
      <vt:lpstr>Love the Lord  Your God</vt:lpstr>
      <vt:lpstr>Hear, O hear, O Israel,  you shall be instructed: </vt:lpstr>
      <vt:lpstr>To know the Lord Himself  is God, and beside Him  there is no other. </vt:lpstr>
      <vt:lpstr>With all your heart and  all your soul, with all your  strength do love the Lord, </vt:lpstr>
      <vt:lpstr>So, hear and heed, O Israel,  to keep the decrees  He gives you.</vt:lpstr>
      <vt:lpstr>Hear, O hear, O Israel,  you shall be instructed: </vt:lpstr>
      <vt:lpstr>The Lord your God  commands His words  that His blessings may be  upon you. </vt:lpstr>
      <vt:lpstr>Bind as a sign upon  your hand; frontlets between  your eyes they be </vt:lpstr>
      <vt:lpstr>To not forget the Lord  your God and keep  the decrees He gives you.</vt:lpstr>
      <vt:lpstr>Hear, O hear, O Israel,  you shall be instructed: </vt:lpstr>
      <vt:lpstr>To keep His laws  within your heart  and be faithful to teach  your children. </vt:lpstr>
      <vt:lpstr>Speak them by night  or in the day, whether  at home or on your way, </vt:lpstr>
      <vt:lpstr>O, hear and heed, O Israel,  to keep the decrees  He gives you.</vt:lpstr>
      <vt:lpstr>PowerPoint-Präsentation</vt:lpstr>
      <vt:lpstr>Thee Will I Love,  O Lord</vt:lpstr>
      <vt:lpstr>Thee will I love, O Lord,  my might, my rock, my help,  my saving pow’r,</vt:lpstr>
      <vt:lpstr>My God, my trust,  my shield in fight,  my great salvation,  my high tow’r! </vt:lpstr>
      <vt:lpstr>To the Eternal is my prayer,  to whom all praise we owe; </vt:lpstr>
      <vt:lpstr>So shall I by His watchful care  safely be guarded from my foe.</vt:lpstr>
      <vt:lpstr>In my distress I called  on God, to the Eternal  raised my prayer; </vt:lpstr>
      <vt:lpstr>My voice He from  His temple heard;  my cry ascended to His ear. </vt:lpstr>
      <vt:lpstr>He bowed the heav’ns  His high abode,  came in the dark of night; </vt:lpstr>
      <vt:lpstr>He on a cherub swiftly rode,  and on the wings  of wind His flight.</vt:lpstr>
      <vt:lpstr>His deadly shafts  around He threw; His foes  dispersed in wild retreat; </vt:lpstr>
      <vt:lpstr>Like burning darts  His lightnings flew,  scattering them in sore defeat. </vt:lpstr>
      <vt:lpstr>He sent from heav’n  and rescued me  from waters swelling high; </vt:lpstr>
      <vt:lpstr>From those that hate me  set me free, and foes that  stronger were than I.</vt:lpstr>
      <vt:lpstr>For who but God should  be adored? Who but our God  can us befriend? </vt:lpstr>
      <vt:lpstr>Who is a rock besides the Lord?  Who else is able to defend? </vt:lpstr>
      <vt:lpstr>On the Eternal I relied,  and over foes prevailed; </vt:lpstr>
      <vt:lpstr>With the Almighty on my side,  their lofty walls I fearless scaled.</vt:lpstr>
      <vt:lpstr>PowerPoint-Präsentation</vt:lpstr>
      <vt:lpstr>Stand Up and Bless  the Lord</vt:lpstr>
      <vt:lpstr>Stand up and bless the Lord,  you people of His choice. </vt:lpstr>
      <vt:lpstr>Stand up and bless  the Lord your God  with heart and soul and voice.</vt:lpstr>
      <vt:lpstr>Though high above all praise;  above all blessing high, </vt:lpstr>
      <vt:lpstr>Who would not fear  His holy name  and laud and magnify?</vt:lpstr>
      <vt:lpstr>God is our strength and song,  His love salvation brings. </vt:lpstr>
      <vt:lpstr>So be His plan of  love proclaimed and  praise our God and King.</vt:lpstr>
      <vt:lpstr>Stand up and bless the Lord,  the Lord your God adore. </vt:lpstr>
      <vt:lpstr>Stand up and bless  His glorious name  for now and evermore.</vt:lpstr>
      <vt:lpstr>PowerPoint-Präsentation</vt:lpstr>
      <vt:lpstr>Christ Shall Have Dominion</vt:lpstr>
      <vt:lpstr>Christ shall have dominion  over land and sea,  Earth’s remotest regions  shall His empire be; </vt:lpstr>
      <vt:lpstr>They that wilds inhabit  shall their worship bring,  kings shall render tribute,  nations serve our King.</vt:lpstr>
      <vt:lpstr>Christ shall have dominion  over land and sea.  Earth’s remotest regions  shall His empire be.</vt:lpstr>
      <vt:lpstr>When the needy seek Him,  He will mercy show;  yea, the weak and helpless  shall His pity know; </vt:lpstr>
      <vt:lpstr>He will surely save them  from oppression’s might,  for their lives are precious  in His holy sight.</vt:lpstr>
      <vt:lpstr>Christ shall have dominion  over land and sea.  Earth’s remotest regions  shall His empire be.</vt:lpstr>
      <vt:lpstr>Ever and forever  shall His name endure,  long as suns continue  it shall stand secure; </vt:lpstr>
      <vt:lpstr>And in Him forever  all men shall be blessed,  and all nations hail Him  King, of kings confessed.</vt:lpstr>
      <vt:lpstr>Christ shall have dominion  over land and sea.  Earth’s remotest regions  shall His empire be.</vt:lpstr>
      <vt:lpstr>Unto God Almighty  joyful Zion sings;  He alone is glorious,  doing wondrous things. </vt:lpstr>
      <vt:lpstr>Evermore, ye people,  bless His glorious name,  His eternal glory  through the earth proclaim.</vt:lpstr>
      <vt:lpstr>Christ shall have dominion  over land and sea.  Earth’s remotest regions  shall His empire be.</vt:lpstr>
      <vt:lpstr>PowerPoint-Präsentation</vt:lpstr>
      <vt:lpstr>Arise and  Sing His Praise</vt:lpstr>
      <vt:lpstr>Arise, arise and bless the Lord;  prepare to sing His praise. </vt:lpstr>
      <vt:lpstr>From morning’s dawn  to fall of night  my prayer and thanks  I’ll raise.</vt:lpstr>
      <vt:lpstr>Remember all His benefits,  His love and kindness shown; </vt:lpstr>
      <vt:lpstr>His healing touch,  redeeming grace,  His mercies on us bestowed.</vt:lpstr>
      <vt:lpstr>So great His mercy is to us,  as high as heav’ns above; </vt:lpstr>
      <vt:lpstr>And as a father sees his child,  so gives He to us His love.</vt:lpstr>
      <vt:lpstr>To those who turn  unto the Lord,  whose covenant they know, </vt:lpstr>
      <vt:lpstr>His righteousness  will guide their sons  in this life and evermore.</vt:lpstr>
      <vt:lpstr>O praise and bless  Him, all His works,  and all who hear His call. </vt:lpstr>
      <vt:lpstr>The Lord has set  His heav’nly throne;  From there He rules over all.</vt:lpstr>
      <vt:lpstr>PowerPoint-Präsentation</vt:lpstr>
      <vt:lpstr>The Lord God Reigns!</vt:lpstr>
      <vt:lpstr>In the latter days upon the earth  Jesus Christ, our Lord shall reign. </vt:lpstr>
      <vt:lpstr>There a temple shall  be builded up  and all people flow to it.</vt:lpstr>
      <vt:lpstr>Let us go up to the mountain  of the Lord. There He will  teach all nations of His ways. </vt:lpstr>
      <vt:lpstr>We will walk in the  paths of the Lord.  The Lord God reigns!</vt:lpstr>
      <vt:lpstr>Then the law will go  from Zion out,  from Jerusalem the Word. </vt:lpstr>
      <vt:lpstr>He will judge the people  of the earth;  many nations will obey.</vt:lpstr>
      <vt:lpstr>Let us go up to the mountain  of the Lord. There He will  teach all nations of His ways. </vt:lpstr>
      <vt:lpstr>We will walk in the  paths of the Lord.  The Lord God reigns!</vt:lpstr>
      <vt:lpstr>They will beat their spears  to pruning hooks and make  plowshares of their swords. </vt:lpstr>
      <vt:lpstr>Nations will not take up  swords again and will  train for war no more.</vt:lpstr>
      <vt:lpstr>Let us go up to the mountain  of the Lord. There He will  teach all nations of His ways. </vt:lpstr>
      <vt:lpstr>We will walk in the  paths of the Lord.  The Lord God reigns!</vt:lpstr>
      <vt:lpstr>PowerPoint-Präsentation</vt:lpstr>
      <vt:lpstr>From All Who Dwell  Below the Skies</vt:lpstr>
      <vt:lpstr>From all who dwell  below the skies  let our Creator’s praise arise;  Alleluia! Alleluia! </vt:lpstr>
      <vt:lpstr>Let our Redeemer’s  name be sung  through ev’ry land,  in ev’ry tongue. </vt:lpstr>
      <vt:lpstr>O praise Him, O praise Him,  Alleluia! Alleluia!  Alleluia!</vt:lpstr>
      <vt:lpstr>In ev’ry land begin the song,  to ev’ry land the strains belong;  Alleluia! Alleluia! </vt:lpstr>
      <vt:lpstr>In cheerful sound  all voices raise  and fill the world  with joyful praise.</vt:lpstr>
      <vt:lpstr>O praise Him, O praise Him,  Alleluia! Alleluia!  Alleluia!</vt:lpstr>
      <vt:lpstr>Eternal are Thy mercies, Lord;  Eternal truth attends Thy word;  Alleluia! Alleluia!</vt:lpstr>
      <vt:lpstr>Thy praise shall sound  from shore to shore,  till suns shall rise  and set no more. </vt:lpstr>
      <vt:lpstr>O praise Him, O praise Him,  Alleluia! Alleluia!  Alleluia!</vt:lpstr>
      <vt:lpstr>PowerPoint-Präsentation</vt:lpstr>
      <vt:lpstr>The Mountain  of the Lord</vt:lpstr>
      <vt:lpstr> In the last days it shall come  to pass that the mountain  of the house of the Lord </vt:lpstr>
      <vt:lpstr>Shall be lifted o’er the  other hills, and the nations  will come and say: </vt:lpstr>
      <vt:lpstr>Oh, let us go up  to the mountain of the Lord,  to the house of Jacob’s God. </vt:lpstr>
      <vt:lpstr>He will teach us His ways,  we will walk in His paths,  let us go to the mountain  of the Lord.</vt:lpstr>
      <vt:lpstr>Out of Zion shall the law  go forth, from Jerusalem  the word of the Lord;</vt:lpstr>
      <vt:lpstr>He will judge the nations  of the earth, and rebuke  strong and distant lands. </vt:lpstr>
      <vt:lpstr>Oh, let us go up  to the mountain of the Lord,  to the house of Jacob’s God. </vt:lpstr>
      <vt:lpstr>He will teach us His ways,  we will walk in His paths,  let us go to the mountain  of the Lord.</vt:lpstr>
      <vt:lpstr>Into plowshares they shall  beat their swords,  into pruning hooks  their spears shall be made; </vt:lpstr>
      <vt:lpstr>They shall not lift up their  swords again. They will learn  the ways of war no more.</vt:lpstr>
      <vt:lpstr>Oh, let us go up  to the mountain of the Lord,  to the house of Jacob’s God. </vt:lpstr>
      <vt:lpstr>He will teach us His ways,  we will walk in His paths,  let us go to the mountain  of the Lord.</vt:lpstr>
      <vt:lpstr>Underneath the vine  and fig tree, ev’ry man  shall sit in peace, unafraid, </vt:lpstr>
      <vt:lpstr>For the Lord of hosts has  spoken it, and forever  we will walk in His name. </vt:lpstr>
      <vt:lpstr>Oh, let us go up  to the mountain of the Lord,  to the house of Jacob’s God. </vt:lpstr>
      <vt:lpstr>He will teach us His ways,  we will walk in His paths,  let us go to the mountain  of the Lord.</vt:lpstr>
      <vt:lpstr>PowerPoint-Präsentation</vt:lpstr>
      <vt:lpstr>Behold, the Day  Will Come</vt:lpstr>
      <vt:lpstr>Behold, the day will come,  the day of the Lord our God! </vt:lpstr>
      <vt:lpstr>He shall bring all nations  in that day against Jerusalem. </vt:lpstr>
      <vt:lpstr>They shall take the city  and share the spoil,  in the very midst of them; </vt:lpstr>
      <vt:lpstr>Then our God Eternal  shall go forth, and shall fight  against our foes!</vt:lpstr>
      <vt:lpstr>In that great day of God,  our Lord shall stand on earth! </vt:lpstr>
      <vt:lpstr>On the Mount of Olives  He shall stand, and the  mount shall cleave in two! </vt:lpstr>
      <vt:lpstr>There shall be a valley  of mammoth size;  by the valley you shall flee; </vt:lpstr>
      <vt:lpstr>For our God Eternal  shall be King, and shall  rule over all the earth!</vt:lpstr>
      <vt:lpstr>In that great day of God,  t’will be neither day nor night; </vt:lpstr>
      <vt:lpstr>But at eventime it shall be light;  it shall be one day to God. </vt:lpstr>
      <vt:lpstr>Out from Zion shall  living waters flow to the east  and to the west; </vt:lpstr>
      <vt:lpstr>Then our God Eternal  shall be King; in that day  shall there be one God! </vt:lpstr>
      <vt:lpstr>Behold, that day shall come,  when all nations shall obey! </vt:lpstr>
      <vt:lpstr>Those of all the nations  that are left,  to Jerusalem shall go; </vt:lpstr>
      <vt:lpstr>They shall even go there  from year to year, and shall  keep the Feast of Booths; </vt:lpstr>
      <vt:lpstr>There shall be one God,  the Eternal, who is  King over all the earth!</vt:lpstr>
      <vt:lpstr>PowerPoint-Präsentation</vt:lpstr>
      <vt:lpstr>Hearts of the Fathers</vt:lpstr>
      <vt:lpstr>Remember Moses’ law,  take heed, all faithful  servants pray, </vt:lpstr>
      <vt:lpstr>Elijah, I will send to you  before that dreadful day.</vt:lpstr>
      <vt:lpstr>And He will turn the hearts  of the fathers to their children,  to God’s way. </vt:lpstr>
      <vt:lpstr>He will turn the hearts  of the children to their fathers  in that day.</vt:lpstr>
      <vt:lpstr>Now children are a blessing too,  the fruit of His reward; </vt:lpstr>
      <vt:lpstr>In days of youth, let us rejoice,  be grateful to the Lord.</vt:lpstr>
      <vt:lpstr>And He will turn the hearts  of the fathers to their children,  to God’s way. </vt:lpstr>
      <vt:lpstr>He will turn the hearts  of the children to their fathers  in that day.</vt:lpstr>
      <vt:lpstr>With healing in His wings,  the Sun of Righteousness  shall stand, </vt:lpstr>
      <vt:lpstr>All nations turn unto His way  unless He strike the land.</vt:lpstr>
      <vt:lpstr>And He will turn the hearts  of the fathers to their children,  to God’s way. </vt:lpstr>
      <vt:lpstr>He will turn the hearts  of the children to their fathers  in that day.</vt:lpstr>
      <vt:lpstr>PowerPoint-Präsentation</vt:lpstr>
      <vt:lpstr>Consider the Lilies</vt:lpstr>
      <vt:lpstr>Consider the lilies  and how they grow,  for they never toil  or spin you know, </vt:lpstr>
      <vt:lpstr>Yet Solomon in all his finery  was never arrayed  like one of these. </vt:lpstr>
      <vt:lpstr>And look at the ravens  up in the air,  for they never sow  or gather there, </vt:lpstr>
      <vt:lpstr>Yet your Father feeds them  from day to day.  Are you not of far more  worth than they? </vt:lpstr>
      <vt:lpstr>If God clothes the grass  of the field this way,  which lives and which dies  in a single day, </vt:lpstr>
      <vt:lpstr>If God feeds the birds  of the heavens, too,  will He not do even  more for you? </vt:lpstr>
      <vt:lpstr>So therefore I say,  take no anxious care,  for what you shall eat and  what you shall wear, </vt:lpstr>
      <vt:lpstr>But seek first God’s kingdom  and righteousness,  and with all these things  you shall be blessed. </vt:lpstr>
      <vt:lpstr>PowerPoint-Präsentation</vt:lpstr>
      <vt:lpstr>Seek Ye First</vt:lpstr>
      <vt:lpstr> Seek ye first  the Kingdom of God  and His righteousness, </vt:lpstr>
      <vt:lpstr>And all these things  shall be added unto you.  Allelu, alleluia.</vt:lpstr>
      <vt:lpstr>Man shall not live  by bread alone,  but by ev’ry word </vt:lpstr>
      <vt:lpstr>That proceeds from  the mouth of God.  Allelu, alleluia.</vt:lpstr>
      <vt:lpstr>Ask, and it shall be  given unto you.  Seek, and ye shall find. </vt:lpstr>
      <vt:lpstr>Knock, and the door  shall be opened unto you.  Allelu, alleluia.</vt:lpstr>
      <vt:lpstr>PowerPoint-Präsentation</vt:lpstr>
      <vt:lpstr>Go Ye Therefore  Into All the World</vt:lpstr>
      <vt:lpstr>Go ye therefore into all  the world; preach the gospel  unto ev’ry one; </vt:lpstr>
      <vt:lpstr>Teach all nations  to observe all things  I have commanded you. </vt:lpstr>
      <vt:lpstr>Baptize them into  the Father’s name,  in the Holy Spirit’s  and the Son’s; </vt:lpstr>
      <vt:lpstr>Lo, I shall be with you  to the end;  lo, I am with you alway.</vt:lpstr>
      <vt:lpstr>Those who have believ’d  and are baptized  shall be saved while  others are condemn’d; </vt:lpstr>
      <vt:lpstr>Then as for those who  now do believe these signs  shall surely follow: </vt:lpstr>
      <vt:lpstr>They shall cast out demons  in My name, they shall not  be hurt by deadly things; </vt:lpstr>
      <vt:lpstr>And they shall lay hands  upon the sick, and the sick  shall be made well.</vt:lpstr>
      <vt:lpstr> Christ was taken up into  the heav’ns after He had  spoken all these words; </vt:lpstr>
      <vt:lpstr>There His Father did receive  Him and place Him  at His right hand. </vt:lpstr>
      <vt:lpstr>His disciples went out  as He said; And they preach’d  the gospel ev’rywhere; </vt:lpstr>
      <vt:lpstr>Christ worked with them  and confirmed the word,  by those signs which  followed them.</vt:lpstr>
      <vt:lpstr>PowerPoint-Präsentation</vt:lpstr>
      <vt:lpstr>God Speaks to Us</vt:lpstr>
      <vt:lpstr>God speaks to us;  by His great pow’r we’re led; </vt:lpstr>
      <vt:lpstr>Let not your hearts  become disquieted. </vt:lpstr>
      <vt:lpstr>You trust in God;  believe and trust in Me; </vt:lpstr>
      <vt:lpstr>You trust in God;  believe and trust in Me.</vt:lpstr>
      <vt:lpstr>In God’s vast realm  are many offices; </vt:lpstr>
      <vt:lpstr>Were it not so,  I surely would have said; </vt:lpstr>
      <vt:lpstr>For I must go,  a place for you prepare; </vt:lpstr>
      <vt:lpstr>For I must go,  a place for you prepare.</vt:lpstr>
      <vt:lpstr>And when this place  has been prepared for you, </vt:lpstr>
      <vt:lpstr>I will return;  with Me you shall be too; </vt:lpstr>
      <vt:lpstr>So that where I  am you may also be; </vt:lpstr>
      <vt:lpstr>So that where I  am you may also be.</vt:lpstr>
      <vt:lpstr>PowerPoint-Präsentation</vt:lpstr>
      <vt:lpstr>Not Many Wise Men  Now Are Called</vt:lpstr>
      <vt:lpstr>Not many wise men  now are called,  not many noble brethren, </vt:lpstr>
      <vt:lpstr>Not many mighty chosen ones,  for you see your calling: </vt:lpstr>
      <vt:lpstr>Sons of God, you are called,  not because of greatness; </vt:lpstr>
      <vt:lpstr>Even the wisdom of mankind  is to God but foolish.</vt:lpstr>
      <vt:lpstr>God chose the foolish  of the world; He chose  the weak and base things; </vt:lpstr>
      <vt:lpstr>He chose the things  which are despised,  that no flesh should glory. </vt:lpstr>
      <vt:lpstr>Sons of God, you are called,  not because of greatness; </vt:lpstr>
      <vt:lpstr>You who are called  and now in Christ,  shall confound the mighty.</vt:lpstr>
      <vt:lpstr>Even the foolishness of God,  wiser by far than man is; </vt:lpstr>
      <vt:lpstr>Even the weakness of our God,  stronger far than man is. </vt:lpstr>
      <vt:lpstr>Sons of God, you are called,  not because of greatness; </vt:lpstr>
      <vt:lpstr>Let them who glory  boast in Christ,  not in their own greatness.</vt:lpstr>
      <vt:lpstr>PowerPoint-Präsentation</vt:lpstr>
      <vt:lpstr>The Trumpet  Shall Sound</vt:lpstr>
      <vt:lpstr>Behold, I show,  I show you all a mystery: </vt:lpstr>
      <vt:lpstr>We shall not sleep,  but we shall all be changed. </vt:lpstr>
      <vt:lpstr>In just a while,  the twinkling of an eye,  you’ll see, </vt:lpstr>
      <vt:lpstr>The trumpet shall sound,  and we shall all be raised. </vt:lpstr>
      <vt:lpstr>But thanks to God,  who giveth us the victory </vt:lpstr>
      <vt:lpstr>Through Christ the Lord,  Eternal, Living One. </vt:lpstr>
      <vt:lpstr>Always abound and do  the work He’s given me, </vt:lpstr>
      <vt:lpstr>Beloved of God  and Christ, His chosen sons.</vt:lpstr>
      <vt:lpstr>O death, O grave,  where is your sting,  your victory? </vt:lpstr>
      <vt:lpstr>The sting of death  is sin, defined by law. </vt:lpstr>
      <vt:lpstr>And when this mortal  puts on immortality, </vt:lpstr>
      <vt:lpstr>The trumpet shall sound,  rejoice forevermore.</vt:lpstr>
      <vt:lpstr>But thanks to God,  who giveth us the victory </vt:lpstr>
      <vt:lpstr>Through Christ the Lord,  Eternal, Living One. </vt:lpstr>
      <vt:lpstr>Always abound and do  the work He’s given me, </vt:lpstr>
      <vt:lpstr>Beloved of God  and Christ, His chosen sons.</vt:lpstr>
      <vt:lpstr>PowerPoint-Präsentation</vt:lpstr>
      <vt:lpstr>Ambassadors  for Christ</vt:lpstr>
      <vt:lpstr>If anyone is in Christ,  then he is a new creation; </vt:lpstr>
      <vt:lpstr>The old has passed away  and all things are made new. </vt:lpstr>
      <vt:lpstr>The ministry of our Christ,  one of reconciliation, </vt:lpstr>
      <vt:lpstr>Making peace with  God the Father and with  all our brethren, too. </vt:lpstr>
      <vt:lpstr>We are therefore  Christ’s ambassadors  and called to be God’s sons, </vt:lpstr>
      <vt:lpstr>To declare His holy Kingdom,  that His will on earth be done. </vt:lpstr>
      <vt:lpstr>Be reconciled to God and let us  commit our hearts and minds; </vt:lpstr>
      <vt:lpstr>Ambassadors for Jesus Christ,  the Savior of all mankind.</vt:lpstr>
      <vt:lpstr>As fellow workers with Him,  it’s the day of our salvation; </vt:lpstr>
      <vt:lpstr>So let us not receive  the grace of God in vain. </vt:lpstr>
      <vt:lpstr>With purity and with love,  let us serve our  Lord and Master; </vt:lpstr>
      <vt:lpstr>As we press toward  His Kingdom,  let us never be ashamed.</vt:lpstr>
      <vt:lpstr>We are therefore  Christ’s ambassadors  and called to be God’s sons, </vt:lpstr>
      <vt:lpstr>To declare His holy Kingdom,  that His will on earth be done. </vt:lpstr>
      <vt:lpstr>Be reconciled to God and let us  commit our hearts and minds; </vt:lpstr>
      <vt:lpstr>Ambassadors for Jesus Christ,  the Savior of all mankind.</vt:lpstr>
      <vt:lpstr>God said He’s dwelling  with us, and He’s walking  with His people;</vt:lpstr>
      <vt:lpstr>He promised He would guide  and lead the path we’ve trod. </vt:lpstr>
      <vt:lpstr>And now He’s dwelling in us,  and we are His sons  and daughters; </vt:lpstr>
      <vt:lpstr>For we are the holy temple  of the everliving God.</vt:lpstr>
      <vt:lpstr>We are therefore  Christ’s ambassadors  and called to be God’s sons, </vt:lpstr>
      <vt:lpstr>To declare His holy Kingdom,  that His will on earth be done. </vt:lpstr>
      <vt:lpstr>Be reconciled to God and let us  commit our hearts and minds; </vt:lpstr>
      <vt:lpstr>Ambassadors for Jesus Christ,  the Savior of all mankind.</vt:lpstr>
      <vt:lpstr>PowerPoint-Präsentation</vt:lpstr>
      <vt:lpstr>If I Have Not Charity</vt:lpstr>
      <vt:lpstr>Though I speak with  tongues of men,  though I speak as angels, </vt:lpstr>
      <vt:lpstr>If I have not charity  I am become as nothing. </vt:lpstr>
      <vt:lpstr>I become as sounding brass,  or a tinkling cymbal; </vt:lpstr>
      <vt:lpstr>With the gift of prophecy,  still I am as nothing.</vt:lpstr>
      <vt:lpstr>Though I know all mysteries,  though I have all knowledge, </vt:lpstr>
      <vt:lpstr>If I have not charity  I am become as nothing. </vt:lpstr>
      <vt:lpstr>Though I give all I possess,  let my body burn; </vt:lpstr>
      <vt:lpstr>If I have not charity,  then I am as nothing.</vt:lpstr>
      <vt:lpstr>Charity rejoiceth not  in iniquity, </vt:lpstr>
      <vt:lpstr>But rejoiceth in the truth;  believes and bears all things; </vt:lpstr>
      <vt:lpstr>Hopes all things;  endures all things;  never thinketh evil. </vt:lpstr>
      <vt:lpstr>If I have not charity,  then I am as nothing.</vt:lpstr>
      <vt:lpstr>Whether there be prophecies,  whether there be knowledge, </vt:lpstr>
      <vt:lpstr>These shall likewise pass away,  but charity remaineth. </vt:lpstr>
      <vt:lpstr>Faith and hope and charity,  all of these abide; </vt:lpstr>
      <vt:lpstr>But among the three of these,  charity is greatest.</vt:lpstr>
      <vt:lpstr>PowerPoint-Präsentation</vt:lpstr>
      <vt:lpstr>Think on  These Things</vt:lpstr>
      <vt:lpstr>Rejoice in the Lord  always. I say, rejoice! </vt:lpstr>
      <vt:lpstr>Let gentleness be seen by all,  the Lord is near. </vt:lpstr>
      <vt:lpstr>Don’t worry at all,  but go to God in prayer. </vt:lpstr>
      <vt:lpstr>Tell Him your needs  and give Him thanks  and find His peace.</vt:lpstr>
      <vt:lpstr>The peace that transcends  our ev’ry human thought </vt:lpstr>
      <vt:lpstr>Will guard your heart  and guard your mind  in Jesus Christ.</vt:lpstr>
      <vt:lpstr>Whatever is true,  is noble, always right, </vt:lpstr>
      <vt:lpstr>Is lovely, pure  and praiseworthy,  think on these things.</vt:lpstr>
      <vt:lpstr>PowerPoint-Präsentation</vt:lpstr>
      <vt:lpstr>A Chosen Generation</vt:lpstr>
      <vt:lpstr>You’re a chosen generation,  royal priesthood  for His throne; </vt:lpstr>
      <vt:lpstr>You’re a blessed and  holy nation; you’re a  people for His own. </vt:lpstr>
      <vt:lpstr>So you may declare His praises,  do what’s pleasing in His sight, </vt:lpstr>
      <vt:lpstr>He has called you out  of darkness to His glorious,  marv’llous light.</vt:lpstr>
      <vt:lpstr>Once you were not called  a people in a world  that’s gone astray; </vt:lpstr>
      <vt:lpstr>Now you’ve heeded His  great calling, showing  forth His will and way. </vt:lpstr>
      <vt:lpstr>You had not received  the mercy  of Eternal God above; </vt:lpstr>
      <vt:lpstr>Now you are the blessed  receivers of His mercy  and His love.</vt:lpstr>
      <vt:lpstr>You’re a chosen generation,  royal priesthood  for His throne; </vt:lpstr>
      <vt:lpstr>You’re a blessed and  holy nation; you’re a  people for His own. </vt:lpstr>
      <vt:lpstr>So you may declare His praises,  do what’s pleasing in His sight, </vt:lpstr>
      <vt:lpstr>He has called you out  of darkness to His glorious,  marv’llous light.</vt:lpstr>
      <vt:lpstr>PowerPoint-Präsentation</vt:lpstr>
      <vt:lpstr>The New Jerusalem </vt:lpstr>
      <vt:lpstr>When the judgment years  are ended  and death is cast away, </vt:lpstr>
      <vt:lpstr>The first heav’n  and the first earth  in fire shall pass away. </vt:lpstr>
      <vt:lpstr>From new heaven  to new earth shall come  the new Jerusalem. </vt:lpstr>
      <vt:lpstr>And the dwelling of the Father  at last shall be with men.</vt:lpstr>
      <vt:lpstr>Like a bride dressed  for the bridegroom  the city of God shall be. </vt:lpstr>
      <vt:lpstr>Her walls shall shine like jasper,  of gold shall be her streets. </vt:lpstr>
      <vt:lpstr>Her gates are twelve  in number,  an angel at each one, </vt:lpstr>
      <vt:lpstr>And each of her foundations  is set with precious stones.</vt:lpstr>
      <vt:lpstr>From the Father’s throne,  a river as clear  as crystal flows, </vt:lpstr>
      <vt:lpstr>And on its banks forever  the tree of life shall grow. </vt:lpstr>
      <vt:lpstr>Its leaves shall heal the nations,  its fruit shall be for food. </vt:lpstr>
      <vt:lpstr>And there shall be  no more curse there,  but all shall be for good.</vt:lpstr>
      <vt:lpstr>They shall need  no sun by day there,  nor moon to shine by night, </vt:lpstr>
      <vt:lpstr>For the glory of their God and  the Lamb shall be its light. </vt:lpstr>
      <vt:lpstr>His saints shall reign forever,  from death they shall be free. </vt:lpstr>
      <vt:lpstr>God will dwell  among His people  for all eternity.</vt:lpstr>
      <vt:lpstr>PowerPoint-Präsentation</vt:lpstr>
      <vt:lpstr>All Things Bright  and Beautiful</vt:lpstr>
      <vt:lpstr>All things bright and beautiful,  all creatures great and small, </vt:lpstr>
      <vt:lpstr>All things wise and wonderful,  the Lord God made them all.</vt:lpstr>
      <vt:lpstr>Each little flow’r that opens,  each little bird that sings, </vt:lpstr>
      <vt:lpstr>He made their glowing colors,  He made their tiny wings:</vt:lpstr>
      <vt:lpstr>All things bright and beautiful,  all creatures great and small, </vt:lpstr>
      <vt:lpstr>All things wise and wonderful,  the Lord God made them all.</vt:lpstr>
      <vt:lpstr>The purpleheaded mountain,  the river running by, </vt:lpstr>
      <vt:lpstr>The sunset, and the morning  that brightens up the sky:</vt:lpstr>
      <vt:lpstr>All things bright and beautiful,  all creatures great and small, </vt:lpstr>
      <vt:lpstr>All things wise and wonderful,  the Lord God made them all.</vt:lpstr>
      <vt:lpstr>The cold wind in the winter,  the pleasant summer sun, </vt:lpstr>
      <vt:lpstr>The ripe fruits in the garden,  He made them ev’ry one:</vt:lpstr>
      <vt:lpstr>All things bright and beautiful,  all creatures great and small, </vt:lpstr>
      <vt:lpstr>All things wise and wonderful,  the Lord God made them all.</vt:lpstr>
      <vt:lpstr>He gave us eyes to see them,  and lips that we might tell </vt:lpstr>
      <vt:lpstr>How great is God Almighty  who has made all things well:</vt:lpstr>
      <vt:lpstr>All things bright and beautiful,  all creatures great and small, </vt:lpstr>
      <vt:lpstr>All things wise and wonderful,  the Lord God made them all.</vt:lpstr>
      <vt:lpstr>PowerPoint-Präsentation</vt:lpstr>
      <vt:lpstr>Keep God’s  Sabbath Holy</vt:lpstr>
      <vt:lpstr>God rested on the seventh day  and created holy time. </vt:lpstr>
      <vt:lpstr>A day of hope and healing  that was made  for all of mankind.</vt:lpstr>
      <vt:lpstr>So let us keep  God’s Sabbath holy,  a day of worship and release, </vt:lpstr>
      <vt:lpstr>As a shadow of what is to come,  God’s government of peace.</vt:lpstr>
      <vt:lpstr>Our Creator knows  His people, those who  worship Him through time. </vt:lpstr>
      <vt:lpstr>For He made a  Sabbath covenant  and He made  His Sabbath a sign.</vt:lpstr>
      <vt:lpstr>So let us keep  God’s Sabbath holy,  a day of worship and release, </vt:lpstr>
      <vt:lpstr>As a shadow of what is to come,  God’s government of peace.</vt:lpstr>
      <vt:lpstr>Let us celebrate the  Sabbath day, what it  pictures in God’s plan. </vt:lpstr>
      <vt:lpstr>Man was not made  for the Sabbath day;  but the Sabbath day  for man.</vt:lpstr>
      <vt:lpstr>So let us keep  God’s Sabbath holy,  a day of worship and release, </vt:lpstr>
      <vt:lpstr>As a shadow of what is to come,  God’s government of peace.</vt:lpstr>
      <vt:lpstr>For the people of  our loving God  there remains a Sabbath rest. </vt:lpstr>
      <vt:lpstr>An age of restoration,  when all nations  shall be blessed.</vt:lpstr>
      <vt:lpstr>So let us keep  God’s Sabbath holy,  a day of worship and release, </vt:lpstr>
      <vt:lpstr>As a shadow of what is to come,  God’s government of peace.</vt:lpstr>
      <vt:lpstr>PowerPoint-Präsentation</vt:lpstr>
      <vt:lpstr>On the Sabbath Day</vt:lpstr>
      <vt:lpstr>On the Sabbath day,  holy Sabbath day,  happy day of rest, </vt:lpstr>
      <vt:lpstr>Sing a song of thanks  to Father God on high,  from whose hand  we’re blessed. </vt:lpstr>
      <vt:lpstr>Sing a song of thanks  to Father God on high,  from whose hand  we’re blessed.</vt:lpstr>
      <vt:lpstr>From the setting sun  to the setting sun,  let your hearts rejoice. </vt:lpstr>
      <vt:lpstr>Taste the goodness  of a kingdom yet to come,  lift to God your voice. </vt:lpstr>
      <vt:lpstr>Taste the goodness  of a kingdom yet to come,  lift to God your voice.</vt:lpstr>
      <vt:lpstr>Learn the word of God,  learn the ways of God,  and when day is done, </vt:lpstr>
      <vt:lpstr>Strengthened, we will go  to do the Father’s work  till the week is run.</vt:lpstr>
      <vt:lpstr>Strengthened, we will go  to do the Father’s work  till the week is run.</vt:lpstr>
      <vt:lpstr>On the seventh day,  holy seventh day,  we will meet again. </vt:lpstr>
      <vt:lpstr>Sing a song of thanks  to Father God on high,  our eternal Friend. </vt:lpstr>
      <vt:lpstr>Sing a song of thanks  to Father God on high,  our eternal Friend.</vt:lpstr>
      <vt:lpstr>PowerPoint-Präsentation</vt:lpstr>
      <vt:lpstr>Come, Ye Thankful  People, Come</vt:lpstr>
      <vt:lpstr>Come, ye thankful people,  come, raise the song  of harvest home; </vt:lpstr>
      <vt:lpstr>All is safely gathered in  ere the winter storms begin; </vt:lpstr>
      <vt:lpstr>God, our Maker, doth provide  for our wants to be supplied; </vt:lpstr>
      <vt:lpstr>Come to God’s own  temple, come,  raise the song of harvest home.</vt:lpstr>
      <vt:lpstr>All the blessings of the field,  all the stores the gardens yield; </vt:lpstr>
      <vt:lpstr>All the fruits in full supply,  ripened ‘neath the summer sky; </vt:lpstr>
      <vt:lpstr>All that spring,  with bounteous hand,  scatters o’er the smiling land; </vt:lpstr>
      <vt:lpstr>All that lib’ral autumn pours,  from her rich  o’erflowing stores.</vt:lpstr>
      <vt:lpstr>These to Thee, our God,  we owe, source whence  all our blessings flow, </vt:lpstr>
      <vt:lpstr>And for these our souls  shall raise grateful songs  of solemn praise. </vt:lpstr>
      <vt:lpstr>Come, then, thankful  people, come, raise the song  of harvest home; </vt:lpstr>
      <vt:lpstr>Come to God’s own  temple, come, raise the song  of harvest home.</vt:lpstr>
      <vt:lpstr>PowerPoint-Präsentation</vt:lpstr>
      <vt:lpstr>May Your Blessing  Be Upon Us</vt:lpstr>
      <vt:lpstr>Our Father may  Your blessing be  upon us all eternally, </vt:lpstr>
      <vt:lpstr>And as our Shepherd  safely keep  us in Your fold  as humble sheep.</vt:lpstr>
      <vt:lpstr>O lift Your countenance,  we pray, upon us all  this Sabbath day, </vt:lpstr>
      <vt:lpstr>And always cause  Your face to shine  on us, our God  and King divine.</vt:lpstr>
      <vt:lpstr>O let our lives  Your way confess!  Extend to us  Your graciousness, </vt:lpstr>
      <vt:lpstr>And cause Your Spirit  to increase  in us, that we  may live in peace.</vt:lpstr>
      <vt:lpstr>PowerPoint-Präsentation</vt:lpstr>
      <vt:lpstr>Everybody Worship</vt:lpstr>
      <vt:lpstr>Come! Now!  Ev’rybody worship  with a prayer  and song of praise! </vt:lpstr>
      <vt:lpstr>Come! Now!  Ev’rybody worship!  Worship God always!</vt:lpstr>
      <vt:lpstr>Worship and remember  to keep the Sabbath day. </vt:lpstr>
      <vt:lpstr>Take a rest and think of God;  put your work away!</vt:lpstr>
      <vt:lpstr>Come! Now!  Ev’rybody worship  with a prayer  and song of praise! </vt:lpstr>
      <vt:lpstr>Come! Now!  Ev’rybody worship!  Worship God always!</vt:lpstr>
      <vt:lpstr>Worship and remember  the Lord’s unending care, </vt:lpstr>
      <vt:lpstr>Reaching out to love and help  people everywhere!</vt:lpstr>
      <vt:lpstr>Come! Now!  Ev’rybody worship  with a prayer  and song of praise! </vt:lpstr>
      <vt:lpstr>Come! Now!  Ev’rybody worship!  Worship God always!</vt:lpstr>
      <vt:lpstr>Worship and remember  our blessings great and small. </vt:lpstr>
      <vt:lpstr>Give to God an offering;  show your thanks for all!</vt:lpstr>
      <vt:lpstr>Come! Now!  Ev’rybody worship  with a prayer  and song of praise! </vt:lpstr>
      <vt:lpstr>Come! Now!  Ev’rybody worship!  Worship God always!</vt:lpstr>
      <vt:lpstr>Worship and remember  how Jesus long ago </vt:lpstr>
      <vt:lpstr>Taught us how to pray to God;  something we should know!</vt:lpstr>
      <vt:lpstr>Come! Now!  Ev’rybody worship  with a prayer  and song of praise! </vt:lpstr>
      <vt:lpstr>Come! Now!  Ev’rybody worship!  Worship God always!</vt:lpstr>
      <vt:lpstr>Worship and remember  God’s special Holy Days, </vt:lpstr>
      <vt:lpstr>Showing us the plan of God,  teaching us His way!</vt:lpstr>
      <vt:lpstr>Come! Now!  Ev’rybody worship  with a prayer  and song of praise! </vt:lpstr>
      <vt:lpstr>Come! Now!  Ev’rybody worship!  Worship God always!</vt:lpstr>
      <vt:lpstr>PowerPoint-Präsentation</vt:lpstr>
      <vt:lpstr>As for Me and  My House</vt:lpstr>
      <vt:lpstr>As for me and my house,  we will serve You,  Lord, forever! </vt:lpstr>
      <vt:lpstr>Just as our father Abraham,  we also shall obey. </vt:lpstr>
      <vt:lpstr>For in truth and spirit  we’ll serve only You above; </vt:lpstr>
      <vt:lpstr>We know You want  to bless us all  with everlasting love. </vt:lpstr>
      <vt:lpstr>In our hearts and minds, Lord,  You already have a home. </vt:lpstr>
      <vt:lpstr>At Your return our family  will become Your very own.</vt:lpstr>
      <vt:lpstr>In Your mercy, Father,  You revealed to us Your plan: </vt:lpstr>
      <vt:lpstr>You gave the way  to peace and life  for sinful, mortal man. </vt:lpstr>
      <vt:lpstr>Down through all the ages,  Your true faithful  have held fast. </vt:lpstr>
      <vt:lpstr>Your holy way of life was made  with clear intent to last. </vt:lpstr>
      <vt:lpstr>So much pain and suff’ring,  O so few will do the right; </vt:lpstr>
      <vt:lpstr>Come quickly, Lord,  deliver us, O now please  send back the Light.</vt:lpstr>
      <vt:lpstr>As for me and my house,  we will serve You,  Lord, forever! </vt:lpstr>
      <vt:lpstr>As faithful fathers  honored You,  we also shall obey. </vt:lpstr>
      <vt:lpstr>Daily we look for Your coming,  watchfully we wait; </vt:lpstr>
      <vt:lpstr>True blessings come  in Your time,  never early, never late. </vt:lpstr>
      <vt:lpstr>In our hearts and minds, Lord,  You already have a home. </vt:lpstr>
      <vt:lpstr>Please bless this family and help  us to grow into Your own.</vt:lpstr>
      <vt:lpstr>PowerPoint-Präsentation</vt:lpstr>
      <vt:lpstr>Now Thank We All Our God</vt:lpstr>
      <vt:lpstr>Now thank we all our God  with hearts and  hands and voices, </vt:lpstr>
      <vt:lpstr>Who wondrous things  hath done, in whom  His Church rejoices, </vt:lpstr>
      <vt:lpstr>Who from our mothers’ arms  hath blessed us on our way </vt:lpstr>
      <vt:lpstr>With countless gifts of love,  and still is ours today.</vt:lpstr>
      <vt:lpstr>O may this bounteous God  through all our lives be near us, </vt:lpstr>
      <vt:lpstr>With ever joyful hearts  and blessed peace to cheer us, </vt:lpstr>
      <vt:lpstr>And keep us in His grace,  and guide us when perplexed, </vt:lpstr>
      <vt:lpstr>And free us from all ills  in this world and the next.</vt:lpstr>
      <vt:lpstr>All praise and thanks to God,  the Father, now be given, </vt:lpstr>
      <vt:lpstr>The Son, the One who reigns  with Him in highest heaven, </vt:lpstr>
      <vt:lpstr>The one Eternal God,  whom earth and heav’n adore; </vt:lpstr>
      <vt:lpstr>For thus it was, is now,  and shall be evermore.</vt:lpstr>
      <vt:lpstr>PowerPoint-Präsentation</vt:lpstr>
      <vt:lpstr>Search Me, O God</vt:lpstr>
      <vt:lpstr>Search me, O God,  and know my heart today; </vt:lpstr>
      <vt:lpstr>Try me, O Savior,  know my thoughts, I pray. </vt:lpstr>
      <vt:lpstr>See if there be  some wicked way in me; </vt:lpstr>
      <vt:lpstr>Cleanse me from ev’ry sin,  and set me free.</vt:lpstr>
      <vt:lpstr>I praise You, Lord,  for cleansing me from sin; </vt:lpstr>
      <vt:lpstr>Fulfill Your Word and  make me pure within. </vt:lpstr>
      <vt:lpstr>Fill me with zeal,  where once I lived in shame; </vt:lpstr>
      <vt:lpstr>Grant my desire  to magnify Your name.</vt:lpstr>
      <vt:lpstr>Lord, take my life,  and make it wholly Thine; </vt:lpstr>
      <vt:lpstr>Fill my whole heart with  Your great love divine. </vt:lpstr>
      <vt:lpstr>Take all my will,  my passion, self and pride; </vt:lpstr>
      <vt:lpstr>Lead me, O Lord;  I pray in me abide.</vt:lpstr>
      <vt:lpstr>PowerPoint-Präsentation</vt:lpstr>
      <vt:lpstr>Teach Me Thy Way,  O Lord</vt:lpstr>
      <vt:lpstr>Teach me Thy way, O Lord,  teach me Thy way! </vt:lpstr>
      <vt:lpstr>Thy guiding grace afford,  teach me Thy way! </vt:lpstr>
      <vt:lpstr>Help me to walk aright,  more by faith, less by sight; </vt:lpstr>
      <vt:lpstr>Lead me with Thy true light,  teach me Thy way!</vt:lpstr>
      <vt:lpstr>When I am sad at heart,  teach me Thy way! </vt:lpstr>
      <vt:lpstr>When earthly joys depart,  teach me Thy way! </vt:lpstr>
      <vt:lpstr>In hours of loneliness,  in times of sore distress, </vt:lpstr>
      <vt:lpstr>In failure or success,  teach me Thy way!</vt:lpstr>
      <vt:lpstr>When doubts and fears arise,  teach me Thy way! </vt:lpstr>
      <vt:lpstr>When storm clouds  fill the skies,  teach me Thy way! </vt:lpstr>
      <vt:lpstr>Shine thru the cloud and rain,  thru sorrow, toil and pain; </vt:lpstr>
      <vt:lpstr>Make Thou my pathway plain,  teach me Thy way!</vt:lpstr>
      <vt:lpstr>Long as my life shall last,  teach me Thy way! </vt:lpstr>
      <vt:lpstr>Where-e’er my lot be cast,  teach me Thy way! </vt:lpstr>
      <vt:lpstr>Until the race is run,  until the journey’s done, </vt:lpstr>
      <vt:lpstr>Until the crown is won,  teach me Thy way!</vt:lpstr>
      <vt:lpstr>PowerPoint-Präsentation</vt:lpstr>
      <vt:lpstr>We Hope in  Your Mercy</vt:lpstr>
      <vt:lpstr>We hope in Your mercy,  we hope in Your word. </vt:lpstr>
      <vt:lpstr>You take pleasure  in all those who fear You,  in those who hope in the Lord. </vt:lpstr>
      <vt:lpstr>Your eye is upon us.  You strengthen the heart. </vt:lpstr>
      <vt:lpstr>We’re made glad  by the hope of salvation,  which sets the faithful apart. </vt:lpstr>
      <vt:lpstr>When sorrows surround us,  when evil is near, </vt:lpstr>
      <vt:lpstr>We rejoice in  the hope of Your glory,  and wait until You appear. </vt:lpstr>
      <vt:lpstr>PowerPoint-Präsentation</vt:lpstr>
      <vt:lpstr>As the Deer</vt:lpstr>
      <vt:lpstr>As the deer pants for the water,  so my soul longs after You. </vt:lpstr>
      <vt:lpstr>You alone are my heart’s desire,  and I long to worship You.</vt:lpstr>
      <vt:lpstr>You alone are my strength,  my shield; to You alone  may my spirit yield. </vt:lpstr>
      <vt:lpstr>You alone are my heart’s desire,  and I long to worship You.</vt:lpstr>
      <vt:lpstr>You’re my friend  and You are my brother,  even though You are a King. </vt:lpstr>
      <vt:lpstr>I love You more than any other,  so much more than anything.</vt:lpstr>
      <vt:lpstr>You alone are my strength,  my shield; to You alone  may my spirit yield. </vt:lpstr>
      <vt:lpstr>You alone are my heart’s desire,  and I long to worship You.</vt:lpstr>
      <vt:lpstr> I want You more than  gold or silver,  only You can satisfy. </vt:lpstr>
      <vt:lpstr>You alone are the real joy giver,  and the apple of my eye.</vt:lpstr>
      <vt:lpstr>You alone are my strength,  my shield; to You alone  may my spirit yield. </vt:lpstr>
      <vt:lpstr>You alone are my heart’s desire,  and I long to worship You.</vt:lpstr>
      <vt:lpstr>PowerPoint-Präsentation</vt:lpstr>
      <vt:lpstr>Great Is the Lord</vt:lpstr>
      <vt:lpstr> Great is the Lord,  and greatly to be praised </vt:lpstr>
      <vt:lpstr>In the city of our God,  upon His holy hill. </vt:lpstr>
      <vt:lpstr>Zion is God’s city;  peace is in the land. </vt:lpstr>
      <vt:lpstr>Christ rules the nations;  His kingdom is at hand! </vt:lpstr>
      <vt:lpstr>Let us rejoice!  Our King has come to reign! </vt:lpstr>
      <vt:lpstr>He will judge  with righteousness,  the Faithful One and True! </vt:lpstr>
      <vt:lpstr>Glory, Alleluia  unto Christ our King! </vt:lpstr>
      <vt:lpstr>Behold our Savior!  Of His great pow’r we sing!</vt:lpstr>
      <vt:lpstr>Worship the Lord,  present yourself to Him, </vt:lpstr>
      <vt:lpstr>Hail the Lamb who is our light;  pay homage to His name! </vt:lpstr>
      <vt:lpstr>Look within the city,  there shall be no strife. </vt:lpstr>
      <vt:lpstr>Enter, you faithful,  known from the Book of Life.</vt:lpstr>
      <vt:lpstr>PowerPoint-Präsentation</vt:lpstr>
      <vt:lpstr>Wake, My Heart</vt:lpstr>
      <vt:lpstr>Wake, my lute,  oh wake, my harp,  I will awaken the dawn </vt:lpstr>
      <vt:lpstr>And sing the great  Eternal’s praises  from this hour on. </vt:lpstr>
      <vt:lpstr>Wake, my heart,  oh wake, my heart,  I will arise and sing, </vt:lpstr>
      <vt:lpstr>Declare the glory of His name  to ev’ry living thing.</vt:lpstr>
      <vt:lpstr>Ev’ry land must hear the word,  all of the world must know. </vt:lpstr>
      <vt:lpstr>The King will come  and save His people  from the time of woe. </vt:lpstr>
      <vt:lpstr>Knowledge of  His righteous ways  over the earth shall be </vt:lpstr>
      <vt:lpstr>As deep and wide  and wondrous  as the waters of the sea.</vt:lpstr>
      <vt:lpstr> Then the blind at last shall see,  then all the deaf shall hear, </vt:lpstr>
      <vt:lpstr>The dumb shall sing,  the lame man shall go  leaping like a deer. </vt:lpstr>
      <vt:lpstr>Then the desert shall rejoice,  blossoming as the rose, </vt:lpstr>
      <vt:lpstr>For waters shall burst forth  and gladden ev’rything  that grows.</vt:lpstr>
      <vt:lpstr>Then the dead in Christ  shall rise, God will  awaken His own. </vt:lpstr>
      <vt:lpstr>Together we shall reign  on earth before  Christ’s glorious throne. </vt:lpstr>
      <vt:lpstr>All the earth at last shall know,  all of the nations shall see </vt:lpstr>
      <vt:lpstr>An age of love and joy and light  and peace and harmony.</vt:lpstr>
      <vt:lpstr>PowerPoint-Präsentation</vt:lpstr>
      <vt:lpstr>Our Thanks,  O God, for Parents</vt:lpstr>
      <vt:lpstr>Our thanks, O God, for parents  who follow in Your way, </vt:lpstr>
      <vt:lpstr>And who, with glad  and trusting hearts,  exalt You ev’ry day.</vt:lpstr>
      <vt:lpstr>Our thanks, O God, for parents  who show, by word and deed, </vt:lpstr>
      <vt:lpstr>Commitment to Your  will and plan, and  Your commandments heed.</vt:lpstr>
      <vt:lpstr>Our thanks, O God, for parents  who on their knees in prayer, </vt:lpstr>
      <vt:lpstr>In spite of all life’s  toil and care, find strength  and wisdom there.</vt:lpstr>
      <vt:lpstr>How blessed are the children  who in their parents see </vt:lpstr>
      <vt:lpstr>The tender Fatherlove of God,  and true to Him will be.</vt:lpstr>
      <vt:lpstr>PowerPoint-Präsentation</vt:lpstr>
      <vt:lpstr>God of Grace and  God of Glory</vt:lpstr>
      <vt:lpstr>God of grace  and God of glory,  on Thy people  pour Thy pow’r; </vt:lpstr>
      <vt:lpstr>Crown Thine ancient  Church’s story;  bring her bud  to glorious flow’r; </vt:lpstr>
      <vt:lpstr>Grant us wisdom;  grant us courage,  for the facing of this hour, for the facing of this hour. </vt:lpstr>
      <vt:lpstr>Lo! The hosts of  evil ‘round us  scorn Thy Christ,  assail His ways!</vt:lpstr>
      <vt:lpstr> From the fears  that long have bound us,  free our hearts  to faith and praise. </vt:lpstr>
      <vt:lpstr>Grant us wisdom;  grant us courage,  for the living of these days, for the living of these days. </vt:lpstr>
      <vt:lpstr>Set our feet on lofty places;  gird our lives that they may be </vt:lpstr>
      <vt:lpstr>Armored with  all Christlike graces  in the fight to set men free. </vt:lpstr>
      <vt:lpstr>Grant us wisdom;  grant us courage,  that we fail not man nor Thee,  that we fail not man nor Thee. </vt:lpstr>
      <vt:lpstr>PowerPoint-Präsentation</vt:lpstr>
      <vt:lpstr>Men and Children Everywhere</vt:lpstr>
      <vt:lpstr>Men and children everywhere,  with sweet music fill the air! </vt:lpstr>
      <vt:lpstr>Nations, come, your voices raise  to the Lord in hymns of praise! </vt:lpstr>
      <vt:lpstr>Join the angel song;  all the worlds to Him belong!</vt:lpstr>
      <vt:lpstr>Holy, holy,  to our God all glory be!</vt:lpstr>
      <vt:lpstr>Morning, evening,  bless His name, skies with  crimson clouds aflame, </vt:lpstr>
      <vt:lpstr>Rainbow arch,  His covenant sign,  countless stars  by night that shine! </vt:lpstr>
      <vt:lpstr>Through His far domain,  love is king  where He doth reign!</vt:lpstr>
      <vt:lpstr>Holy, holy,  to our God all glory be!</vt:lpstr>
      <vt:lpstr>Storm and flood and  ocean’s roar,  breakers crashing on the shore, </vt:lpstr>
      <vt:lpstr>Waterfalls that never sleep,  towering mountain,  canyon deep, </vt:lpstr>
      <vt:lpstr>Tell ye forth His might,  Lord of life and truth and right!</vt:lpstr>
      <vt:lpstr>Holy, holy,  to our God all glory be!</vt:lpstr>
      <vt:lpstr>PowerPoint-Präsentation</vt:lpstr>
      <vt:lpstr>We Will Glorify</vt:lpstr>
      <vt:lpstr>We will glorify  the King of Kings;  we will glorify the Lamb. </vt:lpstr>
      <vt:lpstr>We will glorify  the Lord of Lords,  who is the great I AM.</vt:lpstr>
      <vt:lpstr>The Eternal reigns in majesty;  we will bow before His throne. </vt:lpstr>
      <vt:lpstr>We will worship Him  in righteousness,  we will worship Him alone.</vt:lpstr>
      <vt:lpstr>He is Lord of heaven,  Lord of earth;  He is Lord of all who live. </vt:lpstr>
      <vt:lpstr>He is Lord above  the universe;  all praise to Him we give.</vt:lpstr>
      <vt:lpstr>Hallelujah to the King of Kings;  hallelujah to the Lamb. </vt:lpstr>
      <vt:lpstr>Hallelujah to the Lord of Lords,  who is the great I AM.</vt:lpstr>
      <vt:lpstr>PowerPoint-Präsentation</vt:lpstr>
      <vt:lpstr>Glorious Things of Thee Are Spoken</vt:lpstr>
      <vt:lpstr>Glorious things  of thee are spoken,  Zion, city of our God; </vt:lpstr>
      <vt:lpstr>He, whose Word cannot  be broken, formed thee  for His own abode; </vt:lpstr>
      <vt:lpstr>On the Rock of Ages founded,  what can shake thy sure repose? </vt:lpstr>
      <vt:lpstr>With salvation’s walls  surrounded, thou mayest  smile at all thy foes.</vt:lpstr>
      <vt:lpstr>See, the streams of living waters,  springing from eternal love, </vt:lpstr>
      <vt:lpstr>Well supply thy sons  and daughters,  and all fear of want remove; </vt:lpstr>
      <vt:lpstr>Who can faint, while  such a river ever flows  their thirst to assuage? </vt:lpstr>
      <vt:lpstr>Grace which like the Lord,  the Giver, never fails  from age to age. </vt:lpstr>
      <vt:lpstr>Round each habitation hov’ring,  see the cloud and fire appear, </vt:lpstr>
      <vt:lpstr>For a glory and a cov’ring,  showing that the Lord is near! </vt:lpstr>
      <vt:lpstr>Glorious things  of thee are spoken,  Zion city of our God; </vt:lpstr>
      <vt:lpstr>He, whose Word cannot  be broken, formed thee  for His own abode.</vt:lpstr>
      <vt:lpstr>PowerPoint-Präsentation</vt:lpstr>
      <vt:lpstr>How Great Thou Art</vt:lpstr>
      <vt:lpstr>O Lord my God,  when I in awesome wonder </vt:lpstr>
      <vt:lpstr>Consider all the works  Thy hands have made, </vt:lpstr>
      <vt:lpstr>I see the stars  I hear the mighty thunder, </vt:lpstr>
      <vt:lpstr>Thy pow’r throughout  the universe displayed. </vt:lpstr>
      <vt:lpstr>Then sings my soul,  my Savior God to Thee: </vt:lpstr>
      <vt:lpstr>How great Thou art!  How great Thou art! </vt:lpstr>
      <vt:lpstr>Then sings my soul,  my Savior God to Thee: </vt:lpstr>
      <vt:lpstr>How great Thou art!  How great Thou art!</vt:lpstr>
      <vt:lpstr>When through the woods  and forest glades I wander </vt:lpstr>
      <vt:lpstr>And hear the birds  sing sweetly in the trees, </vt:lpstr>
      <vt:lpstr>When I look down  from lofty mountain grandeur, </vt:lpstr>
      <vt:lpstr>And hear the brook  and feel the gentle breeze. </vt:lpstr>
      <vt:lpstr>Then sings my soul,  my Savior God to Thee: </vt:lpstr>
      <vt:lpstr>How great Thou art!  How great Thou art! </vt:lpstr>
      <vt:lpstr>Then sings my soul,  my Savior God to Thee: </vt:lpstr>
      <vt:lpstr>How great Thou art!  How great Thou art!</vt:lpstr>
      <vt:lpstr>And when I think  that God, His Son not sparing, </vt:lpstr>
      <vt:lpstr>Sent Him to die,  I scarce can take it in, </vt:lpstr>
      <vt:lpstr>That on the cross,  my burden gladly bearing, </vt:lpstr>
      <vt:lpstr>He bled and died  to take away my sin. </vt:lpstr>
      <vt:lpstr>Then sings my soul,  my Savior God to Thee: </vt:lpstr>
      <vt:lpstr>How great Thou art!  How great Thou art! </vt:lpstr>
      <vt:lpstr>Then sings my soul,  my Savior God to Thee: </vt:lpstr>
      <vt:lpstr>How great Thou art!  How great Thou art!</vt:lpstr>
      <vt:lpstr>When Christ shall come  with shout of acclamation; </vt:lpstr>
      <vt:lpstr>When He returns,  what joy shall fill my heart! </vt:lpstr>
      <vt:lpstr>Then I shall bow  in humble adoration, </vt:lpstr>
      <vt:lpstr>And there proclaim,  my God, how great Thou art. </vt:lpstr>
      <vt:lpstr>Then sings my soul,  my Savior God to Thee: </vt:lpstr>
      <vt:lpstr>How great Thou art!  How great Thou art! </vt:lpstr>
      <vt:lpstr>Then sings my soul,  my Savior God to Thee: </vt:lpstr>
      <vt:lpstr>How great Thou art!  How great Thou art!</vt:lpstr>
      <vt:lpstr>PowerPoint-Präsentation</vt:lpstr>
      <vt:lpstr>To God Be the Glory</vt:lpstr>
      <vt:lpstr>To God be the glory;  great things He hath done! </vt:lpstr>
      <vt:lpstr>So loved He the world  that He gave us His Son, </vt:lpstr>
      <vt:lpstr>Who yielded His life,  an atonement for sin, </vt:lpstr>
      <vt:lpstr>And opened the lifegate  that all may go in. </vt:lpstr>
      <vt:lpstr>Praise the Lord;  praise the Lord;  let the earth hear His voice! </vt:lpstr>
      <vt:lpstr>Praise the Lord;  praise the Lord;  let the people rejoice! </vt:lpstr>
      <vt:lpstr>O come to the Father  through Jesus the Son, </vt:lpstr>
      <vt:lpstr>And give Him the glory;  great things He hath done!</vt:lpstr>
      <vt:lpstr>O perfect redemption,  the purchase of blood! </vt:lpstr>
      <vt:lpstr>To ev’ry believer  the promise of God; </vt:lpstr>
      <vt:lpstr>The vilest offender  who truly repents, </vt:lpstr>
      <vt:lpstr>That moment from Jesus  a pardon is sent.</vt:lpstr>
      <vt:lpstr>Praise the Lord;  praise the Lord;  let the earth hear His voice! </vt:lpstr>
      <vt:lpstr>Praise the Lord;  praise the Lord;  let the people rejoice! </vt:lpstr>
      <vt:lpstr>O come to the Father  through Jesus the Son, </vt:lpstr>
      <vt:lpstr>And give Him the glory;  great things He hath done!</vt:lpstr>
      <vt:lpstr>Great things He hath taught us;  great things He hath done! </vt:lpstr>
      <vt:lpstr>And great our rejoicing  through Jesus the Son; </vt:lpstr>
      <vt:lpstr>But purer and higher  and greater will be </vt:lpstr>
      <vt:lpstr>Our wonder, the vict’ry  when Jesus we see. </vt:lpstr>
      <vt:lpstr>Praise the Lord;  praise the Lord;  let the earth hear His voice! </vt:lpstr>
      <vt:lpstr>Praise the Lord;  praise the Lord;  let the people rejoice! </vt:lpstr>
      <vt:lpstr>O come to the Father  through Jesus the Son, </vt:lpstr>
      <vt:lpstr>And give Him the glory;  great things He hath done!</vt:lpstr>
      <vt:lpstr>PowerPoint-Präsentation</vt:lpstr>
      <vt:lpstr>O Worship the King</vt:lpstr>
      <vt:lpstr>O worship the King,  all glorious above! </vt:lpstr>
      <vt:lpstr>O gratefully sing  His power and His love! </vt:lpstr>
      <vt:lpstr>Our Shield and Defender,  the Ancient of Days, </vt:lpstr>
      <vt:lpstr>Pavilioned in splendor,  and girded with praise.</vt:lpstr>
      <vt:lpstr>O tell of His might!  O sing of His grace! </vt:lpstr>
      <vt:lpstr>His garment is light,  His canopy is space. </vt:lpstr>
      <vt:lpstr>His chariots of wrath  the deep thunderclouds form, </vt:lpstr>
      <vt:lpstr>And dark is His path  on the wings of the storm. </vt:lpstr>
      <vt:lpstr>Thy bountiful care,  what tongue can recite? </vt:lpstr>
      <vt:lpstr>It breathes in the air;  it shines in the light; </vt:lpstr>
      <vt:lpstr>It streams from the hills;  it descends to the plain, </vt:lpstr>
      <vt:lpstr>And sweetly distils  in the dew and the rain. </vt:lpstr>
      <vt:lpstr>Frail children of dust,  and feeble as frail, </vt:lpstr>
      <vt:lpstr>In Thee do we trust,  nor find Thee to fail; </vt:lpstr>
      <vt:lpstr>Thy mercies how tender,  how firm to the end, </vt:lpstr>
      <vt:lpstr>Our Maker, Defender,  Redeemer and Friend! </vt:lpstr>
      <vt:lpstr>PowerPoint-Präsentation</vt:lpstr>
      <vt:lpstr>How Good and  How Pleasant</vt:lpstr>
      <vt:lpstr>How good and how pleasant  for brethren to dwell </vt:lpstr>
      <vt:lpstr>Together in unity,  so David did tell; </vt:lpstr>
      <vt:lpstr>Like beautiful music,  a breathtaking view, </vt:lpstr>
      <vt:lpstr>Like most precious ointment,  like fresh morning dew </vt:lpstr>
      <vt:lpstr>That descended  on the mountains  of Zion long before; </vt:lpstr>
      <vt:lpstr>God commanded a blessing  of life forevermore. </vt:lpstr>
      <vt:lpstr>How good and how pleasant  for brethren to be </vt:lpstr>
      <vt:lpstr>Dwelling safely together  in sweet harmony.</vt:lpstr>
      <vt:lpstr>Now Jesus was praying  with fervent desire </vt:lpstr>
      <vt:lpstr>That all who believe in His  great name might be one. </vt:lpstr>
      <vt:lpstr>With voices united,  together we stand, </vt:lpstr>
      <vt:lpstr>At peace with the Heavenly  Father and Son. </vt:lpstr>
      <vt:lpstr>When we come into the  knowledge and unity of God, </vt:lpstr>
      <vt:lpstr>And we grow and we follow  the steps that Jesus trod,</vt:lpstr>
      <vt:lpstr>How good and how pleasant  for brethren to be </vt:lpstr>
      <vt:lpstr>Dwelling safely together  in sweet harmony.</vt:lpstr>
      <vt:lpstr>One body, one spirit,  one Lord and one faith, </vt:lpstr>
      <vt:lpstr>One holy Creator God,  the Father of all; </vt:lpstr>
      <vt:lpstr>One baptism picturing  life evermore, </vt:lpstr>
      <vt:lpstr>One hope and salvation,  just as we are called. </vt:lpstr>
      <vt:lpstr>Like the dew that  had descended from  Zion long before, </vt:lpstr>
      <vt:lpstr>God commanded a blessing  of life forevermore.</vt:lpstr>
      <vt:lpstr>How good and how pleasant  for brethren to be </vt:lpstr>
      <vt:lpstr>Dwelling safely together  in sweet harmony.</vt:lpstr>
      <vt:lpstr>PowerPoint-Präsentation</vt:lpstr>
      <vt:lpstr>We Are God’s People</vt:lpstr>
      <vt:lpstr>We are God’s people,  the chosen of the Lord, </vt:lpstr>
      <vt:lpstr>Led by His Spirit,  established by His Word; </vt:lpstr>
      <vt:lpstr>Our cornerstone  is Christ alone,  and strong in Him we stand; </vt:lpstr>
      <vt:lpstr>O let us live transparently,  and walk heart to heart  and hand in hand.</vt:lpstr>
      <vt:lpstr>We are God’s loved ones,  the Bride of Christ our Lord, </vt:lpstr>
      <vt:lpstr>For we have known it,  the love of God outpoured; </vt:lpstr>
      <vt:lpstr>Now let us learn how to return  the gift of love once giv’n; </vt:lpstr>
      <vt:lpstr>O let us share each joy and care,  and live with a zeal that  pleases heav’n.</vt:lpstr>
      <vt:lpstr>We are the Body  of which the Lord is Head, </vt:lpstr>
      <vt:lpstr>Called to obey Him,  now risen from the dead; </vt:lpstr>
      <vt:lpstr>He wills us be a family  diverse yet truly one; </vt:lpstr>
      <vt:lpstr>O let us give our gifts to God,  and so shall His work  on earth be done.</vt:lpstr>
      <vt:lpstr>We are a temple,  the Spirit’s dwelling place, </vt:lpstr>
      <vt:lpstr>Formed in great weakness,  a cup to hold God’s grace; </vt:lpstr>
      <vt:lpstr>We die alone, for on its own,  each ember loses fire; </vt:lpstr>
      <vt:lpstr>Yet joined in one  the flame burns on to give  warmth and light and to inspire.</vt:lpstr>
      <vt:lpstr>PowerPoint-Präsentation</vt:lpstr>
      <vt:lpstr>Glory to Thy Name</vt:lpstr>
      <vt:lpstr>I will extol Thee,  my God and King adore; </vt:lpstr>
      <vt:lpstr>And bless Thy name, O Lord,  from now and evermore. </vt:lpstr>
      <vt:lpstr>How just and true Thy ways,  Lord, O King of ev’ry age. </vt:lpstr>
      <vt:lpstr>How just and true  Thy ways, forever  glory to Thy name.</vt:lpstr>
      <vt:lpstr>Who shall not fear Thee  and glorify Thy name, </vt:lpstr>
      <vt:lpstr>And worship Thee, O Lord,  through this and ev’ry age? </vt:lpstr>
      <vt:lpstr>Thy mighty deeds  and judgments  in righteousness revealed; </vt:lpstr>
      <vt:lpstr>Thy mercy lasts forevermore,  we glorify Thee, Lord.</vt:lpstr>
      <vt:lpstr>Saints in Thy splendor  shall give Thee  thanks and praise; </vt:lpstr>
      <vt:lpstr>Declare Thy greatness,  Thy wondrous works proclaim. </vt:lpstr>
      <vt:lpstr>Thy Kingdom and Thy power  in love reigneth over men. </vt:lpstr>
      <vt:lpstr>Let all the nations, ev’ry angel,  bless Thy holy name.</vt:lpstr>
      <vt:lpstr>Thy name I bless, Lord,  my King, forevermore. </vt:lpstr>
      <vt:lpstr>King of all ages,  all nations Thee adore. </vt:lpstr>
      <vt:lpstr>For Thou alone art holy,  Thy goodness  pours forth fame; </vt:lpstr>
      <vt:lpstr>O Lord, our God,  and King forever,  glory to Thy name. </vt:lpstr>
      <vt:lpstr>PowerPoint-Präsentation</vt:lpstr>
      <vt:lpstr>Great God Who  Made the Universe</vt:lpstr>
      <vt:lpstr>Great God who made  the universe and  knows the stars by name, </vt:lpstr>
      <vt:lpstr>Who set the sun and moon  and all the planets  in their frame, </vt:lpstr>
      <vt:lpstr>Who made a billion galaxies  and scattered them  through space, </vt:lpstr>
      <vt:lpstr>Who made a jewel  and called it earth  and gave it honored place.</vt:lpstr>
      <vt:lpstr>He made the day,  He made the night,  He made the wind that blows, </vt:lpstr>
      <vt:lpstr>He made the sky,  He made the land,  He made the rain and snow, </vt:lpstr>
      <vt:lpstr>He made the mountains  and the plains,  He made the shining seas, </vt:lpstr>
      <vt:lpstr>He blessed the earth  with greenery  and shaded it with trees. </vt:lpstr>
      <vt:lpstr>All living things on earth  He made, yes, ev’ry beast  that breathes, </vt:lpstr>
      <vt:lpstr>The birds that frolic in the sky,  the whales that sport at sea, </vt:lpstr>
      <vt:lpstr>All cattle and  all creeping things,  all creatures great and small, </vt:lpstr>
      <vt:lpstr>And then a man and woman  with dominion o’er them all. </vt:lpstr>
      <vt:lpstr>The seventh day  He made a time of rest  for God and man </vt:lpstr>
      <vt:lpstr>That we might ever mindful be  of His eternal plan. </vt:lpstr>
      <vt:lpstr>Why did God labor mightily  to make the earth we see? </vt:lpstr>
      <vt:lpstr>To give a cradle to all life  and grow His family. </vt:lpstr>
      <vt:lpstr>When Christ shall  come to earth again,  and curses shall be done, </vt:lpstr>
      <vt:lpstr>And beautiful as  earth was made,  it shall again become, </vt:lpstr>
      <vt:lpstr>But even still more beautiful  new heav’n and earth shall be, </vt:lpstr>
      <vt:lpstr>And God at last  shall dwell with men  for all eternity. </vt:lpstr>
      <vt:lpstr>PowerPoint-Präsentation</vt:lpstr>
      <vt:lpstr>Let All Things  Now Living</vt:lpstr>
      <vt:lpstr>Let all things now living  a song of thanksgiving </vt:lpstr>
      <vt:lpstr>To God the Creator  triumphantly raise, </vt:lpstr>
      <vt:lpstr>Who fashioned and made us,  protected and stayed us, </vt:lpstr>
      <vt:lpstr>Who guideth us on to  the end of our days. </vt:lpstr>
      <vt:lpstr>His banners are o’er us,  His light goes before us, </vt:lpstr>
      <vt:lpstr>A pillar of fire  shining forth in the night, </vt:lpstr>
      <vt:lpstr>‘Til shadows have vanished  and darkness is banished, </vt:lpstr>
      <vt:lpstr>As forward we travel  from light into light.</vt:lpstr>
      <vt:lpstr>His law He enforces:  the stars in their courses, </vt:lpstr>
      <vt:lpstr>And sun in its orbit,  obediently shine; </vt:lpstr>
      <vt:lpstr>The hills and the mountains,  the rivers and fountains, </vt:lpstr>
      <vt:lpstr>The deeps of the ocean  proclaim Him divine. </vt:lpstr>
      <vt:lpstr>We, too, should be voicing  our love and rejoicing; </vt:lpstr>
      <vt:lpstr>With glad adoration  a song let us raise, </vt:lpstr>
      <vt:lpstr>‘Til all things now living  unite in thanksgiving </vt:lpstr>
      <vt:lpstr>To God in the highest,  hosanna and praise!</vt:lpstr>
      <vt:lpstr>PowerPoint-Präsentation</vt:lpstr>
      <vt:lpstr>Praise, My Soul,  the King of Heaven</vt:lpstr>
      <vt:lpstr>Praise, my soul,  the King of heaven,  to His feet  thy tribute bring; </vt:lpstr>
      <vt:lpstr>Ransomed, healed,  restored, forgiven,  who like thee  His praise should sing? </vt:lpstr>
      <vt:lpstr>Alleluia! Alleluia!  Praise the everlasting King!</vt:lpstr>
      <vt:lpstr>Praise Him for His  grace and favor  to our fathers in distress; </vt:lpstr>
      <vt:lpstr>Praise Him,  still the same forever,  slow to chide,  and swift to bless; </vt:lpstr>
      <vt:lpstr>Alleluia! Alleluia!  Glorious in His faithfulness!</vt:lpstr>
      <vt:lpstr>Fatherlike, He tends  and spares us;  well our feeble frame  He knows; </vt:lpstr>
      <vt:lpstr>In His hands  He gently bears us,  rescues us from all our foes; </vt:lpstr>
      <vt:lpstr>Alleluia! Alleluia!  Widely as His mercy flows!</vt:lpstr>
      <vt:lpstr>Frail as summer’s flow’r  we flourish;  blows the wind and it is gone; </vt:lpstr>
      <vt:lpstr>But, while mortals  rise and perish,  God endures unchanging on; </vt:lpstr>
      <vt:lpstr>Alleluia! Alleluia!  Praise the high Eternal One!</vt:lpstr>
      <vt:lpstr>PowerPoint-Präsentation</vt:lpstr>
      <vt:lpstr>Praise Ye the Lord,  the Almighty</vt:lpstr>
      <vt:lpstr>Praise ye the Lord,  the Almighty,  the King of creation! </vt:lpstr>
      <vt:lpstr>O my soul, praise Him,  for He is thy health  and salvation! </vt:lpstr>
      <vt:lpstr>All ye who hear,  now to His temple draw near; </vt:lpstr>
      <vt:lpstr>Join me in glad adoration! </vt:lpstr>
      <vt:lpstr>Praise ye the Lord,  who o’er all things  so wondrously reigneth, </vt:lpstr>
      <vt:lpstr>Shelters thee under His wings,  yea, so gently sustaineth! </vt:lpstr>
      <vt:lpstr>Hast thou not seen  how thy desires e’er have been </vt:lpstr>
      <vt:lpstr>Granted in what He ordaineth?</vt:lpstr>
      <vt:lpstr>Praise ye the Lord,  who with marvelous wisdom  hath made thee! </vt:lpstr>
      <vt:lpstr>Decked thee with health,  and with loving hand  guided and stayed thee; </vt:lpstr>
      <vt:lpstr>How oft in grief  hath not He  brought thee relief, </vt:lpstr>
      <vt:lpstr>Spreading His wings  for to shade thee? </vt:lpstr>
      <vt:lpstr>Praise ye the Lord,  O let all that is in me  adore Him! </vt:lpstr>
      <vt:lpstr>All that hath life and breath,  come now, with praises  before Him! </vt:lpstr>
      <vt:lpstr>Let the Amen  sound from His people again; </vt:lpstr>
      <vt:lpstr>Gladly for aye we adore Him.</vt:lpstr>
      <vt:lpstr>PowerPoint-Präsentation</vt:lpstr>
      <vt:lpstr>Be Now My Vision</vt:lpstr>
      <vt:lpstr>Be now my vision,  O God of my heart; </vt:lpstr>
      <vt:lpstr>Nothing surpasses  the love You impart. </vt:lpstr>
      <vt:lpstr>You my best thought,  by day or by night, </vt:lpstr>
      <vt:lpstr>Waking or sleeping,  Your presence my light.</vt:lpstr>
      <vt:lpstr>Be now my wisdom,  and be my true word; </vt:lpstr>
      <vt:lpstr>I’m ever with You  and You with me, Lord. </vt:lpstr>
      <vt:lpstr>You my great Father,  O help me to see </vt:lpstr>
      <vt:lpstr>Now and forever  Your child I will be.</vt:lpstr>
      <vt:lpstr>Riches I need not,  nor life’s empty praise, </vt:lpstr>
      <vt:lpstr>You, my inheritance,  now and always; </vt:lpstr>
      <vt:lpstr>You and You only  are first in my heart, </vt:lpstr>
      <vt:lpstr>Great God my treasure  let me never depart.</vt:lpstr>
      <vt:lpstr>PowerPoint-Präsentation</vt:lpstr>
      <vt:lpstr>All Hail the Power</vt:lpstr>
      <vt:lpstr>All hail the pow’r  of Jesus’ name!  Let angels prostrate fall; </vt:lpstr>
      <vt:lpstr>Behold the royal diadem,  and crown Him Lord of all; </vt:lpstr>
      <vt:lpstr>Behold the royal diadem,  and crown Him Lord of all!</vt:lpstr>
      <vt:lpstr>Ye chosen seed of Israel’s race,  ye who did hear the call, </vt:lpstr>
      <vt:lpstr>Praise Him who  saves you by His grace,  and crown Him Lord of all; </vt:lpstr>
      <vt:lpstr>Praise Him who  saves you by His grace,  and crown Him Lord of all!</vt:lpstr>
      <vt:lpstr>Let ev’ry kindred, ev’ry tribe,  on this terrestrial ball, </vt:lpstr>
      <vt:lpstr>To Him all majesty ascribe,  and crown Him Lord of all; </vt:lpstr>
      <vt:lpstr>To Him all majesty ascribe,  and crown Him Lord of all!</vt:lpstr>
      <vt:lpstr>O that, with yonder  angel throng,  we at His feet may fall! </vt:lpstr>
      <vt:lpstr>We’ll join the everlasting song,  and crown Him Lord of all; </vt:lpstr>
      <vt:lpstr>We’ll join the everlasting song,  and crown Him Lord of all!</vt:lpstr>
      <vt:lpstr>PowerPoint-Präsentation</vt:lpstr>
      <vt:lpstr>The Prophet Has Written</vt:lpstr>
      <vt:lpstr>Isaiah the prophet has  written of old  how God’s holy kingdom  shall come. </vt:lpstr>
      <vt:lpstr>The Son will return  in His righteousness;  all nations will gather to Him. </vt:lpstr>
      <vt:lpstr>His rule will be just,  He will help all the needy;  Holy and faithful is He. </vt:lpstr>
      <vt:lpstr>In that day the Lord  will assemble the scattered  from each of the wings  of the earth. </vt:lpstr>
      <vt:lpstr>The beasts of the kingdom  shall peacefully dwell,  and children will not be afraid. </vt:lpstr>
      <vt:lpstr>The calf and the lion  a child will lead;  the leopard will rest  with the kid; </vt:lpstr>
      <vt:lpstr>For nothing shall hurt  or destroy on His mountain;  all will live safely in peace. </vt:lpstr>
      <vt:lpstr>The earth shall be filled  with the knowledge of God as  the waters that cover the seas. </vt:lpstr>
      <vt:lpstr>PowerPoint-Präsentation</vt:lpstr>
      <vt:lpstr>Be at Rest  Child of God</vt:lpstr>
      <vt:lpstr>The lilies of the field grow,  they labor not nor spin; </vt:lpstr>
      <vt:lpstr>The Father  clothes them splendidly,  He tends them as a friend. </vt:lpstr>
      <vt:lpstr>Yet child of God,  you’re troubled,  you worry for your life; </vt:lpstr>
      <vt:lpstr>Just take your faith  beyond your fears to Him,  the Lord who provides. </vt:lpstr>
      <vt:lpstr>Be at rest, child of God;  don’t worry any more; </vt:lpstr>
      <vt:lpstr>For those who wait  and trust in God  shall like mighty eagles soar. </vt:lpstr>
      <vt:lpstr>Look to God,  the Father of love,  to His Word and  righteous Kingdom; </vt:lpstr>
      <vt:lpstr>Live today with  confidence and hope;  trust the God of our salvation!</vt:lpstr>
      <vt:lpstr>We all are called as God’s sons,  and told to count the cost; </vt:lpstr>
      <vt:lpstr>Each day the Father  comfort gives,  tho’ we’re by trials tossed. </vt:lpstr>
      <vt:lpstr>We’re seeking first  His Kingdom,  and all its righteous ness, </vt:lpstr>
      <vt:lpstr>With hope and trust  in peace to come,  our faith is in His rest! </vt:lpstr>
      <vt:lpstr>Be at rest, child of God;  don’t worry any more; </vt:lpstr>
      <vt:lpstr>For those who wait  and trust in God  shall like mighty eagles soar. </vt:lpstr>
      <vt:lpstr>Look to God,  the Father of love,  to His Word and  righteous Kingdom; </vt:lpstr>
      <vt:lpstr>Live today with  confidence and hope;  trust the God of our salvation!</vt:lpstr>
      <vt:lpstr>PowerPoint-Präsentation</vt:lpstr>
      <vt:lpstr>Be Not Afraid  My People</vt:lpstr>
      <vt:lpstr>Be not afraid;  be not afraid, My people. </vt:lpstr>
      <vt:lpstr>I am your God  who watches over you. </vt:lpstr>
      <vt:lpstr>I do not sleep,  and neither will I slumber. </vt:lpstr>
      <vt:lpstr>Sons, be not afraid of man,  be ye not afraid.</vt:lpstr>
      <vt:lpstr>What can man do  to those whom I love so? </vt:lpstr>
      <vt:lpstr>What can man do  to those who fear My name? </vt:lpstr>
      <vt:lpstr>I am the Lord,  protecting you from danger; </vt:lpstr>
      <vt:lpstr>Though the mountains  quake and roar,  be ye not afraid.</vt:lpstr>
      <vt:lpstr>I will return,  with Me ye shall be always. </vt:lpstr>
      <vt:lpstr>My steadfast love,  shall not depart from you. </vt:lpstr>
      <vt:lpstr>I am the God  of Abraham and Jacob; </vt:lpstr>
      <vt:lpstr>Lift your heads,  redemption’s near,  be ye not afraid.</vt:lpstr>
      <vt:lpstr>PowerPoint-Präsentation</vt:lpstr>
      <vt:lpstr>All Must Be Well</vt:lpstr>
      <vt:lpstr>Through the love  of Christ our Savior,  all will be well. </vt:lpstr>
      <vt:lpstr>Free and changeless  is His favor, all, all is well. </vt:lpstr>
      <vt:lpstr>Precious is the blood  that bought us, perfect is  the grace that freed us, </vt:lpstr>
      <vt:lpstr>Strong the hand  stretched out to shield us,  all must be well.</vt:lpstr>
      <vt:lpstr>Though we pass  through tribulation,  all will be well. </vt:lpstr>
      <vt:lpstr>Ours is such a full salvation,  all, all is well. </vt:lpstr>
      <vt:lpstr>Happy still in God confiding;  fruitful, if in Christ abiding; </vt:lpstr>
      <vt:lpstr>Holy through  God’s Spirit guiding,  all must be well.</vt:lpstr>
      <vt:lpstr>We expect a bright tomorrow;  all will be well. </vt:lpstr>
      <vt:lpstr>Faith can sing  through days of sorrow,  all, all is well. </vt:lpstr>
      <vt:lpstr>On our Father’s love relying,  and our ev’ry need supplying; </vt:lpstr>
      <vt:lpstr>For in living, or in dying,  all must be well.</vt:lpstr>
      <vt:lpstr>PowerPoint-Präsentation</vt:lpstr>
      <vt:lpstr>I Sing the Mighty  Power of God</vt:lpstr>
      <vt:lpstr>I sing the mighty pow’r of God,  that made the mountains rise, </vt:lpstr>
      <vt:lpstr>That spread the flowing  seas abroad, and built  the lofty skies. </vt:lpstr>
      <vt:lpstr>I sing the wisdom that ordained  the sun to rule the day; </vt:lpstr>
      <vt:lpstr>The moon shines full  at His command,  and all the stars obey.</vt:lpstr>
      <vt:lpstr>I sing the goodness  of the Lord, that filled  the earth with food; </vt:lpstr>
      <vt:lpstr>He formed the creatures  with His word, and then  proclaimed them good. </vt:lpstr>
      <vt:lpstr>Lord, how Thy wonders  are displayed,  where-e’er I turn my eye: </vt:lpstr>
      <vt:lpstr>If I survey the ground I tread  or gaze upon the sky!</vt:lpstr>
      <vt:lpstr>There’s not a plant  or flow’r below, but makes  Thy glories known, </vt:lpstr>
      <vt:lpstr>And clouds arise and  tempests blow,  by order from Thy throne; </vt:lpstr>
      <vt:lpstr>While all that borrows  life from Thee  is ever in Thy care, </vt:lpstr>
      <vt:lpstr>And ev’rywhere  that man can be,  Thou, God, art present there.</vt:lpstr>
      <vt:lpstr>PowerPoint-Präsentation</vt:lpstr>
      <vt:lpstr>In Days of Old</vt:lpstr>
      <vt:lpstr>In days of old  the prophets told  Messiah would appear, </vt:lpstr>
      <vt:lpstr>From Jesse’s root  a Branch would grow,  God’s Kingdom it would bear. </vt:lpstr>
      <vt:lpstr>A mighty King  would come and free  His people from captivity, </vt:lpstr>
      <vt:lpstr>And rule the nations  with a rod of iron and of fear. </vt:lpstr>
      <vt:lpstr>So no one knew  until the shepherds  heard the angels sing, </vt:lpstr>
      <vt:lpstr>A baby born that autumn day  was Israel’s promised king. </vt:lpstr>
      <vt:lpstr>He grew into His ministry,  He taught with great authority, </vt:lpstr>
      <vt:lpstr>And gave His life  to pay the price  of mankind’s wandering. </vt:lpstr>
      <vt:lpstr>Was this the great  Messiah then,  was this the Son of Man? </vt:lpstr>
      <vt:lpstr>Instead of Judah’s lion  God had sent a humble lamb, </vt:lpstr>
      <vt:lpstr>From sin He set all people free,  from death He rose triumphantly, </vt:lpstr>
      <vt:lpstr>And then ascended into heav’n  to sit at God’s right hand. </vt:lpstr>
      <vt:lpstr>Oh, come again,  Lord Jesus, but this time  with pow’r and might, </vt:lpstr>
      <vt:lpstr>For darkness overwhelms  the earth, now come  and bring Your light, </vt:lpstr>
      <vt:lpstr>Oh, come to us, Immanuel,  oh, come and with  Your people dwell, </vt:lpstr>
      <vt:lpstr>And rule the world with equity,  with love and truth and right. </vt:lpstr>
      <vt:lpstr>PowerPoint-Präsentation</vt:lpstr>
      <vt:lpstr>Great Is Thy Faithfulness</vt:lpstr>
      <vt:lpstr>Great is Thy faithfulness,  O God my Father, </vt:lpstr>
      <vt:lpstr>There is no shadow  of turning with Thee; </vt:lpstr>
      <vt:lpstr>Thou changest not,  Thy compassions,  they fail not; </vt:lpstr>
      <vt:lpstr>As Thou hast been  Thou forever wilt be.</vt:lpstr>
      <vt:lpstr>Great is Thy faithfulness!  Great is Thy faithfulness! </vt:lpstr>
      <vt:lpstr>Morning by morning  new mercies I see; </vt:lpstr>
      <vt:lpstr>All I have needed  Thy hand hath provided. </vt:lpstr>
      <vt:lpstr>Great is Thy faithfulness,  Lord, unto me!</vt:lpstr>
      <vt:lpstr>Summer and winter,  and springtime and harvest, </vt:lpstr>
      <vt:lpstr>Sun, moon and stars  in their courses above, </vt:lpstr>
      <vt:lpstr>Join with all nature  in manifold witness </vt:lpstr>
      <vt:lpstr>To Thy great faithfulness,  mercy and love. </vt:lpstr>
      <vt:lpstr>Great is Thy faithfulness!  Great is Thy faithfulness! </vt:lpstr>
      <vt:lpstr>Morning by morning  new mercies I see; </vt:lpstr>
      <vt:lpstr>All I have needed  Thy hand hath provided. </vt:lpstr>
      <vt:lpstr>Great is Thy faithfulness,  Lord, unto me!</vt:lpstr>
      <vt:lpstr>Pardon for sin  and a peace that endureth, </vt:lpstr>
      <vt:lpstr>Thine own dear presence  to cheer and to guide; </vt:lpstr>
      <vt:lpstr>Strength for today and  bright hope for tomorrow, </vt:lpstr>
      <vt:lpstr>Blessings all mine,  with ten thousand beside! </vt:lpstr>
      <vt:lpstr>Great is Thy faithfulness!  Great is Thy faithfulness! </vt:lpstr>
      <vt:lpstr>Morning by morning  new mercies I see; </vt:lpstr>
      <vt:lpstr>All I have needed  Thy hand hath provided. </vt:lpstr>
      <vt:lpstr>Great is Thy faithfulness,  Lord, unto me!</vt:lpstr>
      <vt:lpstr>PowerPoint-Präsentation</vt:lpstr>
      <vt:lpstr>God Is Calling Children</vt:lpstr>
      <vt:lpstr>God is calling children  to His royal fam’ly, </vt:lpstr>
      <vt:lpstr>Sharing in His blessings,  living in His love.</vt:lpstr>
      <vt:lpstr>Make Your children wiser,  make Your children purer, </vt:lpstr>
      <vt:lpstr>Make us like our Father,  living in His love.</vt:lpstr>
      <vt:lpstr>Help us live more simply,  teach us to teach others, </vt:lpstr>
      <vt:lpstr>Help us come out of this world,  living in Your love.</vt:lpstr>
      <vt:lpstr>We can live forever,  helping all God’s children, </vt:lpstr>
      <vt:lpstr>Building in His Kingdom,  living in His love.</vt:lpstr>
      <vt:lpstr>PowerPoint-Präsentation</vt:lpstr>
      <vt:lpstr>God Our Father, Christ Our Brother</vt:lpstr>
      <vt:lpstr>God of glory, God of power,  Mighty and Eternal One; </vt:lpstr>
      <vt:lpstr>Is revealed to us these last days  as the Father by His Son. </vt:lpstr>
      <vt:lpstr>God our Father!  Christ our Brother!  God has planned for us to be </vt:lpstr>
      <vt:lpstr>Sons forever in His Kingdom,  His eternal family.</vt:lpstr>
      <vt:lpstr>Jesus, Son of God, Messiah,  left His awesome  heav’nly throne; </vt:lpstr>
      <vt:lpstr>Lived and died  as God and man,  all human sinners to atone.</vt:lpstr>
      <vt:lpstr>God our Father!  Christ our Brother!  God has planned for us to be </vt:lpstr>
      <vt:lpstr>Sons forever in His Kingdom,  His eternal family.</vt:lpstr>
      <vt:lpstr>God, in love and  great compassion  views us all most tenderly. </vt:lpstr>
      <vt:lpstr>Shows us mercy,  gives us power,  and from sin He sets us free. </vt:lpstr>
      <vt:lpstr>God our Father!  Christ our Brother!  God has planned for us to be </vt:lpstr>
      <vt:lpstr>Sons forever in His Kingdom,  His eternal family.</vt:lpstr>
      <vt:lpstr>With returning of Messiah,  Priest with kingly diadem, </vt:lpstr>
      <vt:lpstr>God begins the final steps  to reconcile all men to Him. </vt:lpstr>
      <vt:lpstr>God our Father!  Christ our Brother!  God has planned for us to be </vt:lpstr>
      <vt:lpstr>Sons forever in His Kingdom,  His eternal family.</vt:lpstr>
      <vt:lpstr>PowerPoint-Präsentation</vt:lpstr>
      <vt:lpstr>Seek You First the Kingdom of God</vt:lpstr>
      <vt:lpstr>Seek you first  the Kingdom of God  and all His righteousness. </vt:lpstr>
      <vt:lpstr>All these things  He’ll add to you,  and He will richly bless. </vt:lpstr>
      <vt:lpstr>Ask, and it shall be given;  seek, and you shall find; </vt:lpstr>
      <vt:lpstr>Knock, and it shall be opened;  our God is gracious and kind. </vt:lpstr>
      <vt:lpstr>Seek you first  the Kingdom of God  and all His righteousness. </vt:lpstr>
      <vt:lpstr>All these things  He’ll add to you,  and He will richly bless. </vt:lpstr>
      <vt:lpstr>Serve the Lord  with perfect heart  and with a willing mind. </vt:lpstr>
      <vt:lpstr>Listen now and do your part;  seek Him and you shall find. </vt:lpstr>
      <vt:lpstr>You, the Lord has chosen;  do the Work; be strong; </vt:lpstr>
      <vt:lpstr>Build your house  for His temple;  to God salvation belongs. </vt:lpstr>
      <vt:lpstr>Serve the Lord  with perfect heart  and with a willing mind. </vt:lpstr>
      <vt:lpstr>Listen now and do your part;  seek Him and you shall find.</vt:lpstr>
      <vt:lpstr>Seek the Lord  while He may be found,  and call while He is near. </vt:lpstr>
      <vt:lpstr>Turn to Him, forsake your way,  and He will surely hear. </vt:lpstr>
      <vt:lpstr>For His thoughts  are not our thoughts,  nor His ways our ways. </vt:lpstr>
      <vt:lpstr>God will mercif’lly pardon  and bless us all of our days. </vt:lpstr>
      <vt:lpstr>Seek the Lord  while He may be found,  and call while He is near. </vt:lpstr>
      <vt:lpstr>Turn to Him, forsake your way,  and He will surely hear.</vt:lpstr>
      <vt:lpstr>PowerPoint-Präsentation</vt:lpstr>
      <vt:lpstr>All Glory,  Laud and Honor</vt:lpstr>
      <vt:lpstr>All glory, laud and honor  to Thee, Redeemer, King, </vt:lpstr>
      <vt:lpstr>To whom the lips of children  make loud hosannas ring! </vt:lpstr>
      <vt:lpstr>Thou art the King of Isr’el,  Thou David’s royal Son, </vt:lpstr>
      <vt:lpstr>Who in the Lord’s  name comest, the King  and blessed One.</vt:lpstr>
      <vt:lpstr>The company of angels  are praising Thee on high, </vt:lpstr>
      <vt:lpstr>And mortal men and all things  created make reply. </vt:lpstr>
      <vt:lpstr>The people of the Hebrews  with psalms before Thee went; </vt:lpstr>
      <vt:lpstr>Our praise and  prayer and anthems  before Thee we present.</vt:lpstr>
      <vt:lpstr>To Thee, before Thy passion,  they sang their hymns of praise; </vt:lpstr>
      <vt:lpstr>To Thee, now high exalted,  our melody we raise. </vt:lpstr>
      <vt:lpstr>Thou didst accept their praises;  accept the praise we bring, </vt:lpstr>
      <vt:lpstr>Who in all good delightest,  Thou good and gracious King.</vt:lpstr>
      <vt:lpstr>PowerPoint-Präsentation</vt:lpstr>
      <vt:lpstr>Go Into the World</vt:lpstr>
      <vt:lpstr>Go into the world,  and preach to ev’ry nation. </vt:lpstr>
      <vt:lpstr>Teach all people to obey  what He has commanded. </vt:lpstr>
      <vt:lpstr>Baptize His disciples;  they shall be God’s sons, </vt:lpstr>
      <vt:lpstr>And so He shall be with us,  forever to the end.</vt:lpstr>
      <vt:lpstr>Go into the world,  and live by His example. </vt:lpstr>
      <vt:lpstr>You shall be a light to all,  like a sparkling city. </vt:lpstr>
      <vt:lpstr>Grow as His disciples;  you shall be God’s sons, </vt:lpstr>
      <vt:lpstr>And so He shall be with us,  forever to the end.</vt:lpstr>
      <vt:lpstr>Go into the world,  and be a faithful witness. </vt:lpstr>
      <vt:lpstr>Strive to live by ev’ry word  ‘til we are perfected. </vt:lpstr>
      <vt:lpstr>God will give His Spirit;  we shall be God’s sons, </vt:lpstr>
      <vt:lpstr>And so He shall be with us,  forever to the end.</vt:lpstr>
      <vt:lpstr>PowerPoint-Präsentation</vt:lpstr>
      <vt:lpstr>Suffer the Children</vt:lpstr>
      <vt:lpstr>Suffer the children  to come unto Me. </vt:lpstr>
      <vt:lpstr>Don’t forbid them, of such  is the Kingdom of God. </vt:lpstr>
      <vt:lpstr>These are the words of  our Savior and King </vt:lpstr>
      <vt:lpstr>As He lifted them up  in His arms, blessing them.</vt:lpstr>
      <vt:lpstr>Suffer the children,  permit them to come; </vt:lpstr>
      <vt:lpstr>Open your arms  to your own little ones. </vt:lpstr>
      <vt:lpstr>Suffer the children,  they’re blest from above; </vt:lpstr>
      <vt:lpstr>Let not one day pass by  without showing your love.</vt:lpstr>
      <vt:lpstr>Suffer the children,  and teach them of God, </vt:lpstr>
      <vt:lpstr>When you sit in your home,  when you walk by the way. </vt:lpstr>
      <vt:lpstr>Teach them of judgment,  of mercy and faith, </vt:lpstr>
      <vt:lpstr>When they lie down to sleep,  when they rise up each day.</vt:lpstr>
      <vt:lpstr>Suffer the children,  permit them to come; </vt:lpstr>
      <vt:lpstr>Open your arms  to your own little ones. </vt:lpstr>
      <vt:lpstr>Suffer the children,  they’re blest from above; </vt:lpstr>
      <vt:lpstr>Let not one day pass by  without showing your love.</vt:lpstr>
      <vt:lpstr>Suffer the children,  become childlike too. </vt:lpstr>
      <vt:lpstr>Be converted, love God  as the little ones do. </vt:lpstr>
      <vt:lpstr>Humble and trusting,  believing are they; </vt:lpstr>
      <vt:lpstr>Be God’s children and heirs  to His Kingdom that day. </vt:lpstr>
      <vt:lpstr>Suffer the children,  permit them to come; </vt:lpstr>
      <vt:lpstr>Open your arms  to your own little ones. </vt:lpstr>
      <vt:lpstr>Suffer the children,  they’re blest from above; </vt:lpstr>
      <vt:lpstr>Let not one day pass by  without showing your love.</vt:lpstr>
      <vt:lpstr>PowerPoint-Präsentation</vt:lpstr>
      <vt:lpstr>Creator God,  the Mighty One</vt:lpstr>
      <vt:lpstr>Creator God,  the Mighty One  gave ruling power  to Christ His Son; </vt:lpstr>
      <vt:lpstr>Who by His word  the sea was stilled,  and by His pow’r  the sick were healed.</vt:lpstr>
      <vt:lpstr>Merciful God,  enthroned above,  wellspring of bountiful,  endless love, </vt:lpstr>
      <vt:lpstr>Grants us His favor  to be free  from just rewards  for evil deeds.</vt:lpstr>
      <vt:lpstr>Eternal God,  who longs to save,  promises victory  o’er the grave, </vt:lpstr>
      <vt:lpstr>And sets a course  for all to see  how they might live  eternally.</vt:lpstr>
      <vt:lpstr>Almighty God,  our change o’ersee.  Move our vain hearts  to what they should be. </vt:lpstr>
      <vt:lpstr>And through Your love  and pow’r decree  our sonship in Your family.</vt:lpstr>
      <vt:lpstr>PowerPoint-Präsentation</vt:lpstr>
      <vt:lpstr>God So Loved  the World</vt:lpstr>
      <vt:lpstr>God so loved the world  that He sent His only Son, </vt:lpstr>
      <vt:lpstr>That whosoever  believeth in Him  will have life forevermore.</vt:lpstr>
      <vt:lpstr>God so loved the world  that He gave the Bread of Life, </vt:lpstr>
      <vt:lpstr>That whosoever  partakes of His Life  is sustained forevermore.</vt:lpstr>
      <vt:lpstr>God so loved the world  that He drew us to the Vine, </vt:lpstr>
      <vt:lpstr>That whosoever  abideth in Him  will bear fruit forevermore.</vt:lpstr>
      <vt:lpstr>God so loved the world  that He glorified His Son, </vt:lpstr>
      <vt:lpstr>That whosoever  believeth in Him  will be one forevermore.</vt:lpstr>
      <vt:lpstr>PowerPoint-Präsentation</vt:lpstr>
      <vt:lpstr>The One Whom  the Father Sends</vt:lpstr>
      <vt:lpstr>All of the earth rejoice!  For our Lord will give you rest. </vt:lpstr>
      <vt:lpstr>Far from the north  He will come  and shine from east to west. </vt:lpstr>
      <vt:lpstr>Then shall the righteous rise,  and the clouds will roll and flee </vt:lpstr>
      <vt:lpstr>To the Mount they will come  and ev’ry eye will see</vt:lpstr>
      <vt:lpstr> That His Kingdom  shall contain  none that will offend, </vt:lpstr>
      <vt:lpstr>For our Lord Messiah reigns,  the One whom  the Father sends!</vt:lpstr>
      <vt:lpstr>Birds on the wind come ride;  let your cries around you ring </vt:lpstr>
      <vt:lpstr>Down to the valley wide,  to find the vanquished king; </vt:lpstr>
      <vt:lpstr>There did his armies fall,  and his mighty warriors cease </vt:lpstr>
      <vt:lpstr>There the world bowed down  to bring God’s earth its peace.</vt:lpstr>
      <vt:lpstr>And His Kingdom  shall contain  none that will offend, </vt:lpstr>
      <vt:lpstr>For our Lord Messiah reigns,  the One whom  the Father sends!</vt:lpstr>
      <vt:lpstr>Then shall His people come  to their land of Israel; </vt:lpstr>
      <vt:lpstr>Back from the nations’ pride,  and back from where they fell </vt:lpstr>
      <vt:lpstr>Into His cov’nant law,  and His Word  which makes them free </vt:lpstr>
      <vt:lpstr>Drawn by Christ the Door  thru which they’ll come to see</vt:lpstr>
      <vt:lpstr> That His Kingdom  shall contain  none that will offend, </vt:lpstr>
      <vt:lpstr>For our Lord Messiah reigns,  the One whom  the Father sends!</vt:lpstr>
      <vt:lpstr>Nations will then come near  and seek the Light alone </vt:lpstr>
      <vt:lpstr>Drawn by the waters clear  that flow beneath His throne. </vt:lpstr>
      <vt:lpstr>See what His Word has done  in a land of peace and calm </vt:lpstr>
      <vt:lpstr>So His rule will spread  thru ev’ry home and farm. </vt:lpstr>
      <vt:lpstr>And His Kingdom  shall contain  none that will offend, </vt:lpstr>
      <vt:lpstr>For our Lord Messiah reigns,  the One whom  the Father sends!</vt:lpstr>
      <vt:lpstr>PowerPoint-Präsentation</vt:lpstr>
      <vt:lpstr>By This Shall All  Men Know</vt:lpstr>
      <vt:lpstr>A new commandment  I will give,  to magnify the way to live; </vt:lpstr>
      <vt:lpstr>Love each other as you do,  with the love I’ve given you. </vt:lpstr>
      <vt:lpstr>And by this shall all men know,  all around the world  you’ll show,</vt:lpstr>
      <vt:lpstr> That you are My disciples,  you’re My sister  and My brother; </vt:lpstr>
      <vt:lpstr>And by this shall all men know,  ev’ry friend and ev’ry foe, </vt:lpstr>
      <vt:lpstr>That you are My disciples  if you love one another.</vt:lpstr>
      <vt:lpstr>Not called to be lukewarm  or cold, but zealous  like the men of old; </vt:lpstr>
      <vt:lpstr>Do the will of God above;  grow in His eternal love.</vt:lpstr>
      <vt:lpstr>And by this shall all men know,  all around the world  you’ll show,</vt:lpstr>
      <vt:lpstr>That you are My disciples,  you’re My sister  and My brother; </vt:lpstr>
      <vt:lpstr>And by this shall all men know,  ev’ry friend and ev’ry foe, </vt:lpstr>
      <vt:lpstr>That you are My disciples  if you love one another.</vt:lpstr>
      <vt:lpstr>I give my life for all mankind,  and call you at this special time; </vt:lpstr>
      <vt:lpstr>Do the work and feed the flock;  build your house  upon the Rock.</vt:lpstr>
      <vt:lpstr>And by this shall all men know,  all around the world  you’ll show, </vt:lpstr>
      <vt:lpstr>That you are My disciples,  you’re My sister  and My brother; </vt:lpstr>
      <vt:lpstr>And by this shall all men know,  ev’ry friend and ev’ry foe, </vt:lpstr>
      <vt:lpstr>That you are My disciples  if you love one another.</vt:lpstr>
      <vt:lpstr>PowerPoint-Präsentation</vt:lpstr>
      <vt:lpstr>The God of Abraham</vt:lpstr>
      <vt:lpstr>The God of Abraham,  sing praises to His name, </vt:lpstr>
      <vt:lpstr>Who was, and is, and is to be,  and still the same! </vt:lpstr>
      <vt:lpstr>The one eternal God,  formed all that now appears. </vt:lpstr>
      <vt:lpstr>The First, the Last;  beyond all thought  His timeless years! </vt:lpstr>
      <vt:lpstr>His Spirit flowing free,  high surging where it will; </vt:lpstr>
      <vt:lpstr>In prophet’s word  He spoke of old,  He’s speaking still. </vt:lpstr>
      <vt:lpstr>Established is His law,  and changeless it shall stand. </vt:lpstr>
      <vt:lpstr>Engraved upon  the human heart,  on sea or land. </vt:lpstr>
      <vt:lpstr>The God whom  Abra’m praised  still works with us today. </vt:lpstr>
      <vt:lpstr>He was, and is, and is to be  our God always. </vt:lpstr>
      <vt:lpstr>And when His Kingdom comes,  with Abraham we will sing; </vt:lpstr>
      <vt:lpstr>The praises of our God  through all the earth shall ring. </vt:lpstr>
      <vt:lpstr>PowerPoint-Präsentation</vt:lpstr>
      <vt:lpstr>Praise the Lord</vt:lpstr>
      <vt:lpstr>Praise the Lord,  our God in heaven,  ruling from  His throne on high; </vt:lpstr>
      <vt:lpstr>Thunders, lightnings,  sea of crystal,  ever veiled from mortal eye. </vt:lpstr>
      <vt:lpstr>Angels praising, voices raising,  to the great Eternal One </vt:lpstr>
      <vt:lpstr>High enthroned  in rainbow splendor,  brighter than the noonday sun. </vt:lpstr>
      <vt:lpstr>Praise the Lord,  our great Creator,  stretching forth a mighty hand; </vt:lpstr>
      <vt:lpstr>Fiery suns and distant planets,  moving all at His command. </vt:lpstr>
      <vt:lpstr>Tempests roaring,  mountains soaring,  witness to His pow’r and might; </vt:lpstr>
      <vt:lpstr>All the pomp  and pride of nations  are as nothing in His sight.</vt:lpstr>
      <vt:lpstr>Praise the Lord,  our loving Shepherd,  calling to His flock by name; </vt:lpstr>
      <vt:lpstr>Guarding from  the wolf and stranger,  watching o’er  the weak and lame. </vt:lpstr>
      <vt:lpstr>Gently chiding, firmly guiding,  leading thro’ the dark and cold; </vt:lpstr>
      <vt:lpstr>Bringing sheep of every pasture  to the one eternal fold.</vt:lpstr>
      <vt:lpstr>PowerPoint-Präsentation</vt:lpstr>
      <vt:lpstr>There Is Joy  In My Heart</vt:lpstr>
      <vt:lpstr>There is joy in my heart  knowing Christ  will come again, </vt:lpstr>
      <vt:lpstr>There is joy in my heart  knowing Christ  will come again, </vt:lpstr>
      <vt:lpstr>He will rule the earth  with blessings for all men, </vt:lpstr>
      <vt:lpstr>and there’s joy,  yes, there’s joy in my heart. </vt:lpstr>
      <vt:lpstr>Shout the news to all nations  that Christ will come again, </vt:lpstr>
      <vt:lpstr>Shout the news to all nations  that Christ will come again, </vt:lpstr>
      <vt:lpstr>All the world must know  man’s time is at an end, </vt:lpstr>
      <vt:lpstr>Shout the news, shout the news,  shout the news. </vt:lpstr>
      <vt:lpstr>Oh, the trumpet will call out  when Christ shall come again,</vt:lpstr>
      <vt:lpstr>Oh, the trumpet will call out  when Christ shall come again,</vt:lpstr>
      <vt:lpstr>With a glorious shout  from heaven He’ll descend,</vt:lpstr>
      <vt:lpstr>Oh, the trumpet will call  when He comes.</vt:lpstr>
      <vt:lpstr>Saints and angels will sing  when the Christ  will come again,</vt:lpstr>
      <vt:lpstr>Saints and angels will sing  when the Christ  will come again,</vt:lpstr>
      <vt:lpstr>Alleluia to  our Lord Omnipotent,</vt:lpstr>
      <vt:lpstr>Saints and angels will sing  when He comes.</vt:lpstr>
      <vt:lpstr>There’ll be peace  in the whole world  when Christ will come again,</vt:lpstr>
      <vt:lpstr>There’ll be peace  in the whole world  when Christ will come again,</vt:lpstr>
      <vt:lpstr>For a thousand years,  then God shall dwell with men,</vt:lpstr>
      <vt:lpstr>There’ll be peace in the world  when He comes.</vt:lpstr>
      <vt:lpstr>There is joy in my heart  knowing Christ  will come again,</vt:lpstr>
      <vt:lpstr>There is joy in my heart  knowing Christ  will come again,</vt:lpstr>
      <vt:lpstr>He will rule the earth  with blessings for all men,</vt:lpstr>
      <vt:lpstr>And there’s joy,  yes, there’s joy in my heart.</vt:lpstr>
      <vt:lpstr>PowerPoint-Präsentation</vt:lpstr>
      <vt:lpstr>From the Realms of Unseen Glory</vt:lpstr>
      <vt:lpstr>From the realms  of unseen glory,  Jesus came to earth below, </vt:lpstr>
      <vt:lpstr>To a world of hate and anguish  the Creator’s love to show. </vt:lpstr>
      <vt:lpstr>He laid down a life eternal  to assume the form of man, </vt:lpstr>
      <vt:lpstr>To a world of helpless sinners  He reveal’d a wondrous plan.</vt:lpstr>
      <vt:lpstr>As a Lamb is led to slaughter,  He was offer’d up to death, </vt:lpstr>
      <vt:lpstr>All our sins He gladly carried,  even to His final breath. </vt:lpstr>
      <vt:lpstr>So shall angels  bring Him honor,  and in praise their voices ring, </vt:lpstr>
      <vt:lpstr>So the saints  shall kneel before Him  when the earth  receives its King.</vt:lpstr>
      <vt:lpstr>As the splendor of the heavens  when the sun  shines forth in might, </vt:lpstr>
      <vt:lpstr>In the Kingdom of our Father  shall the righteous  shine as bright. </vt:lpstr>
      <vt:lpstr>Everlasting are the blessings  the Creator has in store. </vt:lpstr>
      <vt:lpstr>Everlasting are the pleasures  to be ours forevermore.</vt:lpstr>
      <vt:lpstr>PowerPoint-Präsentation</vt:lpstr>
      <vt:lpstr>We Praise Thee, O God, Our Redeemer</vt:lpstr>
      <vt:lpstr>We praise Thee, O God,  our Redeemer, Creator; </vt:lpstr>
      <vt:lpstr>In grateful devotion  our tribute we bring. </vt:lpstr>
      <vt:lpstr>We lay it before Thee;  we kneel and adore Thee; </vt:lpstr>
      <vt:lpstr>We bless Thy holy name,  glad praises we sing. </vt:lpstr>
      <vt:lpstr>We worship Thee,  God of our fathers,  we bless Thee; </vt:lpstr>
      <vt:lpstr>Through life’s storm  and tempest our Guide  hast Thou been. </vt:lpstr>
      <vt:lpstr>When perils o’ertake us,  escape Thou wilt make us, </vt:lpstr>
      <vt:lpstr>And with Thy help, O Lord,  our battles we win. </vt:lpstr>
      <vt:lpstr>With voices united  our praises we offer; </vt:lpstr>
      <vt:lpstr>To Thee, great Eternal,  glad anthems we raise. </vt:lpstr>
      <vt:lpstr>Thy strong arm will guide us;  our God is beside us; </vt:lpstr>
      <vt:lpstr>To Thee, our great Redeemer,  forever be praise. </vt:lpstr>
      <vt:lpstr>PowerPoint-Präsentation</vt:lpstr>
      <vt:lpstr>At One With God</vt:lpstr>
      <vt:lpstr>While we were still sinners,  Christ died for us all; </vt:lpstr>
      <vt:lpstr>Now our High Priest  has risen and lives. </vt:lpstr>
      <vt:lpstr>He has shown us His mercy  and wonderful love; </vt:lpstr>
      <vt:lpstr>He is faithful  and just to forgive. </vt:lpstr>
      <vt:lpstr>We rejoice with our God  through our Lord, Jesus Christ; </vt:lpstr>
      <vt:lpstr>Reconciled by  the death of His Son. </vt:lpstr>
      <vt:lpstr>We are bought with a price,  and we’re saved by His life; </vt:lpstr>
      <vt:lpstr>By His grace,  we’re at peace and at one.</vt:lpstr>
      <vt:lpstr>We’re Christ’s holy brethren,  at one with our Lord; </vt:lpstr>
      <vt:lpstr>We believe and  shall not be ashamed. </vt:lpstr>
      <vt:lpstr>And our Captain has justified,  made us at one; </vt:lpstr>
      <vt:lpstr>And true liberty  can be proclaimed. </vt:lpstr>
      <vt:lpstr>We rejoice with our God  through our Lord,  Jesus Christ; </vt:lpstr>
      <vt:lpstr>Reconciled by the  death of His Son. </vt:lpstr>
      <vt:lpstr>We are bought with a price,  and we’re saved by His life; </vt:lpstr>
      <vt:lpstr>By His grace,  we’re at peace and at one.</vt:lpstr>
      <vt:lpstr>Christ entered the holy place  once for our sins; </vt:lpstr>
      <vt:lpstr>He has opened  a new, living way. </vt:lpstr>
      <vt:lpstr>To the Holy of Holies,  God’s heavenly throne, </vt:lpstr>
      <vt:lpstr>We can now come  before Him each day.</vt:lpstr>
      <vt:lpstr>We rejoice with our God  through our Lord,  Jesus Christ; </vt:lpstr>
      <vt:lpstr>Reconciled by the  death of His Son. </vt:lpstr>
      <vt:lpstr>We are bought with a price,  and we’re saved by His life; </vt:lpstr>
      <vt:lpstr>By His grace,  we’re at peace and at one.</vt:lpstr>
      <vt:lpstr>PowerPoint-Präsentation</vt:lpstr>
      <vt:lpstr>For I Am Called  by Your Name</vt:lpstr>
      <vt:lpstr>Oh Lord, I ask,  remember me  that I may walk  in conscience free. </vt:lpstr>
      <vt:lpstr>Your way its wisdom  does impart.  Your words put joy  in to my heart.</vt:lpstr>
      <vt:lpstr>For I am called by Your name;  Oh Lord, God of hosts,  I am called by Your name. </vt:lpstr>
      <vt:lpstr>At times beset  by troubles drear,  I want my Shepherd’s  voice to hear. </vt:lpstr>
      <vt:lpstr>Redeem me from  the darkest grip  of Satan’s wrath  and lying lip.</vt:lpstr>
      <vt:lpstr>For I am called by Your name;  Oh Lord, God of hosts, I am called by Your name.</vt:lpstr>
      <vt:lpstr>When days are filled  with woe and strife,  keep vision clear.  Eternal life </vt:lpstr>
      <vt:lpstr>Lies just ahead  where no man can  remove me from  Your loving hand. </vt:lpstr>
      <vt:lpstr>For I am called by Your name;  Oh Lord, God of hosts, I am called by Your name. </vt:lpstr>
      <vt:lpstr>PowerPoint-Präsentation</vt:lpstr>
      <vt:lpstr>All Things Work Together</vt:lpstr>
      <vt:lpstr>Joseph, son of Isr’el,  was by his brothers sold; </vt:lpstr>
      <vt:lpstr>Caused by jealous envy  of what his dreams foretold. </vt:lpstr>
      <vt:lpstr>Then, far from home  in servitude and  into prison’s dread, </vt:lpstr>
      <vt:lpstr>Through it all young Joseph was  by his Creator led. </vt:lpstr>
      <vt:lpstr>All things work together,  all things work for good; </vt:lpstr>
      <vt:lpstr>To God’s loving children  called according to His Word.</vt:lpstr>
      <vt:lpstr>Jesus’ own disciple  betrayed his Master’s love; </vt:lpstr>
      <vt:lpstr>Thirty coins of silver  did buy Messiah’s blood. </vt:lpstr>
      <vt:lpstr>A night and day of torment,  a death too hard to know; </vt:lpstr>
      <vt:lpstr>Seemed as though  all hope was gone  until the stone was rolled. </vt:lpstr>
      <vt:lpstr>All things work together,  all things work for good; </vt:lpstr>
      <vt:lpstr>To God’s loving children  called according to His Word.</vt:lpstr>
      <vt:lpstr>In this life there’s sorrow  and all too often pain, </vt:lpstr>
      <vt:lpstr>But these things shall fade away  as we begin to reign. </vt:lpstr>
      <vt:lpstr>One hundredfold He gives us  for things we give for Him; </vt:lpstr>
      <vt:lpstr>His great joy and family and life that never ends. </vt:lpstr>
      <vt:lpstr>All things work together,  all things work for good; </vt:lpstr>
      <vt:lpstr>To God’s loving children  called according to His Word.</vt:lpstr>
      <vt:lpstr>Joseph, we remember,  was Egypt’s greatest one; </vt:lpstr>
      <vt:lpstr>Jesus, firstborn Son of God,  is by His Father’s throne. </vt:lpstr>
      <vt:lpstr>Now, none of life’s displeasures  should ever be compared </vt:lpstr>
      <vt:lpstr>To the endless glory  God has for us to share. </vt:lpstr>
      <vt:lpstr>All things work together,  all things work for good; </vt:lpstr>
      <vt:lpstr>To God’s loving children  called according to His Word.</vt:lpstr>
      <vt:lpstr>PowerPoint-Präsentation</vt:lpstr>
      <vt:lpstr>Rejoice, Be at One</vt:lpstr>
      <vt:lpstr>I will proclaim that holy time  when all God’s servants  shall rejoice! </vt:lpstr>
      <vt:lpstr>I will declare that future day  when mankind’s foe  will be led away!</vt:lpstr>
      <vt:lpstr>At one with God,  at one with God!  Rejoice! Rejoice,  be at one with God!</vt:lpstr>
      <vt:lpstr>God will reveal the wicked one  and chain him for  a thousand years. </vt:lpstr>
      <vt:lpstr>God will bring forth  His glorious rest,  and all the world  will know peace at last!</vt:lpstr>
      <vt:lpstr>At one with God,  at one with God!  Rejoice! Rejoice,  be at one with God!</vt:lpstr>
      <vt:lpstr>We only see it dimly now,  but from God’s Word  we learn His plan. </vt:lpstr>
      <vt:lpstr>No more deception,  no more fear!  God speed that day  for ev’ry man! </vt:lpstr>
      <vt:lpstr>At one with God,  at one with God!  Rejoice! Rejoice,  be at one with God!</vt:lpstr>
      <vt:lpstr>PowerPoint-Präsentation</vt:lpstr>
      <vt:lpstr>God Will See Us Through</vt:lpstr>
      <vt:lpstr>We all know doubts and fears,  life is full of toil and tears, </vt:lpstr>
      <vt:lpstr>Still we’re told, have no cares,  God will see us through, </vt:lpstr>
      <vt:lpstr>See the birds on the wing,  see the lilies blossoming, </vt:lpstr>
      <vt:lpstr>God loves all living things,  God will see us through.</vt:lpstr>
      <vt:lpstr>Age of man shall grow old,  love of many shall wax cold, </vt:lpstr>
      <vt:lpstr>Ever fast we shall hold,  God will see us through, </vt:lpstr>
      <vt:lpstr>Earth shall grow  dark and drear,  Jacob’s trouble shall appear, </vt:lpstr>
      <vt:lpstr>To the end, through the years,  God will see us through. </vt:lpstr>
      <vt:lpstr>Till Christ comes, we’ll endure,  living God’s way true and pure, </vt:lpstr>
      <vt:lpstr>Day by day, come what may,  God will see us through, </vt:lpstr>
      <vt:lpstr>Earth may shake, stars may fall,  we will stand  right through it all </vt:lpstr>
      <vt:lpstr>Till the last trumpet call,  God will see us through. </vt:lpstr>
      <vt:lpstr>PowerPoint-Präsentation</vt:lpstr>
      <vt:lpstr>Thank You, Lord</vt:lpstr>
      <vt:lpstr>Thank you, Lord,  for Your blessings,  for Your Spirit and love; </vt:lpstr>
      <vt:lpstr>Thank you for  Your word of truth,  and the calling from above. </vt:lpstr>
      <vt:lpstr>Help us seek first  Your Kingdom,  Your righteousness and peace; </vt:lpstr>
      <vt:lpstr>Give us vision,  faith and endurance,  our trust in You increase. </vt:lpstr>
      <vt:lpstr>Thank you, Lord,  for Your mercy  and for grace ev’ry day; </vt:lpstr>
      <vt:lpstr>Thank you for Your sacrifice,  all our sins to wash away. </vt:lpstr>
      <vt:lpstr>Give us daily repentance,  and cleanse us from our sin; </vt:lpstr>
      <vt:lpstr>Please restore the  joy of salvation,  Your peace and love within. </vt:lpstr>
      <vt:lpstr>Thank you, Lord,  for the comfort  that You grant in our need; </vt:lpstr>
      <vt:lpstr>May we give it back again  to others as You lead. </vt:lpstr>
      <vt:lpstr>Fill our hearts  with compassion,  forgiveness and concern; </vt:lpstr>
      <vt:lpstr>Give us healing faith  in Your Spirit,  help us Your way to learn. </vt:lpstr>
      <vt:lpstr>Thank you, Lord,  for our brethren,  loving truth and Your Word; </vt:lpstr>
      <vt:lpstr>Thank you for the fellowship,  and the Shepherd’s voice  we’ve heard. </vt:lpstr>
      <vt:lpstr>Let your mind be within us,  a servant’s heart instill; </vt:lpstr>
      <vt:lpstr>Make us one with You  and each other,  Your purpose to fulfill.</vt:lpstr>
      <vt:lpstr>PowerPoint-Präsentation</vt:lpstr>
      <vt:lpstr>The Church’s One Foundation</vt:lpstr>
      <vt:lpstr>The Church’s one foundation  is Jesus Christ her Lord; </vt:lpstr>
      <vt:lpstr>She is His new creation  by water and the Word; </vt:lpstr>
      <vt:lpstr>From heav’n He came  and sought her  to be His holy bride; </vt:lpstr>
      <vt:lpstr>With His own blood  He bought her,  and for her life He died.</vt:lpstr>
      <vt:lpstr>Elect from ev’ry nation,  yet one o’er all the earth, </vt:lpstr>
      <vt:lpstr>Her charter of salvation,  one Lord, one faith, one birth; </vt:lpstr>
      <vt:lpstr>His saints their watch  are keeping; their cry goes up,  “How long?” </vt:lpstr>
      <vt:lpstr>And soon the night of weeping  shall be the morn of song.</vt:lpstr>
      <vt:lpstr>‘Mid toil and tribulation,  and tumults of her war, </vt:lpstr>
      <vt:lpstr>She waits the consummation  of peace forevermore; </vt:lpstr>
      <vt:lpstr>Till with the vision glorious  her longing eyes are blest, </vt:lpstr>
      <vt:lpstr>And God’s true Church  victorious shall be  the Church at rest.</vt:lpstr>
      <vt:lpstr>PowerPoint-Präsentation</vt:lpstr>
      <vt:lpstr>Fight the Good Fight</vt:lpstr>
      <vt:lpstr>Fight the good fight, brethren;  be strong in the Lord. </vt:lpstr>
      <vt:lpstr>Put on the Lord’s whole armor  and fight against the foe. </vt:lpstr>
      <vt:lpstr>We struggle not  with flesh and blood,  but with the evil realm. </vt:lpstr>
      <vt:lpstr>So take up all your weapons  and stand firm to the end.</vt:lpstr>
      <vt:lpstr>Fight the good fight, brethren;  do all you can to stand. </vt:lpstr>
      <vt:lpstr>The weapons of our warfare  are from God’s mighty hand. </vt:lpstr>
      <vt:lpstr>Stand therefore  with the belt of truth  secured around your waist. </vt:lpstr>
      <vt:lpstr>And righteousness  your breastplate  fixed firmly in its place.</vt:lpstr>
      <vt:lpstr>Fight the good fight, brethren;  you soldiers of the Word. </vt:lpstr>
      <vt:lpstr>Gird on your sword for battle,  the very Word of God. </vt:lpstr>
      <vt:lpstr>The gospel of His peace  will hold you steadfast  on your way, </vt:lpstr>
      <vt:lpstr>And with salvation’s helmet  protect your thoughts  each day. </vt:lpstr>
      <vt:lpstr>Win the war then, brethren;  be strengthened in His might. </vt:lpstr>
      <vt:lpstr>Put on the Lord’s whole armor;  against the foe we fight. </vt:lpstr>
      <vt:lpstr>Above all take  the shield of faith  to quench the fiery darts, </vt:lpstr>
      <vt:lpstr>With pray’r and supplication  abounding in your hearts. </vt:lpstr>
      <vt:lpstr>PowerPoint-Präsentation</vt:lpstr>
      <vt:lpstr>One Faith, One Love</vt:lpstr>
      <vt:lpstr>Throughout the earth,  our Father, we revere Thee. </vt:lpstr>
      <vt:lpstr>Led by Thy Son,  together we stand true. </vt:lpstr>
      <vt:lpstr>One faith, one love,  Thy Spirit binds us firmly </vt:lpstr>
      <vt:lpstr>As sons and daughters  blessed in Thy view. </vt:lpstr>
      <vt:lpstr>From many lands  we raise our eyes toward Thee, </vt:lpstr>
      <vt:lpstr>Our voices joined  as one great family. </vt:lpstr>
      <vt:lpstr>Our many lives  are woven, fitly blended </vt:lpstr>
      <vt:lpstr>As tapestry  created by Thy hand.</vt:lpstr>
      <vt:lpstr>Within each thread,  Thy glory is extended,</vt:lpstr>
      <vt:lpstr>With ev’ry color,  quality and strand. </vt:lpstr>
      <vt:lpstr>Upon Thy loom,  our diff’rences become one: </vt:lpstr>
      <vt:lpstr>A pleasing tribute  to Thee and Thy Son. </vt:lpstr>
      <vt:lpstr>From many nations  of the earth do we hail. </vt:lpstr>
      <vt:lpstr>With many tongues  we form our praise to Thee.</vt:lpstr>
      <vt:lpstr>Across the seas,  from mountain, isle  and deep vale, </vt:lpstr>
      <vt:lpstr>Thy sons and daughters  in one love agree. </vt:lpstr>
      <vt:lpstr>And as we strengthen  one another in Thee, </vt:lpstr>
      <vt:lpstr>Thy Spirit binds  in perfect harmony. </vt:lpstr>
      <vt:lpstr>PowerPoint-Präsentation</vt:lpstr>
      <vt:lpstr>Have One Mind</vt:lpstr>
      <vt:lpstr>Have one mind,  be of one accord; be steadfast,  serve unselfishly; </vt:lpstr>
      <vt:lpstr>Joined together, standing fast,  to share God’s grace  with humility. </vt:lpstr>
      <vt:lpstr>Do all things  without complaining;  your good works  come from above. </vt:lpstr>
      <vt:lpstr>Christ will comfort  and console you  with His fellowship and love. </vt:lpstr>
      <vt:lpstr>Ev’ry knee should bow  before Him; ev’ry tongue  His praises make. </vt:lpstr>
      <vt:lpstr>We are called  to a great salvation  and if need suffer for His sake. </vt:lpstr>
      <vt:lpstr>All who worship Christ in spirit  have no confidence in man. </vt:lpstr>
      <vt:lpstr>Righteousness through faith  is blameless; walk according  to God’s plan.</vt:lpstr>
      <vt:lpstr>Have one love, be one in spirit,  knowing that our God is near. </vt:lpstr>
      <vt:lpstr>Draw to Him  with supplications  and rejoice for He will hear. </vt:lpstr>
      <vt:lpstr>Let His peace then  guard your hearts  and minds through  Jesus Christ our Lord. </vt:lpstr>
      <vt:lpstr>We will be  transformed to glory.  Have one mind,  be of one accord.</vt:lpstr>
      <vt:lpstr>PowerPoint-Präsentation</vt:lpstr>
      <vt:lpstr>Rejoice, the Lord  Is King!</vt:lpstr>
      <vt:lpstr>Rejoice, the Lord is King;  your Lord and King adore! </vt:lpstr>
      <vt:lpstr>Rejoice, give thanks and sing,  and triumph evermore;</vt:lpstr>
      <vt:lpstr>Lift up your heart,  lift up your voice!  Rejoice, again I say, rejoice!</vt:lpstr>
      <vt:lpstr>Jesus, the Savior, reigns,  the God of truth and love; </vt:lpstr>
      <vt:lpstr>When He had purged our sins,  He took His seat above; </vt:lpstr>
      <vt:lpstr>Lift up your heart,  lift up your voice!  Rejoice, again I say, rejoice!</vt:lpstr>
      <vt:lpstr>His Kingdom cannot fail,  He rules o’er earth and heav’n; </vt:lpstr>
      <vt:lpstr>The keys of death and hell  are to our Jesus giv’n; </vt:lpstr>
      <vt:lpstr>Lift up your heart,  lift up your voice!  Rejoice, again I say, rejoice!</vt:lpstr>
      <vt:lpstr>PowerPoint-Präsentation</vt:lpstr>
      <vt:lpstr>Moses’ New Song</vt:lpstr>
      <vt:lpstr>The Lord our God  was Israel’s strength  and saved them that great day, </vt:lpstr>
      <vt:lpstr>He brought their foes  into the sea, then  washed them all away. </vt:lpstr>
      <vt:lpstr>With mighty hand  and awesome pow’r  our God had overthrown </vt:lpstr>
      <vt:lpstr>All Israel’s foes,  as stubble burned,  or sunken like a stone. </vt:lpstr>
      <vt:lpstr>Israel sang unto the Lord  for God had triumphed  gloriously, </vt:lpstr>
      <vt:lpstr>All the horses and their riders  He had thrown into the sea. </vt:lpstr>
      <vt:lpstr>There’s no one like  our glorious God  in wondrous holiness, </vt:lpstr>
      <vt:lpstr>With mercy and  with tender care  He saves those who are His. </vt:lpstr>
      <vt:lpstr>But fear consumes  the hearts of those  outside God’s free reprieve, </vt:lpstr>
      <vt:lpstr>Who know He is,  and see His works  but never do believe. </vt:lpstr>
      <vt:lpstr>We now sing unto the Lord  for He has triumphed  gloriously, </vt:lpstr>
      <vt:lpstr>Fear and doubt  and blind confusion  He removed to set us free. </vt:lpstr>
      <vt:lpstr> In God’s great plan  and in His time  there’s hope for ev’ryone, </vt:lpstr>
      <vt:lpstr>He’ll bring the day  when Christ will reign  and unbelief is gone. </vt:lpstr>
      <vt:lpstr>Man’s mounted foes  of faithless fear  and godless enmity </vt:lpstr>
      <vt:lpstr>Like horse and rider, long ago,  He’ll bury in the sea. </vt:lpstr>
      <vt:lpstr>We will sing unto the Lord  for He will triumph  gloriously, </vt:lpstr>
      <vt:lpstr>He’ll install a godly kingdom  built to last eternally. </vt:lpstr>
      <vt:lpstr>PowerPoint-Präsentation</vt:lpstr>
      <vt:lpstr>Onward, Christian Soldiers!</vt:lpstr>
      <vt:lpstr>Onward, Christian soldiers!  Marching as to war; </vt:lpstr>
      <vt:lpstr>With the word of Jesus,  going on before; </vt:lpstr>
      <vt:lpstr>Christ, the royal Master,  leads against the foe; </vt:lpstr>
      <vt:lpstr>Forward into battle,  see His banners go!</vt:lpstr>
      <vt:lpstr>Onward, Christian soldiers,  marching as to war; </vt:lpstr>
      <vt:lpstr>With the word of Jesus,  going on before.</vt:lpstr>
      <vt:lpstr>Like a mighty army,  moves the Church of God; </vt:lpstr>
      <vt:lpstr>Brothers, we are treading,  where the saints have trod; </vt:lpstr>
      <vt:lpstr>We are not divided,  all one body we;  one in hope and doctrine;  one in charity.</vt:lpstr>
      <vt:lpstr>Onward, Christian soldiers,  marching as to war; </vt:lpstr>
      <vt:lpstr>With the word of Jesus,  going on before.</vt:lpstr>
      <vt:lpstr>Crowns and thrones  may perish,  kingdoms rise and wane; </vt:lpstr>
      <vt:lpstr>But the Church of Jesus  constant will remain; </vt:lpstr>
      <vt:lpstr>Gates of hell can never  ‘gainst that Church prevail; </vt:lpstr>
      <vt:lpstr>We have Christ’s own promise,  which can never fail.</vt:lpstr>
      <vt:lpstr>Onward, Christian soldiers,  marching as to war; </vt:lpstr>
      <vt:lpstr>With the word of Jesus,  going on before.</vt:lpstr>
      <vt:lpstr>Onward, then, ye people!  Join our happy throng; </vt:lpstr>
      <vt:lpstr>Blend with ours your voices,  in the triumph song; </vt:lpstr>
      <vt:lpstr>Glory, laud and honor,  unto Christ the King; </vt:lpstr>
      <vt:lpstr>This through countless ages,  men and angels sing. </vt:lpstr>
      <vt:lpstr>Onward, Christian soldiers,  marching as to war; </vt:lpstr>
      <vt:lpstr>With the word of Jesus,  going on before.</vt:lpstr>
      <vt:lpstr>PowerPoint-Präsentation</vt:lpstr>
      <vt:lpstr>Forgive and You  Shall Be Forgiven</vt:lpstr>
      <vt:lpstr>How great is the love  of our Father,  who calls us His dear sons! </vt:lpstr>
      <vt:lpstr>When Christ comes again,  we shall be like Him,  we’ll see Him as He is. </vt:lpstr>
      <vt:lpstr>And this is the love  He has shown us,  that Christ laid down  His life for all, </vt:lpstr>
      <vt:lpstr>So we ought to lay down  our lives for our brothers,  to this end you are called. </vt:lpstr>
      <vt:lpstr>Forgive and you  shall be forgiven;  show mercy and this  you will have too. </vt:lpstr>
      <vt:lpstr>Do good to all,  even your enemies.  Be merciful to others  as your Father is to you.</vt:lpstr>
      <vt:lpstr>When bringing your gift  to the altar,  you think of an offense; </vt:lpstr>
      <vt:lpstr>You go and become  one with your brother,  then bring your gift again. </vt:lpstr>
      <vt:lpstr>And should someone sin  against you, go see him,  you and he alone; </vt:lpstr>
      <vt:lpstr>Be kind, have compassion,  let go of your anger  and be at peace again.</vt:lpstr>
      <vt:lpstr>Forgive and you  shall be forgiven;  show mercy and this  you will have too. </vt:lpstr>
      <vt:lpstr>Do good to all,  even your enemies.  Be merciful to others  as your Father is to you.</vt:lpstr>
      <vt:lpstr>To all our example of living  should be a shining light. </vt:lpstr>
      <vt:lpstr>Be willingly under authority,  give due respect to all. </vt:lpstr>
      <vt:lpstr>And if you endure  pain and suff’ring  from unjust cause or oversight, </vt:lpstr>
      <vt:lpstr>Then stand strong and live  Christ’s example before us;  trust Him who judges all. </vt:lpstr>
      <vt:lpstr>Forgive and you  shall be forgiven;  show mercy and this  you will have too. </vt:lpstr>
      <vt:lpstr>Do good to all,  even your enemies.  Be merciful to others  as your Father is to you.</vt:lpstr>
      <vt:lpstr>PowerPoint-Präsentation</vt:lpstr>
      <vt:lpstr>Covenant People</vt:lpstr>
      <vt:lpstr>I will put My law  into their minds, </vt:lpstr>
      <vt:lpstr>And I will write My living law  upon their hearts. </vt:lpstr>
      <vt:lpstr>I will be to them  a loving God. </vt:lpstr>
      <vt:lpstr>And they shall be to Me  a people.</vt:lpstr>
      <vt:lpstr>They shall teach no more  each man his friend, </vt:lpstr>
      <vt:lpstr>By saying, “Know the Lord,”  for they shall all know Me, </vt:lpstr>
      <vt:lpstr>Even from the least  unto the great. </vt:lpstr>
      <vt:lpstr>And I will then forgive  iniquity.</vt:lpstr>
      <vt:lpstr>I’ll be merciful  unto their sins, </vt:lpstr>
      <vt:lpstr>And their unrighteousness  I will remember not. </vt:lpstr>
      <vt:lpstr>This shall be the  covenant I’ll make </vt:lpstr>
      <vt:lpstr>With Judah and the House  of Israel.</vt:lpstr>
      <vt:lpstr>I will put My law  into their minds, </vt:lpstr>
      <vt:lpstr>And I will write My living law  upon their hearts. </vt:lpstr>
      <vt:lpstr>I will be to them  a loving God, </vt:lpstr>
      <vt:lpstr>And they shall be to Me  a people.</vt:lpstr>
      <vt:lpstr>PowerPoint-Präsentation</vt:lpstr>
      <vt:lpstr>For the Beauty  of the Earth</vt:lpstr>
      <vt:lpstr>For the beauty of the earth,  for the glory of the skies, </vt:lpstr>
      <vt:lpstr>For the love  which from our birth  over and around us lies;</vt:lpstr>
      <vt:lpstr>Lord of all, to Thee we raise  this our hymn  of grateful praise.</vt:lpstr>
      <vt:lpstr>For the beauty of each hour  of the day and of the night, </vt:lpstr>
      <vt:lpstr>Hill and vale,  and tree and flow’r,  sun and moon,  and stars of light;</vt:lpstr>
      <vt:lpstr>Lord of all, to Thee we raise  this our hymn  of grateful praise.</vt:lpstr>
      <vt:lpstr>For the joy of human love,  brother, sister, parent, child, </vt:lpstr>
      <vt:lpstr>Friends on earth  and Thee above,  for all gentle  thoughts and mild;</vt:lpstr>
      <vt:lpstr>Lord of all, to Thee we raise  this our hymn  of grateful praise.</vt:lpstr>
      <vt:lpstr>For each perfect gift of Thine  to our race so freely giv’n; </vt:lpstr>
      <vt:lpstr>Graces, human and divine,  flow’rs of earth  and buds of heav’n;</vt:lpstr>
      <vt:lpstr>Lord of all, to Thee we raise  this our hymn  of grateful praise.</vt:lpstr>
      <vt:lpstr>For Thy Church that evermore  lifteth holy hands above, </vt:lpstr>
      <vt:lpstr>Off’ring up on ev’ry shore  her pure sacrifice of love; </vt:lpstr>
      <vt:lpstr>Lord of all, to Thee we raise  this our hymn  of grateful praise.</vt:lpstr>
      <vt:lpstr>PowerPoint-Präsentation</vt:lpstr>
      <vt:lpstr>Be You Holy</vt:lpstr>
      <vt:lpstr>Be you holy, for I am holy.  Know I’ve not redeemed you  with silver and gold. </vt:lpstr>
      <vt:lpstr>But with the precious  blood of My Son,  the One slain before earth’s  foundations were formed.</vt:lpstr>
      <vt:lpstr>Be you holy, for I am holy.  Live My royal law,  and My Spirit renew. </vt:lpstr>
      <vt:lpstr>You are the chosen  temple of God.  Let My Holy Spirit  dwell richly in you.</vt:lpstr>
      <vt:lpstr>Be forgiving and tenderhearted.  Do justly, love mercy,  walk humbly with Me. </vt:lpstr>
      <vt:lpstr>You’re My beloved.  You are My sons.  Be holy and blameless  ‘til My Kingdom comes.</vt:lpstr>
      <vt:lpstr>PowerPoint-Präsentation</vt:lpstr>
      <vt:lpstr>God Be With You</vt:lpstr>
      <vt:lpstr>God be with you  till we meet again;  by His counsels guide,  uphold you, </vt:lpstr>
      <vt:lpstr>With His shepherd’s care  enfold you; God be with you  till we meet again. </vt:lpstr>
      <vt:lpstr>God be with you  till we meet again;  ‘neath His wings of shelter,  hide you, </vt:lpstr>
      <vt:lpstr>Daily bread He will  provide you; God be with you  till we meet again.</vt:lpstr>
      <vt:lpstr>God be with you  till we meet again;  if a trial should confound you, </vt:lpstr>
      <vt:lpstr>God will put His arms  around you; God be with you  till we meet again. </vt:lpstr>
      <vt:lpstr>God be with you  till we meet again;  may His love be ever o’er you, </vt:lpstr>
      <vt:lpstr>Strike death’s threat’ning wave  before you; God be with you  till we meet again.</vt:lpstr>
      <vt:lpstr>PowerPoint-Präsentation</vt:lpstr>
      <vt:lpstr>United We Stand</vt:lpstr>
      <vt:lpstr>United we stand,  hearts that are grateful;  to God be the glory  and to His Son. </vt:lpstr>
      <vt:lpstr>Myst’ry of ages  revealed in the pages  of God’s holy Word,  inspired of love.</vt:lpstr>
      <vt:lpstr>United we pray  let us always remember  to honor these days  which are holy time. </vt:lpstr>
      <vt:lpstr>United in spirit  we worship together  with purpose  and oneness of mind. </vt:lpstr>
      <vt:lpstr>United we stand,  faithful and true  to the One who is  Lord Most High.</vt:lpstr>
      <vt:lpstr>United we stand,  fathers and sons  who believe in  the holy laws of God. </vt:lpstr>
      <vt:lpstr>Chosen and called to  love His commandments,  we lead by example  as Christ has shown.</vt:lpstr>
      <vt:lpstr>United we pray  let us always remember  to honor these days  which are holy time. </vt:lpstr>
      <vt:lpstr>United in spirit  we worship together  with purpose  and oneness of mind. </vt:lpstr>
      <vt:lpstr>United we stand,  faithful and true  to the One who is  Lord Most High.</vt:lpstr>
      <vt:lpstr>United we stand,  mothers and daughters  who nurture the hearts  of the family. </vt:lpstr>
      <vt:lpstr>Chosen and called to  love His commandments,  like Deb’rah and Ruth  let us strive to be. </vt:lpstr>
      <vt:lpstr>United we pray  let us always remember  to honor these days  which are holy time. </vt:lpstr>
      <vt:lpstr>United in spirit  we worship together  with purpose  and oneness of mind. </vt:lpstr>
      <vt:lpstr>United we stand,  faithful and true  to the One who is  Lord Most High.</vt:lpstr>
      <vt:lpstr>PowerPoint-Präsentation</vt:lpstr>
      <vt:lpstr>God’s Message</vt:lpstr>
      <vt:lpstr>We all have one foundation:  the prophets and the law. </vt:lpstr>
      <vt:lpstr>And varied gifts we offer  to Christ the Lord of all. </vt:lpstr>
      <vt:lpstr>God sent us all His message,  He sent it from above, </vt:lpstr>
      <vt:lpstr>That Jesus gave His life for us  so all could know God’s love.</vt:lpstr>
      <vt:lpstr>We now are called to serve Him,  the purpose that He came, </vt:lpstr>
      <vt:lpstr>To give us life eternal,  to praise His holy name. </vt:lpstr>
      <vt:lpstr>We’ll touch the lives of others  with God’s inspiring grace; </vt:lpstr>
      <vt:lpstr>And all mankind and nations  will know God’s warm embrace.</vt:lpstr>
      <vt:lpstr>O let us join together!  O let the song be heard! </vt:lpstr>
      <vt:lpstr>O let us all be messengers  for God’s redeeming Word. </vt:lpstr>
      <vt:lpstr>O let us hear His message,  He sent it from above, </vt:lpstr>
      <vt:lpstr>That Jesus gave His life for us  so all could know God’s love.</vt:lpstr>
      <vt:lpstr>PowerPoint-Präsentation</vt:lpstr>
      <vt:lpstr>O God of  Every Nation</vt:lpstr>
      <vt:lpstr>O God of ev’ry nation,  of ev’ry race and land, </vt:lpstr>
      <vt:lpstr>Redeem the whole creation  with Your almighty hand; </vt:lpstr>
      <vt:lpstr>Where hate and fear divide us  and bitter threats are hurled, </vt:lpstr>
      <vt:lpstr>In love and mercy guide us and heal our strifetorn world.</vt:lpstr>
      <vt:lpstr>From search for wealth  and power and scorn  of truth and right, </vt:lpstr>
      <vt:lpstr>From trust in bombs  that shower destruction  through the night, </vt:lpstr>
      <vt:lpstr>From pride of race and station  and blindness to Your way, </vt:lpstr>
      <vt:lpstr>Deliver ev’ry nation,  Eternal God, we pray.</vt:lpstr>
      <vt:lpstr>Lord, strengthen those  who labor that all  may find release </vt:lpstr>
      <vt:lpstr>From fear of rattling saber,  from dread of war’s increase; </vt:lpstr>
      <vt:lpstr>When hope and courage falter,  Lord let Your voice be heard; </vt:lpstr>
      <vt:lpstr>With faith that none can alter,  Your servants undergird.</vt:lpstr>
      <vt:lpstr>Keep bright in us the vision  of days when war shall cease, </vt:lpstr>
      <vt:lpstr>When hatred and division  give way to love and peace, </vt:lpstr>
      <vt:lpstr>‘Til dawns the morning glorious  when peace on earth shall reign, </vt:lpstr>
      <vt:lpstr>And Christ shall rule victorious  o’er all the world’s domain.</vt:lpstr>
      <vt:lpstr>PowerPoint-Präsentation</vt:lpstr>
      <vt:lpstr>Lamb of God</vt:lpstr>
      <vt:lpstr>“I’m the Alpha, Omega,  beginning and end,”  says our Savior,  the Lord Jesus Christ. </vt:lpstr>
      <vt:lpstr>Blessed is he who will read  and attend these words,  written in the great  Book of Life. </vt:lpstr>
      <vt:lpstr>Grace and peace to you  from the One who was,  and who is, and yet is to come. </vt:lpstr>
      <vt:lpstr>Faithful witness,  firstborn from the dead,  Jesus Christ the Lamb of God. </vt:lpstr>
      <vt:lpstr>Seven churches among  golden candlesticks  and to all, see you heed  what I say. </vt:lpstr>
      <vt:lpstr>For if you overcome  and endure all things,  upon you will I  write My name. </vt:lpstr>
      <vt:lpstr>I am He who died  and arose from the grave,  but behold I live evermore. </vt:lpstr>
      <vt:lpstr>Faithful witness,  firstborn from the dead,  Jesus Christ the Lamb of God.</vt:lpstr>
      <vt:lpstr>Such a myst’ry concerning  this plan that We made,  set before the  foundation of earth. </vt:lpstr>
      <vt:lpstr>But to you it’s revealed;  you may understand,  this great pearl renowned  for its worth. </vt:lpstr>
      <vt:lpstr>Grace and peace to you  from the One who was,  and who is and yet is to come. </vt:lpstr>
      <vt:lpstr>Faithful witness,  firstborn from the dead,  Jesus Christ the Lamb of God.</vt:lpstr>
      <vt:lpstr>PowerPoint-Präsentation</vt:lpstr>
      <vt:lpstr>Mine Eyes Have  Seen the Glory</vt:lpstr>
      <vt:lpstr>Mine eyes have seen the glory  of the coming of the Lord; </vt:lpstr>
      <vt:lpstr>He is trampling out the vintage  where the grapes of wrath  are stored; </vt:lpstr>
      <vt:lpstr>He hath loosed  the fateful lightning  of His terrible swift sword; </vt:lpstr>
      <vt:lpstr>His truth is marching on. </vt:lpstr>
      <vt:lpstr>Glory! Glory! Hallelujah!  Glory! Glory! Hallelujah! </vt:lpstr>
      <vt:lpstr>Glory! Glory! Hallelujah!  His truth is marching on.</vt:lpstr>
      <vt:lpstr>He has sounded forth  the trumpet that shall  never sound retreat; </vt:lpstr>
      <vt:lpstr>He is sifting out  the hearts of men  before His judgment seat; </vt:lpstr>
      <vt:lpstr>O be swift my soul,  to answer Him,  be jubilant my feet! </vt:lpstr>
      <vt:lpstr> Our God is marching on. </vt:lpstr>
      <vt:lpstr>Glory! Glory! Hallelujah!  Glory! Glory! Hallelujah! </vt:lpstr>
      <vt:lpstr>Glory! Glory! Hallelujah!  Our God is marching on. </vt:lpstr>
      <vt:lpstr>In the beauty of the autumn  Christ was born across the sea, </vt:lpstr>
      <vt:lpstr>With a glory in His bosom  that transfigures you and me; </vt:lpstr>
      <vt:lpstr>As He lives to make men holy,  let us live to make men free! </vt:lpstr>
      <vt:lpstr>While God is marching on. </vt:lpstr>
      <vt:lpstr>Glory! Glory! Hallelujah!  Glory! Glory! Hallelujah! </vt:lpstr>
      <vt:lpstr>Glory! Glory! Hallelujah!  While God is marching on.</vt:lpstr>
      <vt:lpstr>PowerPoint-Präsentation</vt:lpstr>
      <vt:lpstr>Worthy of Worship</vt:lpstr>
      <vt:lpstr>Worthy of worship,  worthy of praise,  worthy of honor and glory; </vt:lpstr>
      <vt:lpstr>Worthy of all the  glad songs we can sing,  worthy of all of  the off’rings we bring. </vt:lpstr>
      <vt:lpstr>You are worthy, Father,  Creator. You are worthy,  Savior, Sustainer. </vt:lpstr>
      <vt:lpstr>You are worthy,  worthy and wonderful,  worthy of worship and praise.</vt:lpstr>
      <vt:lpstr>Worthy of rev’rence,  worthy of fear,  worthy of love and devotion; </vt:lpstr>
      <vt:lpstr>Worthy of bowing  and bending of knees,  worthy of all this  and added to these. </vt:lpstr>
      <vt:lpstr>You are worthy, Father,  Creator. You are worthy,  Savior, Sustainer. </vt:lpstr>
      <vt:lpstr>You are worthy,  worthy and wonderful,  worthy of worship and praise.</vt:lpstr>
      <vt:lpstr>Almighty Father,  Master and Lord,  King of all kings  and Redeemer, </vt:lpstr>
      <vt:lpstr>Wonderful Counselor,  Comforter, Friend,  Savior and Source of  our life without end. </vt:lpstr>
      <vt:lpstr>You are worthy, Father,  Creator. You are worthy,  Savior, Sustainer. </vt:lpstr>
      <vt:lpstr>You are worthy,  worthy and wonderful,  worthy of worship and praise.</vt:lpstr>
      <vt:lpstr>PowerPoint-Präsentation</vt:lpstr>
      <vt:lpstr>Hymn of Unity</vt:lpstr>
      <vt:lpstr>How good and how pleasant  when brethren dwell together </vt:lpstr>
      <vt:lpstr>In unity sharing  the love of God forever; </vt:lpstr>
      <vt:lpstr>As oil to flow from head to toe  down Aaron’s beard and robe, </vt:lpstr>
      <vt:lpstr>And as the dew on holy hills,  the Lord’s blessing  evermore shall show. </vt:lpstr>
      <vt:lpstr>Though many the members  to each the Spirit giveth </vt:lpstr>
      <vt:lpstr>The gifts for each function  so that the body liveth, </vt:lpstr>
      <vt:lpstr>For eye, or ear, or hand,  ‘tis clearly nothing of its own, </vt:lpstr>
      <vt:lpstr>But with the Lord as head  the members do  what each cannot do alone.</vt:lpstr>
      <vt:lpstr>The Lord shall be seeking  His bride when He returneth, </vt:lpstr>
      <vt:lpstr>His wife in white linen,  the Church for whom  He yearneth; </vt:lpstr>
      <vt:lpstr>As we await  the wedding great  so let us strive to be </vt:lpstr>
      <vt:lpstr>Jerusalem bedecked with gems  of truth, love and light  for all to see!</vt:lpstr>
      <vt:lpstr>PowerPoint-Präsentation</vt:lpstr>
      <vt:lpstr>Crown Him  With Many Crowns</vt:lpstr>
      <vt:lpstr>Crown Him with many crowns,  the Lamb upon His throne. </vt:lpstr>
      <vt:lpstr>Hark! How the heav’nly  anthem drowns  all music but its own! </vt:lpstr>
      <vt:lpstr>Awake, my soul, and sing  of Him who died for thee, </vt:lpstr>
      <vt:lpstr>And hail Him as  thy matchless King  through all eternity.</vt:lpstr>
      <vt:lpstr>Crown Him the Lord of life;  who triumphed o’er the grave; </vt:lpstr>
      <vt:lpstr>Who rose victorious  to the strife for those  He came to save. </vt:lpstr>
      <vt:lpstr>His glories now we sing,  who died and rose on high, </vt:lpstr>
      <vt:lpstr>Who died, eternal life to bring,  and lives that death may die.</vt:lpstr>
      <vt:lpstr>Crown Him the Lord of Lords,  to Him our voices raise. </vt:lpstr>
      <vt:lpstr>Crown Him the Lord  of peace and love,  who over all doth reign. </vt:lpstr>
      <vt:lpstr>To Thee be endless praise,  for Thou for us hast died; </vt:lpstr>
      <vt:lpstr>Be Thou, O Lord,  through endless days  adored and magnified.</vt:lpstr>
      <vt:lpstr>PowerPoint-Präsentation</vt:lpstr>
      <vt:lpstr>City of God</vt:lpstr>
      <vt:lpstr>Oh, a new Jerusalem’s  coming from heaven; </vt:lpstr>
      <vt:lpstr>It’s coming from God  down unto a new earth. </vt:lpstr>
      <vt:lpstr>God will be there;  He will dwell with His people. </vt:lpstr>
      <vt:lpstr>All of God’s people  will have a rebirth.</vt:lpstr>
      <vt:lpstr>Christ is the Alpha  and the Omega.  He sent His message,  He gave us His Word; </vt:lpstr>
      <vt:lpstr>Blessed are all those who  do His commandments  for they may enter  the city of God.</vt:lpstr>
      <vt:lpstr>There will be no need of  the sun nor the moon for </vt:lpstr>
      <vt:lpstr>The glory of God  will be giving us light. </vt:lpstr>
      <vt:lpstr>Nations will come  bringing honor and glory. </vt:lpstr>
      <vt:lpstr>God’s healing water  will make all things right.</vt:lpstr>
      <vt:lpstr>Christ is the Alpha  and the Omega.  He sent His message,  He gave us His Word; </vt:lpstr>
      <vt:lpstr>Blessed are all those who  do His commandments  for they may enter  the city of God.</vt:lpstr>
      <vt:lpstr>There will be no death,  no more sorrow nor crying </vt:lpstr>
      <vt:lpstr>For we know God’s promise  is faithful and true. </vt:lpstr>
      <vt:lpstr>God’s throne will be  in the midst of the city.  God will be there,  ever living with you.</vt:lpstr>
      <vt:lpstr>Christ is the Alpha  and the Omega.  He sent His message,  He gave us His Word; </vt:lpstr>
      <vt:lpstr>Blessed are all those who  do His commandments  for they may enter  the city of God.</vt:lpstr>
      <vt:lpstr>PowerPoint-Präsentation</vt:lpstr>
      <vt:lpstr>It Won’t Be  Long Now</vt:lpstr>
      <vt:lpstr>It won’t be long now  till the world is at peace,  till troubles have ceased,  it won’t be long. </vt:lpstr>
      <vt:lpstr>It won’t be long now  till the beauty we see  for the whole world will be,  it won’t be long. </vt:lpstr>
      <vt:lpstr>The lamb will peacefully  dwell with the lion,  the leopard will lie down  with the kid. </vt:lpstr>
      <vt:lpstr>The wolf and the bear  will no longer be wild,  little child,  it won’t be long now.</vt:lpstr>
      <vt:lpstr>It won’t be long now  till all people join hands  from many a land,  it won’t be long. </vt:lpstr>
      <vt:lpstr>It won’t be long now  till the children will smile  and will laugh all the while,  it won’t be long.</vt:lpstr>
      <vt:lpstr>The lamb will peacefully  dwell with the lion,  the leopard will lie down  with the kid. </vt:lpstr>
      <vt:lpstr>The wolf and the bear  will no longer be wild,  little child,  it won’t be long now.</vt:lpstr>
      <vt:lpstr>PowerPoint-Präsentation</vt:lpstr>
      <vt:lpstr>When Christ  Shall Come</vt:lpstr>
      <vt:lpstr>When Christ shall come,  all heav’n shall join the song, </vt:lpstr>
      <vt:lpstr>Salvation, glory,  pow’r to God belong. </vt:lpstr>
      <vt:lpstr>Hallelujah,  the Lord Almighty reigns; </vt:lpstr>
      <vt:lpstr>Hallelujah,  the Christ has come again.</vt:lpstr>
      <vt:lpstr>The wedding of  the Lamb shall come at last, </vt:lpstr>
      <vt:lpstr>And blest are they  whom God calls to the Feast. </vt:lpstr>
      <vt:lpstr>Prepare the bride  in linen white and clean </vt:lpstr>
      <vt:lpstr>To meet her Lord,  when Christ shall come again. </vt:lpstr>
      <vt:lpstr>From out of heav’n  an angel shall come down, </vt:lpstr>
      <vt:lpstr>And by His hand  all evil shall be bound.</vt:lpstr>
      <vt:lpstr>The cause of sin  and death shall be made plain </vt:lpstr>
      <vt:lpstr>For all to know,  when Christ shall come again. </vt:lpstr>
      <vt:lpstr>When time is done,  the dead shall rise again; </vt:lpstr>
      <vt:lpstr>They shall be judged  before the great white throne,</vt:lpstr>
      <vt:lpstr>And God Himself  at last shall dwell with men </vt:lpstr>
      <vt:lpstr>Forevermore,  when Christ has come again. </vt:lpstr>
      <vt:lpstr>PowerPoint-Präsentation</vt:lpstr>
      <vt:lpstr>PowerPoint-Präsentation</vt:lpstr>
    </vt:vector>
  </TitlesOfParts>
  <Company>United Church of God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United Church of God Hymnal-Windows</dc:title>
  <dc:creator>Clint Porter</dc:creator>
  <dc:description>version 2020.02 English</dc:description>
  <cp:lastModifiedBy>Dave Id</cp:lastModifiedBy>
  <cp:revision>572</cp:revision>
  <dcterms:created xsi:type="dcterms:W3CDTF">2008-03-30T19:10:47Z</dcterms:created>
  <dcterms:modified xsi:type="dcterms:W3CDTF">2020-11-07T22:16:09Z</dcterms:modified>
</cp:coreProperties>
</file>